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32"/>
  </p:notesMasterIdLst>
  <p:handoutMasterIdLst>
    <p:handoutMasterId r:id="rId33"/>
  </p:handoutMasterIdLst>
  <p:sldIdLst>
    <p:sldId id="2549" r:id="rId2"/>
    <p:sldId id="2552" r:id="rId3"/>
    <p:sldId id="2554" r:id="rId4"/>
    <p:sldId id="2561" r:id="rId5"/>
    <p:sldId id="2558" r:id="rId6"/>
    <p:sldId id="2562" r:id="rId7"/>
    <p:sldId id="2563" r:id="rId8"/>
    <p:sldId id="2553" r:id="rId9"/>
    <p:sldId id="2564" r:id="rId10"/>
    <p:sldId id="2565" r:id="rId11"/>
    <p:sldId id="2566" r:id="rId12"/>
    <p:sldId id="2567" r:id="rId13"/>
    <p:sldId id="2551" r:id="rId14"/>
    <p:sldId id="2568" r:id="rId15"/>
    <p:sldId id="2548" r:id="rId16"/>
    <p:sldId id="2569" r:id="rId17"/>
    <p:sldId id="2570" r:id="rId18"/>
    <p:sldId id="271" r:id="rId19"/>
    <p:sldId id="2571" r:id="rId20"/>
    <p:sldId id="2572" r:id="rId21"/>
    <p:sldId id="272" r:id="rId22"/>
    <p:sldId id="2573" r:id="rId23"/>
    <p:sldId id="2574" r:id="rId24"/>
    <p:sldId id="2560" r:id="rId25"/>
    <p:sldId id="2575" r:id="rId26"/>
    <p:sldId id="2576" r:id="rId27"/>
    <p:sldId id="2577" r:id="rId28"/>
    <p:sldId id="2578" r:id="rId29"/>
    <p:sldId id="2579" r:id="rId30"/>
    <p:sldId id="258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99"/>
    <a:srgbClr val="99FF66"/>
    <a:srgbClr val="66FFFF"/>
    <a:srgbClr val="99FFCC"/>
    <a:srgbClr val="C5AE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34" autoAdjust="0"/>
  </p:normalViewPr>
  <p:slideViewPr>
    <p:cSldViewPr snapToGrid="0">
      <p:cViewPr varScale="1">
        <p:scale>
          <a:sx n="64" d="100"/>
          <a:sy n="64" d="100"/>
        </p:scale>
        <p:origin x="680" y="44"/>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8FA38E-9F41-1A45-879F-0B93BA5093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6F016A96-BC72-0640-9AEE-870574F388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B0B091C-A27C-3C4B-82F1-DDBD9A0282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01FC8B-EC93-C64D-BBD2-37E30DAF45BC}" type="slidenum">
              <a:rPr lang="en-US" smtClean="0"/>
              <a:t>‹#›</a:t>
            </a:fld>
            <a:endParaRPr lang="en-US" dirty="0"/>
          </a:p>
        </p:txBody>
      </p:sp>
      <p:sp>
        <p:nvSpPr>
          <p:cNvPr id="3" name="Date Placeholder 2">
            <a:extLst>
              <a:ext uri="{FF2B5EF4-FFF2-40B4-BE49-F238E27FC236}">
                <a16:creationId xmlns:a16="http://schemas.microsoft.com/office/drawing/2014/main" id="{587D4734-4CAE-4B5B-A5BF-2204F73025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15A48E-F7AD-43EC-AC50-8729FE3865BE}" type="datetimeFigureOut">
              <a:rPr lang="en-US" smtClean="0"/>
              <a:t>9/4/2020</a:t>
            </a:fld>
            <a:endParaRPr lang="en-US"/>
          </a:p>
        </p:txBody>
      </p:sp>
    </p:spTree>
    <p:extLst>
      <p:ext uri="{BB962C8B-B14F-4D97-AF65-F5344CB8AC3E}">
        <p14:creationId xmlns:p14="http://schemas.microsoft.com/office/powerpoint/2010/main" val="3960811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5F854-E2CE-6F4E-A0CF-CB175674CF4C}" type="datetimeFigureOut">
              <a:rPr lang="en-US" smtClean="0"/>
              <a:t>9/4/2020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D111EE-B1CE-3F40-8B0E-AB6A92B85452}" type="slidenum">
              <a:rPr lang="en-US" smtClean="0"/>
              <a:t>‹#›</a:t>
            </a:fld>
            <a:endParaRPr lang="en-US" dirty="0"/>
          </a:p>
        </p:txBody>
      </p:sp>
    </p:spTree>
    <p:extLst>
      <p:ext uri="{BB962C8B-B14F-4D97-AF65-F5344CB8AC3E}">
        <p14:creationId xmlns:p14="http://schemas.microsoft.com/office/powerpoint/2010/main" val="165684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AC06A-4905-4B1A-83C1-3B011A8CF04B}" type="slidenum">
              <a:rPr lang="en-US" smtClean="0"/>
              <a:t>24</a:t>
            </a:fld>
            <a:endParaRPr lang="en-US" dirty="0"/>
          </a:p>
        </p:txBody>
      </p:sp>
    </p:spTree>
    <p:extLst>
      <p:ext uri="{BB962C8B-B14F-4D97-AF65-F5344CB8AC3E}">
        <p14:creationId xmlns:p14="http://schemas.microsoft.com/office/powerpoint/2010/main" val="937365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9/4/2020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2" name="Title 1"/>
          <p:cNvSpPr>
            <a:spLocks noGrp="1"/>
          </p:cNvSpPr>
          <p:nvPr>
            <p:ph type="ctrTitle"/>
          </p:nvPr>
        </p:nvSpPr>
        <p:spPr>
          <a:xfrm>
            <a:off x="1058669" y="854538"/>
            <a:ext cx="4567608" cy="3566160"/>
          </a:xfrm>
        </p:spPr>
        <p:txBody>
          <a:bodyPr anchor="b">
            <a:normAutofit/>
          </a:bodyPr>
          <a:lstStyle>
            <a:lvl1pPr algn="l">
              <a:lnSpc>
                <a:spcPct val="90000"/>
              </a:lnSpc>
              <a:defRPr sz="5400" spc="-5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061440" y="4429842"/>
            <a:ext cx="4567608" cy="1143000"/>
          </a:xfrm>
        </p:spPr>
        <p:txBody>
          <a:bodyPr lIns="91440" rIns="91440">
            <a:normAutofit/>
          </a:bodyPr>
          <a:lstStyle>
            <a:lvl1pPr marL="0" indent="0" algn="l">
              <a:buNone/>
              <a:defRPr sz="16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subtitle</a:t>
            </a:r>
          </a:p>
        </p:txBody>
      </p:sp>
      <p:sp>
        <p:nvSpPr>
          <p:cNvPr id="12" name="Freeform 11">
            <a:extLst>
              <a:ext uri="{FF2B5EF4-FFF2-40B4-BE49-F238E27FC236}">
                <a16:creationId xmlns:a16="http://schemas.microsoft.com/office/drawing/2014/main" id="{C28A7DB8-FEA5-5A4A-85DF-FA1ADFB3EFC5}"/>
              </a:ext>
            </a:extLst>
          </p:cNvPr>
          <p:cNvSpPr>
            <a:spLocks noGrp="1"/>
          </p:cNvSpPr>
          <p:nvPr>
            <p:ph type="pic" sz="quarter" idx="13"/>
          </p:nvPr>
        </p:nvSpPr>
        <p:spPr>
          <a:xfrm>
            <a:off x="4933721" y="-19458"/>
            <a:ext cx="7261837" cy="6877457"/>
          </a:xfrm>
          <a:custGeom>
            <a:avLst/>
            <a:gdLst>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3440072 w 8464509"/>
              <a:gd name="connsiteY6" fmla="*/ 6839148 h 6858000"/>
              <a:gd name="connsiteX7" fmla="*/ 0 w 8464509"/>
              <a:gd name="connsiteY7" fmla="*/ 685800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0 w 8464509"/>
              <a:gd name="connsiteY6" fmla="*/ 6858000 h 6858000"/>
              <a:gd name="connsiteX7" fmla="*/ 3426278 w 8464509"/>
              <a:gd name="connsiteY7" fmla="*/ 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426278 w 8464509"/>
              <a:gd name="connsiteY6" fmla="*/ 0 h 6858000"/>
              <a:gd name="connsiteX0" fmla="*/ 3993491 w 8464509"/>
              <a:gd name="connsiteY0" fmla="*/ 19455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993491 w 8464509"/>
              <a:gd name="connsiteY6" fmla="*/ 19455 h 6858000"/>
              <a:gd name="connsiteX0" fmla="*/ 3993491 w 8464509"/>
              <a:gd name="connsiteY0" fmla="*/ 19455 h 6858000"/>
              <a:gd name="connsiteX1" fmla="*/ 3440072 w 8464509"/>
              <a:gd name="connsiteY1" fmla="*/ 37000 h 6858000"/>
              <a:gd name="connsiteX2" fmla="*/ 8464509 w 8464509"/>
              <a:gd name="connsiteY2" fmla="*/ 0 h 6858000"/>
              <a:gd name="connsiteX3" fmla="*/ 8464509 w 8464509"/>
              <a:gd name="connsiteY3" fmla="*/ 6858000 h 6858000"/>
              <a:gd name="connsiteX4" fmla="*/ 0 w 8464509"/>
              <a:gd name="connsiteY4" fmla="*/ 6858000 h 6858000"/>
              <a:gd name="connsiteX5" fmla="*/ 3993491 w 8464509"/>
              <a:gd name="connsiteY5" fmla="*/ 19455 h 6858000"/>
              <a:gd name="connsiteX0" fmla="*/ 3993491 w 8464509"/>
              <a:gd name="connsiteY0" fmla="*/ 19455 h 6858000"/>
              <a:gd name="connsiteX1" fmla="*/ 8464509 w 8464509"/>
              <a:gd name="connsiteY1" fmla="*/ 0 h 6858000"/>
              <a:gd name="connsiteX2" fmla="*/ 8464509 w 8464509"/>
              <a:gd name="connsiteY2" fmla="*/ 6858000 h 6858000"/>
              <a:gd name="connsiteX3" fmla="*/ 0 w 8464509"/>
              <a:gd name="connsiteY3" fmla="*/ 6858000 h 6858000"/>
              <a:gd name="connsiteX4" fmla="*/ 3993491 w 8464509"/>
              <a:gd name="connsiteY4" fmla="*/ 19455 h 6858000"/>
              <a:gd name="connsiteX0" fmla="*/ 4061557 w 8464509"/>
              <a:gd name="connsiteY0" fmla="*/ 0 h 6858001"/>
              <a:gd name="connsiteX1" fmla="*/ 8464509 w 8464509"/>
              <a:gd name="connsiteY1" fmla="*/ 1 h 6858001"/>
              <a:gd name="connsiteX2" fmla="*/ 8464509 w 8464509"/>
              <a:gd name="connsiteY2" fmla="*/ 6858001 h 6858001"/>
              <a:gd name="connsiteX3" fmla="*/ 0 w 8464509"/>
              <a:gd name="connsiteY3" fmla="*/ 6858001 h 6858001"/>
              <a:gd name="connsiteX4" fmla="*/ 4061557 w 8464509"/>
              <a:gd name="connsiteY4" fmla="*/ 0 h 6858001"/>
              <a:gd name="connsiteX0" fmla="*/ 5059852 w 8464509"/>
              <a:gd name="connsiteY0" fmla="*/ 19454 h 6858000"/>
              <a:gd name="connsiteX1" fmla="*/ 8464509 w 8464509"/>
              <a:gd name="connsiteY1" fmla="*/ 0 h 6858000"/>
              <a:gd name="connsiteX2" fmla="*/ 8464509 w 8464509"/>
              <a:gd name="connsiteY2" fmla="*/ 6858000 h 6858000"/>
              <a:gd name="connsiteX3" fmla="*/ 0 w 8464509"/>
              <a:gd name="connsiteY3" fmla="*/ 6858000 h 6858000"/>
              <a:gd name="connsiteX4" fmla="*/ 5059852 w 8464509"/>
              <a:gd name="connsiteY4" fmla="*/ 19454 h 6858000"/>
              <a:gd name="connsiteX0" fmla="*/ 4061557 w 8464509"/>
              <a:gd name="connsiteY0" fmla="*/ 0 h 6877457"/>
              <a:gd name="connsiteX1" fmla="*/ 8464509 w 8464509"/>
              <a:gd name="connsiteY1" fmla="*/ 19457 h 6877457"/>
              <a:gd name="connsiteX2" fmla="*/ 8464509 w 8464509"/>
              <a:gd name="connsiteY2" fmla="*/ 6877457 h 6877457"/>
              <a:gd name="connsiteX3" fmla="*/ 0 w 8464509"/>
              <a:gd name="connsiteY3" fmla="*/ 6877457 h 6877457"/>
              <a:gd name="connsiteX4" fmla="*/ 4061557 w 8464509"/>
              <a:gd name="connsiteY4" fmla="*/ 0 h 6877457"/>
              <a:gd name="connsiteX0" fmla="*/ 4040810 w 8464509"/>
              <a:gd name="connsiteY0" fmla="*/ 0 h 6877457"/>
              <a:gd name="connsiteX1" fmla="*/ 8464509 w 8464509"/>
              <a:gd name="connsiteY1" fmla="*/ 19457 h 6877457"/>
              <a:gd name="connsiteX2" fmla="*/ 8464509 w 8464509"/>
              <a:gd name="connsiteY2" fmla="*/ 6877457 h 6877457"/>
              <a:gd name="connsiteX3" fmla="*/ 0 w 8464509"/>
              <a:gd name="connsiteY3" fmla="*/ 6877457 h 6877457"/>
              <a:gd name="connsiteX4" fmla="*/ 4040810 w 8464509"/>
              <a:gd name="connsiteY4" fmla="*/ 0 h 6877457"/>
              <a:gd name="connsiteX0" fmla="*/ 4040810 w 8464509"/>
              <a:gd name="connsiteY0" fmla="*/ 0 h 6877457"/>
              <a:gd name="connsiteX1" fmla="*/ 8464509 w 8464509"/>
              <a:gd name="connsiteY1" fmla="*/ 143986 h 6877457"/>
              <a:gd name="connsiteX2" fmla="*/ 8464509 w 8464509"/>
              <a:gd name="connsiteY2" fmla="*/ 6877457 h 6877457"/>
              <a:gd name="connsiteX3" fmla="*/ 0 w 8464509"/>
              <a:gd name="connsiteY3" fmla="*/ 6877457 h 6877457"/>
              <a:gd name="connsiteX4" fmla="*/ 4040810 w 8464509"/>
              <a:gd name="connsiteY4" fmla="*/ 0 h 6877457"/>
              <a:gd name="connsiteX0" fmla="*/ 4040810 w 8468658"/>
              <a:gd name="connsiteY0" fmla="*/ 0 h 6877457"/>
              <a:gd name="connsiteX1" fmla="*/ 8468658 w 8468658"/>
              <a:gd name="connsiteY1" fmla="*/ 12341 h 6877457"/>
              <a:gd name="connsiteX2" fmla="*/ 8464509 w 8468658"/>
              <a:gd name="connsiteY2" fmla="*/ 6877457 h 6877457"/>
              <a:gd name="connsiteX3" fmla="*/ 0 w 8468658"/>
              <a:gd name="connsiteY3" fmla="*/ 6877457 h 6877457"/>
              <a:gd name="connsiteX4" fmla="*/ 4040810 w 8468658"/>
              <a:gd name="connsiteY4" fmla="*/ 0 h 6877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8658" h="6877457">
                <a:moveTo>
                  <a:pt x="4040810" y="0"/>
                </a:moveTo>
                <a:lnTo>
                  <a:pt x="8468658" y="12341"/>
                </a:lnTo>
                <a:lnTo>
                  <a:pt x="8464509" y="6877457"/>
                </a:lnTo>
                <a:lnTo>
                  <a:pt x="0" y="6877457"/>
                </a:lnTo>
                <a:lnTo>
                  <a:pt x="4040810" y="0"/>
                </a:lnTo>
                <a:close/>
              </a:path>
            </a:pathLst>
          </a:custGeom>
          <a:solidFill>
            <a:schemeClr val="accent4"/>
          </a:solidFill>
        </p:spPr>
        <p:txBody>
          <a:bodyPr wrap="square">
            <a:noAutofit/>
          </a:bodyPr>
          <a:lstStyle/>
          <a:p>
            <a:r>
              <a:rPr lang="en-US"/>
              <a:t>Click icon to add picture</a:t>
            </a:r>
            <a:endParaRPr lang="en-US" dirty="0"/>
          </a:p>
        </p:txBody>
      </p:sp>
      <p:sp>
        <p:nvSpPr>
          <p:cNvPr id="14" name="Triangle 13">
            <a:extLst>
              <a:ext uri="{FF2B5EF4-FFF2-40B4-BE49-F238E27FC236}">
                <a16:creationId xmlns:a16="http://schemas.microsoft.com/office/drawing/2014/main" id="{6A021AF7-4044-A644-8DB8-495F263390D0}"/>
              </a:ext>
            </a:extLst>
          </p:cNvPr>
          <p:cNvSpPr/>
          <p:nvPr userDrawn="1"/>
        </p:nvSpPr>
        <p:spPr>
          <a:xfrm rot="10800000">
            <a:off x="4933721" y="267867"/>
            <a:ext cx="3031755" cy="3031755"/>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2DFDB14-A8D5-F944-A91C-960A5C2F22AF}"/>
              </a:ext>
            </a:extLst>
          </p:cNvPr>
          <p:cNvSpPr/>
          <p:nvPr userDrawn="1"/>
        </p:nvSpPr>
        <p:spPr>
          <a:xfrm>
            <a:off x="-22175" y="5596959"/>
            <a:ext cx="1261040" cy="1261040"/>
          </a:xfrm>
          <a:prstGeom prst="triangle">
            <a:avLst/>
          </a:prstGeom>
          <a:pattFill prst="lgGrid">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B7735FBC-8FBF-9947-B380-14D44D2206B1}"/>
              </a:ext>
            </a:extLst>
          </p:cNvPr>
          <p:cNvSpPr/>
          <p:nvPr userDrawn="1"/>
        </p:nvSpPr>
        <p:spPr>
          <a:xfrm rot="10800000">
            <a:off x="184302" y="236698"/>
            <a:ext cx="519337" cy="519337"/>
          </a:xfrm>
          <a:prstGeom prst="triangle">
            <a:avLst/>
          </a:prstGeom>
          <a:pattFill prst="dkVert">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17B7C303-8734-B141-AF0D-2945DA349FBD}"/>
              </a:ext>
            </a:extLst>
          </p:cNvPr>
          <p:cNvSpPr/>
          <p:nvPr userDrawn="1"/>
        </p:nvSpPr>
        <p:spPr>
          <a:xfrm>
            <a:off x="4414384" y="5795386"/>
            <a:ext cx="519337" cy="519337"/>
          </a:xfrm>
          <a:prstGeom prst="triangle">
            <a:avLst/>
          </a:prstGeom>
          <a:pattFill prst="wdUpDiag">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67914AE0-93F2-8346-B885-5734D2B694B2}"/>
              </a:ext>
            </a:extLst>
          </p:cNvPr>
          <p:cNvSpPr/>
          <p:nvPr userDrawn="1"/>
        </p:nvSpPr>
        <p:spPr>
          <a:xfrm rot="5400000">
            <a:off x="-48606" y="3035784"/>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1667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9/4/2020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4">
            <a:extLst>
              <a:ext uri="{FF2B5EF4-FFF2-40B4-BE49-F238E27FC236}">
                <a16:creationId xmlns:a16="http://schemas.microsoft.com/office/drawing/2014/main" id="{E872A5F6-5449-2840-B48F-2AA85FE272A3}"/>
              </a:ext>
            </a:extLst>
          </p:cNvPr>
          <p:cNvSpPr/>
          <p:nvPr userDrawn="1"/>
        </p:nvSpPr>
        <p:spPr>
          <a:xfrm>
            <a:off x="0" y="0"/>
            <a:ext cx="350259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5">
            <a:extLst>
              <a:ext uri="{FF2B5EF4-FFF2-40B4-BE49-F238E27FC236}">
                <a16:creationId xmlns:a16="http://schemas.microsoft.com/office/drawing/2014/main" id="{2B3A8339-6DA4-E549-AEA2-9512C53F064F}"/>
              </a:ext>
            </a:extLst>
          </p:cNvPr>
          <p:cNvSpPr/>
          <p:nvPr userDrawn="1"/>
        </p:nvSpPr>
        <p:spPr>
          <a:xfrm>
            <a:off x="3591475" y="5273069"/>
            <a:ext cx="1486666" cy="1486666"/>
          </a:xfrm>
          <a:prstGeom prst="triangle">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752EA775-82B0-BA48-8CA2-7A09D72EC958}"/>
              </a:ext>
            </a:extLst>
          </p:cNvPr>
          <p:cNvSpPr/>
          <p:nvPr userDrawn="1"/>
        </p:nvSpPr>
        <p:spPr>
          <a:xfrm>
            <a:off x="76559" y="597553"/>
            <a:ext cx="562863" cy="562863"/>
          </a:xfrm>
          <a:prstGeom prst="triangle">
            <a:avLst/>
          </a:prstGeom>
          <a:pattFill prst="ltVert">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2C6B50B5-10C1-4A40-9531-4F8DC16892F8}"/>
              </a:ext>
            </a:extLst>
          </p:cNvPr>
          <p:cNvSpPr/>
          <p:nvPr userDrawn="1"/>
        </p:nvSpPr>
        <p:spPr>
          <a:xfrm>
            <a:off x="357990" y="3814571"/>
            <a:ext cx="2960808" cy="2960808"/>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a:extLst>
              <a:ext uri="{FF2B5EF4-FFF2-40B4-BE49-F238E27FC236}">
                <a16:creationId xmlns:a16="http://schemas.microsoft.com/office/drawing/2014/main" id="{CAF18EC0-3F9F-6449-A2B2-A792B70BEA6E}"/>
              </a:ext>
            </a:extLst>
          </p:cNvPr>
          <p:cNvSpPr>
            <a:spLocks noGrp="1"/>
          </p:cNvSpPr>
          <p:nvPr>
            <p:ph type="pic" sz="quarter" idx="13"/>
          </p:nvPr>
        </p:nvSpPr>
        <p:spPr>
          <a:xfrm flipH="1">
            <a:off x="444819" y="597553"/>
            <a:ext cx="6063915" cy="6063915"/>
          </a:xfrm>
          <a:custGeom>
            <a:avLst/>
            <a:gdLst>
              <a:gd name="connsiteX0" fmla="*/ 0 w 6063915"/>
              <a:gd name="connsiteY0" fmla="*/ 0 h 6063915"/>
              <a:gd name="connsiteX1" fmla="*/ 6063915 w 6063915"/>
              <a:gd name="connsiteY1" fmla="*/ 0 h 6063915"/>
              <a:gd name="connsiteX2" fmla="*/ 3031957 w 6063915"/>
              <a:gd name="connsiteY2" fmla="*/ 6063915 h 6063915"/>
            </a:gdLst>
            <a:ahLst/>
            <a:cxnLst>
              <a:cxn ang="0">
                <a:pos x="connsiteX0" y="connsiteY0"/>
              </a:cxn>
              <a:cxn ang="0">
                <a:pos x="connsiteX1" y="connsiteY1"/>
              </a:cxn>
              <a:cxn ang="0">
                <a:pos x="connsiteX2" y="connsiteY2"/>
              </a:cxn>
            </a:cxnLst>
            <a:rect l="l" t="t" r="r" b="b"/>
            <a:pathLst>
              <a:path w="6063915" h="6063915">
                <a:moveTo>
                  <a:pt x="0" y="0"/>
                </a:moveTo>
                <a:lnTo>
                  <a:pt x="6063915" y="0"/>
                </a:lnTo>
                <a:lnTo>
                  <a:pt x="3031957" y="6063915"/>
                </a:lnTo>
                <a:close/>
              </a:path>
            </a:pathLst>
          </a:custGeom>
          <a:solidFill>
            <a:schemeClr val="accent1"/>
          </a:solidFill>
        </p:spPr>
        <p:txBody>
          <a:bodyPr wrap="square">
            <a:noAutofit/>
          </a:bodyPr>
          <a:lstStyle/>
          <a:p>
            <a:r>
              <a:rPr lang="en-US"/>
              <a:t>Click icon to add picture</a:t>
            </a:r>
            <a:endParaRPr lang="en-US" dirty="0"/>
          </a:p>
        </p:txBody>
      </p:sp>
      <p:sp>
        <p:nvSpPr>
          <p:cNvPr id="28" name="Title 1">
            <a:extLst>
              <a:ext uri="{FF2B5EF4-FFF2-40B4-BE49-F238E27FC236}">
                <a16:creationId xmlns:a16="http://schemas.microsoft.com/office/drawing/2014/main" id="{68357860-E91C-1745-A5D1-921689BF47AE}"/>
              </a:ext>
            </a:extLst>
          </p:cNvPr>
          <p:cNvSpPr>
            <a:spLocks noGrp="1"/>
          </p:cNvSpPr>
          <p:nvPr>
            <p:ph type="title" hasCustomPrompt="1"/>
          </p:nvPr>
        </p:nvSpPr>
        <p:spPr>
          <a:xfrm>
            <a:off x="6876994" y="1535397"/>
            <a:ext cx="4845068" cy="1858617"/>
          </a:xfrm>
        </p:spPr>
        <p:txBody>
          <a:bodyPr anchor="b">
            <a:normAutofit/>
          </a:bodyPr>
          <a:lstStyle>
            <a:lvl1pPr algn="l">
              <a:defRPr sz="4800" i="0">
                <a:solidFill>
                  <a:schemeClr val="tx1">
                    <a:lumMod val="85000"/>
                    <a:lumOff val="15000"/>
                  </a:schemeClr>
                </a:solidFill>
                <a:latin typeface="+mj-lt"/>
              </a:defRPr>
            </a:lvl1pPr>
          </a:lstStyle>
          <a:p>
            <a:r>
              <a:rPr lang="en-US" dirty="0"/>
              <a:t>Title Goes Here</a:t>
            </a:r>
          </a:p>
        </p:txBody>
      </p:sp>
      <p:sp>
        <p:nvSpPr>
          <p:cNvPr id="29" name="Content Placeholder 2">
            <a:extLst>
              <a:ext uri="{FF2B5EF4-FFF2-40B4-BE49-F238E27FC236}">
                <a16:creationId xmlns:a16="http://schemas.microsoft.com/office/drawing/2014/main" id="{094A3FA1-7F3F-2D41-ABE1-512FA9FC4843}"/>
              </a:ext>
            </a:extLst>
          </p:cNvPr>
          <p:cNvSpPr>
            <a:spLocks noGrp="1"/>
          </p:cNvSpPr>
          <p:nvPr>
            <p:ph idx="1"/>
          </p:nvPr>
        </p:nvSpPr>
        <p:spPr>
          <a:xfrm>
            <a:off x="6876996" y="3401899"/>
            <a:ext cx="4845066" cy="2107095"/>
          </a:xfrm>
        </p:spPr>
        <p:txBody>
          <a:bodyPr/>
          <a:lstStyle>
            <a:lvl1pPr marL="182880" indent="-182880" algn="l">
              <a:buClr>
                <a:srgbClr val="C5AE76"/>
              </a:buClr>
              <a:buFont typeface="Arial" panose="020B0604020202020204" pitchFamily="34" charset="0"/>
              <a:buChar char="•"/>
              <a:defRPr>
                <a:latin typeface="+mj-lt"/>
              </a:defRPr>
            </a:lvl1pPr>
            <a:lvl2pPr marL="384048" indent="-182880" algn="l">
              <a:buClr>
                <a:srgbClr val="C5AE76"/>
              </a:buClr>
              <a:buFont typeface="Arial" panose="020B0604020202020204" pitchFamily="34" charset="0"/>
              <a:buChar char="•"/>
              <a:defRPr>
                <a:latin typeface="+mj-lt"/>
              </a:defRPr>
            </a:lvl2pPr>
            <a:lvl3pPr marL="566928" indent="-182880" algn="l">
              <a:buClr>
                <a:srgbClr val="C5AE76"/>
              </a:buClr>
              <a:buFont typeface="Arial" panose="020B0604020202020204" pitchFamily="34" charset="0"/>
              <a:buChar char="•"/>
              <a:defRPr>
                <a:latin typeface="+mj-lt"/>
              </a:defRPr>
            </a:lvl3pPr>
            <a:lvl4pPr marL="749808" indent="-182880" algn="l">
              <a:buClr>
                <a:srgbClr val="C5AE76"/>
              </a:buClr>
              <a:buFont typeface="Arial" panose="020B0604020202020204" pitchFamily="34" charset="0"/>
              <a:buChar char="•"/>
              <a:defRPr>
                <a:latin typeface="+mj-lt"/>
              </a:defRPr>
            </a:lvl4pPr>
            <a:lvl5pPr marL="932688" indent="-182880" algn="l">
              <a:buClr>
                <a:srgbClr val="C5AE76"/>
              </a:buClr>
              <a:buFont typeface="Arial" panose="020B0604020202020204" pitchFamily="34" charset="0"/>
              <a:buChar cha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798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arrow Title and Content with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9/4/2020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3">
            <a:extLst>
              <a:ext uri="{FF2B5EF4-FFF2-40B4-BE49-F238E27FC236}">
                <a16:creationId xmlns:a16="http://schemas.microsoft.com/office/drawing/2014/main" id="{B4D4881A-F72E-2D4F-BC41-5D2839D87000}"/>
              </a:ext>
            </a:extLst>
          </p:cNvPr>
          <p:cNvSpPr/>
          <p:nvPr userDrawn="1"/>
        </p:nvSpPr>
        <p:spPr>
          <a:xfrm>
            <a:off x="4997302" y="0"/>
            <a:ext cx="7194698" cy="6879265"/>
          </a:xfrm>
          <a:custGeom>
            <a:avLst/>
            <a:gdLst>
              <a:gd name="connsiteX0" fmla="*/ 0 w 5004391"/>
              <a:gd name="connsiteY0" fmla="*/ 0 h 6858000"/>
              <a:gd name="connsiteX1" fmla="*/ 5004391 w 5004391"/>
              <a:gd name="connsiteY1" fmla="*/ 0 h 6858000"/>
              <a:gd name="connsiteX2" fmla="*/ 5004391 w 5004391"/>
              <a:gd name="connsiteY2" fmla="*/ 6858000 h 6858000"/>
              <a:gd name="connsiteX3" fmla="*/ 0 w 5004391"/>
              <a:gd name="connsiteY3" fmla="*/ 6858000 h 6858000"/>
              <a:gd name="connsiteX4" fmla="*/ 0 w 5004391"/>
              <a:gd name="connsiteY4" fmla="*/ 0 h 6858000"/>
              <a:gd name="connsiteX0" fmla="*/ 1424763 w 5004391"/>
              <a:gd name="connsiteY0" fmla="*/ 0 h 6858000"/>
              <a:gd name="connsiteX1" fmla="*/ 5004391 w 5004391"/>
              <a:gd name="connsiteY1" fmla="*/ 0 h 6858000"/>
              <a:gd name="connsiteX2" fmla="*/ 5004391 w 5004391"/>
              <a:gd name="connsiteY2" fmla="*/ 6858000 h 6858000"/>
              <a:gd name="connsiteX3" fmla="*/ 0 w 5004391"/>
              <a:gd name="connsiteY3" fmla="*/ 6858000 h 6858000"/>
              <a:gd name="connsiteX4" fmla="*/ 1424763 w 5004391"/>
              <a:gd name="connsiteY4" fmla="*/ 0 h 6858000"/>
              <a:gd name="connsiteX0" fmla="*/ 1275907 w 5004391"/>
              <a:gd name="connsiteY0" fmla="*/ 21265 h 6858000"/>
              <a:gd name="connsiteX1" fmla="*/ 5004391 w 5004391"/>
              <a:gd name="connsiteY1" fmla="*/ 0 h 6858000"/>
              <a:gd name="connsiteX2" fmla="*/ 5004391 w 5004391"/>
              <a:gd name="connsiteY2" fmla="*/ 6858000 h 6858000"/>
              <a:gd name="connsiteX3" fmla="*/ 0 w 5004391"/>
              <a:gd name="connsiteY3" fmla="*/ 6858000 h 6858000"/>
              <a:gd name="connsiteX4" fmla="*/ 1275907 w 5004391"/>
              <a:gd name="connsiteY4" fmla="*/ 21265 h 6858000"/>
              <a:gd name="connsiteX0" fmla="*/ 3466214 w 7194698"/>
              <a:gd name="connsiteY0" fmla="*/ 21265 h 6879265"/>
              <a:gd name="connsiteX1" fmla="*/ 7194698 w 7194698"/>
              <a:gd name="connsiteY1" fmla="*/ 0 h 6879265"/>
              <a:gd name="connsiteX2" fmla="*/ 7194698 w 7194698"/>
              <a:gd name="connsiteY2" fmla="*/ 6858000 h 6879265"/>
              <a:gd name="connsiteX3" fmla="*/ 0 w 7194698"/>
              <a:gd name="connsiteY3" fmla="*/ 6879265 h 6879265"/>
              <a:gd name="connsiteX4" fmla="*/ 3466214 w 7194698"/>
              <a:gd name="connsiteY4" fmla="*/ 21265 h 6879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4698" h="6879265">
                <a:moveTo>
                  <a:pt x="3466214" y="21265"/>
                </a:moveTo>
                <a:lnTo>
                  <a:pt x="7194698" y="0"/>
                </a:lnTo>
                <a:lnTo>
                  <a:pt x="7194698" y="6858000"/>
                </a:lnTo>
                <a:lnTo>
                  <a:pt x="0" y="6879265"/>
                </a:lnTo>
                <a:lnTo>
                  <a:pt x="3466214" y="2126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5">
            <a:extLst>
              <a:ext uri="{FF2B5EF4-FFF2-40B4-BE49-F238E27FC236}">
                <a16:creationId xmlns:a16="http://schemas.microsoft.com/office/drawing/2014/main" id="{214CA4B6-21BC-234A-9FAD-E362D7F194C4}"/>
              </a:ext>
            </a:extLst>
          </p:cNvPr>
          <p:cNvSpPr/>
          <p:nvPr userDrawn="1"/>
        </p:nvSpPr>
        <p:spPr>
          <a:xfrm>
            <a:off x="2571311" y="3814571"/>
            <a:ext cx="2960808" cy="2960808"/>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815F04B4-E3C0-0845-8DEC-98C63E21B466}"/>
              </a:ext>
            </a:extLst>
          </p:cNvPr>
          <p:cNvSpPr/>
          <p:nvPr userDrawn="1"/>
        </p:nvSpPr>
        <p:spPr>
          <a:xfrm rot="10800000">
            <a:off x="2277396" y="3814571"/>
            <a:ext cx="1360968" cy="1360968"/>
          </a:xfrm>
          <a:prstGeom prst="triangle">
            <a:avLst/>
          </a:prstGeom>
          <a:pattFill prst="dk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a:extLst>
              <a:ext uri="{FF2B5EF4-FFF2-40B4-BE49-F238E27FC236}">
                <a16:creationId xmlns:a16="http://schemas.microsoft.com/office/drawing/2014/main" id="{6850A90A-EBB3-314C-9D98-A4220E2739EA}"/>
              </a:ext>
            </a:extLst>
          </p:cNvPr>
          <p:cNvSpPr>
            <a:spLocks noGrp="1"/>
          </p:cNvSpPr>
          <p:nvPr>
            <p:ph type="pic" sz="quarter" idx="13"/>
          </p:nvPr>
        </p:nvSpPr>
        <p:spPr>
          <a:xfrm flipH="1">
            <a:off x="2569281" y="330912"/>
            <a:ext cx="6217440" cy="6217440"/>
          </a:xfrm>
          <a:custGeom>
            <a:avLst/>
            <a:gdLst>
              <a:gd name="connsiteX0" fmla="*/ 0 w 6063915"/>
              <a:gd name="connsiteY0" fmla="*/ 0 h 6063915"/>
              <a:gd name="connsiteX1" fmla="*/ 6063915 w 6063915"/>
              <a:gd name="connsiteY1" fmla="*/ 0 h 6063915"/>
              <a:gd name="connsiteX2" fmla="*/ 3031957 w 6063915"/>
              <a:gd name="connsiteY2" fmla="*/ 6063915 h 6063915"/>
            </a:gdLst>
            <a:ahLst/>
            <a:cxnLst>
              <a:cxn ang="0">
                <a:pos x="connsiteX0" y="connsiteY0"/>
              </a:cxn>
              <a:cxn ang="0">
                <a:pos x="connsiteX1" y="connsiteY1"/>
              </a:cxn>
              <a:cxn ang="0">
                <a:pos x="connsiteX2" y="connsiteY2"/>
              </a:cxn>
            </a:cxnLst>
            <a:rect l="l" t="t" r="r" b="b"/>
            <a:pathLst>
              <a:path w="6063915" h="6063915">
                <a:moveTo>
                  <a:pt x="0" y="0"/>
                </a:moveTo>
                <a:lnTo>
                  <a:pt x="6063915" y="0"/>
                </a:lnTo>
                <a:lnTo>
                  <a:pt x="3031957" y="6063915"/>
                </a:lnTo>
                <a:close/>
              </a:path>
            </a:pathLst>
          </a:custGeom>
          <a:solidFill>
            <a:schemeClr val="accent1"/>
          </a:solidFill>
        </p:spPr>
        <p:txBody>
          <a:bodyPr wrap="square">
            <a:noAutofit/>
          </a:bodyPr>
          <a:lstStyle/>
          <a:p>
            <a:r>
              <a:rPr lang="en-US"/>
              <a:t>Click icon to add picture</a:t>
            </a:r>
            <a:endParaRPr lang="en-US" dirty="0"/>
          </a:p>
        </p:txBody>
      </p:sp>
      <p:sp>
        <p:nvSpPr>
          <p:cNvPr id="9" name="Title 1">
            <a:extLst>
              <a:ext uri="{FF2B5EF4-FFF2-40B4-BE49-F238E27FC236}">
                <a16:creationId xmlns:a16="http://schemas.microsoft.com/office/drawing/2014/main" id="{D3001923-8460-C64B-A54B-3221B8A6B8C3}"/>
              </a:ext>
            </a:extLst>
          </p:cNvPr>
          <p:cNvSpPr>
            <a:spLocks noGrp="1"/>
          </p:cNvSpPr>
          <p:nvPr>
            <p:ph type="title" hasCustomPrompt="1"/>
          </p:nvPr>
        </p:nvSpPr>
        <p:spPr>
          <a:xfrm>
            <a:off x="7958108" y="1957888"/>
            <a:ext cx="3815484" cy="1858617"/>
          </a:xfrm>
        </p:spPr>
        <p:txBody>
          <a:bodyPr anchor="b">
            <a:normAutofit/>
          </a:bodyPr>
          <a:lstStyle>
            <a:lvl1pPr algn="ctr">
              <a:defRPr sz="4800" i="0">
                <a:solidFill>
                  <a:schemeClr val="bg1"/>
                </a:solidFill>
                <a:latin typeface="+mj-lt"/>
              </a:defRPr>
            </a:lvl1pPr>
          </a:lstStyle>
          <a:p>
            <a:r>
              <a:rPr lang="en-US" dirty="0"/>
              <a:t>Title Goes Here</a:t>
            </a:r>
          </a:p>
        </p:txBody>
      </p:sp>
      <p:sp>
        <p:nvSpPr>
          <p:cNvPr id="10" name="Content Placeholder 2">
            <a:extLst>
              <a:ext uri="{FF2B5EF4-FFF2-40B4-BE49-F238E27FC236}">
                <a16:creationId xmlns:a16="http://schemas.microsoft.com/office/drawing/2014/main" id="{9E64A275-2629-244A-A66F-FC140850C6DA}"/>
              </a:ext>
            </a:extLst>
          </p:cNvPr>
          <p:cNvSpPr>
            <a:spLocks noGrp="1"/>
          </p:cNvSpPr>
          <p:nvPr>
            <p:ph idx="1"/>
          </p:nvPr>
        </p:nvSpPr>
        <p:spPr>
          <a:xfrm>
            <a:off x="7958110" y="3824390"/>
            <a:ext cx="3815482" cy="2107095"/>
          </a:xfrm>
        </p:spPr>
        <p:txBody>
          <a:bodyPr/>
          <a:lstStyle>
            <a:lvl1pPr marL="182880" indent="-182880" algn="ctr">
              <a:buClr>
                <a:srgbClr val="C5AE76"/>
              </a:buClr>
              <a:buFont typeface="Arial" panose="020B0604020202020204" pitchFamily="34" charset="0"/>
              <a:buChar char="•"/>
              <a:defRPr>
                <a:solidFill>
                  <a:schemeClr val="bg1"/>
                </a:solidFill>
                <a:latin typeface="+mj-lt"/>
              </a:defRPr>
            </a:lvl1pPr>
            <a:lvl2pPr marL="384048" indent="-182880" algn="ctr">
              <a:buClr>
                <a:srgbClr val="C5AE76"/>
              </a:buClr>
              <a:buFont typeface="Arial" panose="020B0604020202020204" pitchFamily="34" charset="0"/>
              <a:buChar char="•"/>
              <a:defRPr>
                <a:solidFill>
                  <a:schemeClr val="bg1"/>
                </a:solidFill>
                <a:latin typeface="+mj-lt"/>
              </a:defRPr>
            </a:lvl2pPr>
            <a:lvl3pPr marL="566928" indent="-182880" algn="ctr">
              <a:buClr>
                <a:srgbClr val="C5AE76"/>
              </a:buClr>
              <a:buFont typeface="Arial" panose="020B0604020202020204" pitchFamily="34" charset="0"/>
              <a:buChar char="•"/>
              <a:defRPr>
                <a:solidFill>
                  <a:schemeClr val="bg1"/>
                </a:solidFill>
                <a:latin typeface="+mj-lt"/>
              </a:defRPr>
            </a:lvl3pPr>
            <a:lvl4pPr marL="749808" indent="-182880" algn="ctr">
              <a:buClr>
                <a:srgbClr val="C5AE76"/>
              </a:buClr>
              <a:buFont typeface="Arial" panose="020B0604020202020204" pitchFamily="34" charset="0"/>
              <a:buChar char="•"/>
              <a:defRPr>
                <a:solidFill>
                  <a:schemeClr val="bg1"/>
                </a:solidFill>
                <a:latin typeface="+mj-lt"/>
              </a:defRPr>
            </a:lvl4pPr>
            <a:lvl5pPr marL="932688" indent="-182880" algn="ctr">
              <a:buClr>
                <a:srgbClr val="C5AE76"/>
              </a:buClr>
              <a:buFont typeface="Arial" panose="020B0604020202020204" pitchFamily="34" charset="0"/>
              <a:buChar char="•"/>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riangle 11">
            <a:extLst>
              <a:ext uri="{FF2B5EF4-FFF2-40B4-BE49-F238E27FC236}">
                <a16:creationId xmlns:a16="http://schemas.microsoft.com/office/drawing/2014/main" id="{520102B5-5695-C743-B30E-C92897B48D89}"/>
              </a:ext>
            </a:extLst>
          </p:cNvPr>
          <p:cNvSpPr/>
          <p:nvPr userDrawn="1"/>
        </p:nvSpPr>
        <p:spPr>
          <a:xfrm rot="16200000">
            <a:off x="11604063" y="316289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4220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with Narrow Content with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9/4/2020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4">
            <a:extLst>
              <a:ext uri="{FF2B5EF4-FFF2-40B4-BE49-F238E27FC236}">
                <a16:creationId xmlns:a16="http://schemas.microsoft.com/office/drawing/2014/main" id="{BB0D84E6-6DEA-1D4E-92C3-A360785A027B}"/>
              </a:ext>
            </a:extLst>
          </p:cNvPr>
          <p:cNvSpPr/>
          <p:nvPr userDrawn="1"/>
        </p:nvSpPr>
        <p:spPr>
          <a:xfrm>
            <a:off x="0" y="1730829"/>
            <a:ext cx="8229600" cy="3477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5">
            <a:extLst>
              <a:ext uri="{FF2B5EF4-FFF2-40B4-BE49-F238E27FC236}">
                <a16:creationId xmlns:a16="http://schemas.microsoft.com/office/drawing/2014/main" id="{C28500E9-800B-C94A-B6F9-F73D37B2D301}"/>
              </a:ext>
            </a:extLst>
          </p:cNvPr>
          <p:cNvSpPr/>
          <p:nvPr userDrawn="1"/>
        </p:nvSpPr>
        <p:spPr>
          <a:xfrm rot="10800000">
            <a:off x="8749091" y="0"/>
            <a:ext cx="3442907" cy="311247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1EAD70A4-7AF0-7E4D-ABBC-34DD61D7B01E}"/>
              </a:ext>
            </a:extLst>
          </p:cNvPr>
          <p:cNvSpPr/>
          <p:nvPr userDrawn="1"/>
        </p:nvSpPr>
        <p:spPr>
          <a:xfrm rot="10800000">
            <a:off x="3727215" y="5551712"/>
            <a:ext cx="1424687" cy="1306288"/>
          </a:xfrm>
          <a:prstGeom prst="triangle">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9">
            <a:extLst>
              <a:ext uri="{FF2B5EF4-FFF2-40B4-BE49-F238E27FC236}">
                <a16:creationId xmlns:a16="http://schemas.microsoft.com/office/drawing/2014/main" id="{14C43A8B-650C-3B4B-9F8C-592CE9F269FB}"/>
              </a:ext>
            </a:extLst>
          </p:cNvPr>
          <p:cNvSpPr>
            <a:spLocks noGrp="1"/>
          </p:cNvSpPr>
          <p:nvPr>
            <p:ph type="title"/>
          </p:nvPr>
        </p:nvSpPr>
        <p:spPr>
          <a:xfrm>
            <a:off x="868625" y="2464270"/>
            <a:ext cx="5227376" cy="727700"/>
          </a:xfrm>
        </p:spPr>
        <p:txBody>
          <a:bodyPr anchor="t"/>
          <a:lstStyle>
            <a:lvl1pPr>
              <a:defRPr>
                <a:solidFill>
                  <a:schemeClr val="bg1"/>
                </a:solidFill>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0345C704-9538-984E-8D14-D6AEC9A4C42E}"/>
              </a:ext>
            </a:extLst>
          </p:cNvPr>
          <p:cNvSpPr>
            <a:spLocks noGrp="1"/>
          </p:cNvSpPr>
          <p:nvPr>
            <p:ph type="body" idx="1" hasCustomPrompt="1"/>
          </p:nvPr>
        </p:nvSpPr>
        <p:spPr>
          <a:xfrm>
            <a:off x="868623" y="3265903"/>
            <a:ext cx="5227377" cy="1642386"/>
          </a:xfrm>
        </p:spPr>
        <p:txBody>
          <a:bodyPr lIns="91440" rIns="91440" anchor="t">
            <a:normAutofit/>
          </a:bodyPr>
          <a:lstStyle>
            <a:lvl1pPr marL="0" indent="0">
              <a:buNone/>
              <a:defRPr sz="20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Picture Placeholder 11">
            <a:extLst>
              <a:ext uri="{FF2B5EF4-FFF2-40B4-BE49-F238E27FC236}">
                <a16:creationId xmlns:a16="http://schemas.microsoft.com/office/drawing/2014/main" id="{647B5AD0-4AD4-9843-9C08-DEF894490A97}"/>
              </a:ext>
            </a:extLst>
          </p:cNvPr>
          <p:cNvSpPr>
            <a:spLocks noGrp="1"/>
          </p:cNvSpPr>
          <p:nvPr>
            <p:ph type="pic" sz="quarter" idx="13"/>
          </p:nvPr>
        </p:nvSpPr>
        <p:spPr>
          <a:xfrm flipH="1">
            <a:off x="4593262" y="0"/>
            <a:ext cx="7598736" cy="6858000"/>
          </a:xfrm>
          <a:prstGeom prst="triangle">
            <a:avLst/>
          </a:prstGeom>
          <a:solidFill>
            <a:schemeClr val="accent1"/>
          </a:solidFill>
        </p:spPr>
        <p:txBody>
          <a:bodyPr/>
          <a:lstStyle/>
          <a:p>
            <a:r>
              <a:rPr lang="en-US"/>
              <a:t>Click icon to add picture</a:t>
            </a:r>
            <a:endParaRPr lang="en-US" dirty="0"/>
          </a:p>
        </p:txBody>
      </p:sp>
      <p:sp>
        <p:nvSpPr>
          <p:cNvPr id="14" name="Triangle 13">
            <a:extLst>
              <a:ext uri="{FF2B5EF4-FFF2-40B4-BE49-F238E27FC236}">
                <a16:creationId xmlns:a16="http://schemas.microsoft.com/office/drawing/2014/main" id="{8795BE2D-99B1-FE49-84B1-C41E44A8AC0B}"/>
              </a:ext>
            </a:extLst>
          </p:cNvPr>
          <p:cNvSpPr/>
          <p:nvPr userDrawn="1"/>
        </p:nvSpPr>
        <p:spPr>
          <a:xfrm rot="5400000">
            <a:off x="-48606" y="2524533"/>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Tree>
    <p:extLst>
      <p:ext uri="{BB962C8B-B14F-4D97-AF65-F5344CB8AC3E}">
        <p14:creationId xmlns:p14="http://schemas.microsoft.com/office/powerpoint/2010/main" val="3403155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with Image and Author Nam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34F14FD9-9995-BE48-8C0E-B1454B9F231E}"/>
              </a:ext>
            </a:extLst>
          </p:cNvPr>
          <p:cNvSpPr>
            <a:spLocks noGrp="1"/>
          </p:cNvSpPr>
          <p:nvPr>
            <p:ph type="pic" sz="quarter" idx="13"/>
          </p:nvPr>
        </p:nvSpPr>
        <p:spPr>
          <a:xfrm>
            <a:off x="4576012" y="0"/>
            <a:ext cx="7598735" cy="6858000"/>
          </a:xfrm>
          <a:custGeom>
            <a:avLst/>
            <a:gdLst>
              <a:gd name="connsiteX0" fmla="*/ 0 w 7598735"/>
              <a:gd name="connsiteY0" fmla="*/ 0 h 6858000"/>
              <a:gd name="connsiteX1" fmla="*/ 7598735 w 7598735"/>
              <a:gd name="connsiteY1" fmla="*/ 0 h 6858000"/>
              <a:gd name="connsiteX2" fmla="*/ 7598735 w 7598735"/>
              <a:gd name="connsiteY2" fmla="*/ 6858000 h 6858000"/>
              <a:gd name="connsiteX3" fmla="*/ 0 w 7598735"/>
              <a:gd name="connsiteY3" fmla="*/ 6858000 h 6858000"/>
              <a:gd name="connsiteX4" fmla="*/ 0 w 7598735"/>
              <a:gd name="connsiteY4" fmla="*/ 6378840 h 6858000"/>
              <a:gd name="connsiteX5" fmla="*/ 140333 w 7598735"/>
              <a:gd name="connsiteY5" fmla="*/ 6379536 h 6858000"/>
              <a:gd name="connsiteX6" fmla="*/ 3074919 w 7598735"/>
              <a:gd name="connsiteY6" fmla="*/ 489098 h 6858000"/>
              <a:gd name="connsiteX7" fmla="*/ 0 w 7598735"/>
              <a:gd name="connsiteY7" fmla="*/ 4800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8735" h="6858000">
                <a:moveTo>
                  <a:pt x="0" y="0"/>
                </a:moveTo>
                <a:lnTo>
                  <a:pt x="7598735" y="0"/>
                </a:lnTo>
                <a:lnTo>
                  <a:pt x="7598735" y="6858000"/>
                </a:lnTo>
                <a:lnTo>
                  <a:pt x="0" y="6858000"/>
                </a:lnTo>
                <a:lnTo>
                  <a:pt x="0" y="6378840"/>
                </a:lnTo>
                <a:lnTo>
                  <a:pt x="140333" y="6379536"/>
                </a:lnTo>
                <a:lnTo>
                  <a:pt x="3074919" y="489098"/>
                </a:lnTo>
                <a:lnTo>
                  <a:pt x="0" y="480044"/>
                </a:lnTo>
                <a:close/>
              </a:path>
            </a:pathLst>
          </a:custGeom>
          <a:solidFill>
            <a:schemeClr val="accent1"/>
          </a:solidFill>
        </p:spPr>
        <p:txBody>
          <a:bodyPr wrap="square">
            <a:noAutofit/>
          </a:bodyPr>
          <a:lstStyle/>
          <a:p>
            <a:r>
              <a:rPr lang="en-US"/>
              <a:t>Click icon to add picture</a:t>
            </a:r>
            <a:endParaRPr lang="en-US" dirty="0"/>
          </a:p>
        </p:txBody>
      </p:sp>
      <p:sp>
        <p:nvSpPr>
          <p:cNvPr id="15" name="Freeform 14">
            <a:extLst>
              <a:ext uri="{FF2B5EF4-FFF2-40B4-BE49-F238E27FC236}">
                <a16:creationId xmlns:a16="http://schemas.microsoft.com/office/drawing/2014/main" id="{BFAE6FFB-F37C-7040-87B6-654B2F44CE7A}"/>
              </a:ext>
            </a:extLst>
          </p:cNvPr>
          <p:cNvSpPr/>
          <p:nvPr userDrawn="1"/>
        </p:nvSpPr>
        <p:spPr>
          <a:xfrm>
            <a:off x="413825" y="463261"/>
            <a:ext cx="7347125" cy="5911703"/>
          </a:xfrm>
          <a:custGeom>
            <a:avLst/>
            <a:gdLst>
              <a:gd name="connsiteX0" fmla="*/ 125507 w 7347125"/>
              <a:gd name="connsiteY0" fmla="*/ 0 h 5911703"/>
              <a:gd name="connsiteX1" fmla="*/ 7347125 w 7347125"/>
              <a:gd name="connsiteY1" fmla="*/ 21265 h 5911703"/>
              <a:gd name="connsiteX2" fmla="*/ 4412539 w 7347125"/>
              <a:gd name="connsiteY2" fmla="*/ 5911703 h 5911703"/>
              <a:gd name="connsiteX3" fmla="*/ 1007798 w 7347125"/>
              <a:gd name="connsiteY3" fmla="*/ 5894815 h 5911703"/>
              <a:gd name="connsiteX4" fmla="*/ 1007798 w 7347125"/>
              <a:gd name="connsiteY4" fmla="*/ 5901070 h 5911703"/>
              <a:gd name="connsiteX5" fmla="*/ 0 w 7347125"/>
              <a:gd name="connsiteY5" fmla="*/ 5901070 h 5911703"/>
              <a:gd name="connsiteX6" fmla="*/ 0 w 7347125"/>
              <a:gd name="connsiteY6" fmla="*/ 10632 h 5911703"/>
              <a:gd name="connsiteX7" fmla="*/ 125507 w 7347125"/>
              <a:gd name="connsiteY7" fmla="*/ 10632 h 591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7125" h="5911703">
                <a:moveTo>
                  <a:pt x="125507" y="0"/>
                </a:moveTo>
                <a:lnTo>
                  <a:pt x="7347125" y="21265"/>
                </a:lnTo>
                <a:lnTo>
                  <a:pt x="4412539" y="5911703"/>
                </a:lnTo>
                <a:lnTo>
                  <a:pt x="1007798" y="5894815"/>
                </a:lnTo>
                <a:lnTo>
                  <a:pt x="1007798" y="5901070"/>
                </a:lnTo>
                <a:lnTo>
                  <a:pt x="0" y="5901070"/>
                </a:lnTo>
                <a:lnTo>
                  <a:pt x="0" y="10632"/>
                </a:lnTo>
                <a:lnTo>
                  <a:pt x="125507" y="1063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9/4/2020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itle 1">
            <a:extLst>
              <a:ext uri="{FF2B5EF4-FFF2-40B4-BE49-F238E27FC236}">
                <a16:creationId xmlns:a16="http://schemas.microsoft.com/office/drawing/2014/main" id="{48AB73D1-1AA1-4E44-A7DA-8C00D8E109E3}"/>
              </a:ext>
            </a:extLst>
          </p:cNvPr>
          <p:cNvSpPr>
            <a:spLocks noGrp="1"/>
          </p:cNvSpPr>
          <p:nvPr>
            <p:ph type="title" hasCustomPrompt="1"/>
          </p:nvPr>
        </p:nvSpPr>
        <p:spPr>
          <a:xfrm>
            <a:off x="941501" y="1609159"/>
            <a:ext cx="4253334" cy="3639682"/>
          </a:xfrm>
        </p:spPr>
        <p:txBody>
          <a:bodyPr anchor="t">
            <a:normAutofit/>
          </a:bodyPr>
          <a:lstStyle>
            <a:lvl1pPr algn="l">
              <a:defRPr sz="3800">
                <a:solidFill>
                  <a:schemeClr val="bg1"/>
                </a:solidFill>
              </a:defRPr>
            </a:lvl1pPr>
          </a:lstStyle>
          <a:p>
            <a:r>
              <a:rPr lang="en-US" dirty="0"/>
              <a:t>Quote Goes Here</a:t>
            </a:r>
          </a:p>
        </p:txBody>
      </p:sp>
      <p:sp>
        <p:nvSpPr>
          <p:cNvPr id="13" name="Triangle 12">
            <a:extLst>
              <a:ext uri="{FF2B5EF4-FFF2-40B4-BE49-F238E27FC236}">
                <a16:creationId xmlns:a16="http://schemas.microsoft.com/office/drawing/2014/main" id="{611FC0D0-E6E4-7645-B0C7-97FB2012039D}"/>
              </a:ext>
            </a:extLst>
          </p:cNvPr>
          <p:cNvSpPr/>
          <p:nvPr userDrawn="1"/>
        </p:nvSpPr>
        <p:spPr>
          <a:xfrm rot="5400000">
            <a:off x="-48606" y="1669422"/>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1924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Only Lef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13" name="Group 12">
            <a:extLst>
              <a:ext uri="{FF2B5EF4-FFF2-40B4-BE49-F238E27FC236}">
                <a16:creationId xmlns:a16="http://schemas.microsoft.com/office/drawing/2014/main" id="{C3F11B56-403C-AA43-BA54-5CD9A60BDDC5}"/>
              </a:ext>
            </a:extLst>
          </p:cNvPr>
          <p:cNvGrpSpPr/>
          <p:nvPr userDrawn="1"/>
        </p:nvGrpSpPr>
        <p:grpSpPr>
          <a:xfrm>
            <a:off x="0" y="-4353"/>
            <a:ext cx="6884691" cy="6862353"/>
            <a:chOff x="0" y="-4353"/>
            <a:chExt cx="6884691" cy="6862353"/>
          </a:xfrm>
        </p:grpSpPr>
        <p:sp>
          <p:nvSpPr>
            <p:cNvPr id="5" name="Freeform 4">
              <a:extLst>
                <a:ext uri="{FF2B5EF4-FFF2-40B4-BE49-F238E27FC236}">
                  <a16:creationId xmlns:a16="http://schemas.microsoft.com/office/drawing/2014/main" id="{D8BAD61D-F455-9240-A0C6-DE4F40E47C29}"/>
                </a:ext>
              </a:extLst>
            </p:cNvPr>
            <p:cNvSpPr/>
            <p:nvPr userDrawn="1"/>
          </p:nvSpPr>
          <p:spPr>
            <a:xfrm>
              <a:off x="0" y="-4353"/>
              <a:ext cx="6884691" cy="6862353"/>
            </a:xfrm>
            <a:custGeom>
              <a:avLst/>
              <a:gdLst>
                <a:gd name="connsiteX0" fmla="*/ 0 w 6838726"/>
                <a:gd name="connsiteY0" fmla="*/ 0 h 6853468"/>
                <a:gd name="connsiteX1" fmla="*/ 6838726 w 6838726"/>
                <a:gd name="connsiteY1" fmla="*/ 20138 h 6853468"/>
                <a:gd name="connsiteX2" fmla="*/ 3434396 w 6838726"/>
                <a:gd name="connsiteY2" fmla="*/ 6853468 h 6853468"/>
                <a:gd name="connsiteX3" fmla="*/ 0 w 6838726"/>
                <a:gd name="connsiteY3" fmla="*/ 6836433 h 6853468"/>
                <a:gd name="connsiteX4" fmla="*/ 0 w 6838726"/>
                <a:gd name="connsiteY4" fmla="*/ 0 h 6853468"/>
                <a:gd name="connsiteX0" fmla="*/ 15156 w 6853882"/>
                <a:gd name="connsiteY0" fmla="*/ 0 h 6861693"/>
                <a:gd name="connsiteX1" fmla="*/ 6853882 w 6853882"/>
                <a:gd name="connsiteY1" fmla="*/ 20138 h 6861693"/>
                <a:gd name="connsiteX2" fmla="*/ 3449552 w 6853882"/>
                <a:gd name="connsiteY2" fmla="*/ 6853468 h 6861693"/>
                <a:gd name="connsiteX3" fmla="*/ 0 w 6853882"/>
                <a:gd name="connsiteY3" fmla="*/ 6861693 h 6861693"/>
                <a:gd name="connsiteX4" fmla="*/ 15156 w 6853882"/>
                <a:gd name="connsiteY4" fmla="*/ 0 h 6861693"/>
                <a:gd name="connsiteX0" fmla="*/ 15156 w 6853882"/>
                <a:gd name="connsiteY0" fmla="*/ 0 h 6863572"/>
                <a:gd name="connsiteX1" fmla="*/ 6853882 w 6853882"/>
                <a:gd name="connsiteY1" fmla="*/ 20138 h 6863572"/>
                <a:gd name="connsiteX2" fmla="*/ 3444500 w 6853882"/>
                <a:gd name="connsiteY2" fmla="*/ 6863572 h 6863572"/>
                <a:gd name="connsiteX3" fmla="*/ 0 w 6853882"/>
                <a:gd name="connsiteY3" fmla="*/ 6861693 h 6863572"/>
                <a:gd name="connsiteX4" fmla="*/ 15156 w 6853882"/>
                <a:gd name="connsiteY4" fmla="*/ 0 h 6863572"/>
                <a:gd name="connsiteX0" fmla="*/ 0 w 6866861"/>
                <a:gd name="connsiteY0" fmla="*/ 0 h 6856528"/>
                <a:gd name="connsiteX1" fmla="*/ 6866861 w 6866861"/>
                <a:gd name="connsiteY1" fmla="*/ 13094 h 6856528"/>
                <a:gd name="connsiteX2" fmla="*/ 3457479 w 6866861"/>
                <a:gd name="connsiteY2" fmla="*/ 6856528 h 6856528"/>
                <a:gd name="connsiteX3" fmla="*/ 12979 w 6866861"/>
                <a:gd name="connsiteY3" fmla="*/ 6854649 h 6856528"/>
                <a:gd name="connsiteX4" fmla="*/ 0 w 6866861"/>
                <a:gd name="connsiteY4" fmla="*/ 0 h 6856528"/>
                <a:gd name="connsiteX0" fmla="*/ 0 w 6893137"/>
                <a:gd name="connsiteY0" fmla="*/ 7922 h 6864450"/>
                <a:gd name="connsiteX1" fmla="*/ 6893137 w 6893137"/>
                <a:gd name="connsiteY1" fmla="*/ 0 h 6864450"/>
                <a:gd name="connsiteX2" fmla="*/ 3457479 w 6893137"/>
                <a:gd name="connsiteY2" fmla="*/ 6864450 h 6864450"/>
                <a:gd name="connsiteX3" fmla="*/ 12979 w 6893137"/>
                <a:gd name="connsiteY3" fmla="*/ 6862571 h 6864450"/>
                <a:gd name="connsiteX4" fmla="*/ 0 w 6893137"/>
                <a:gd name="connsiteY4" fmla="*/ 7922 h 6864450"/>
                <a:gd name="connsiteX0" fmla="*/ 0 w 6897755"/>
                <a:gd name="connsiteY0" fmla="*/ 0 h 6870380"/>
                <a:gd name="connsiteX1" fmla="*/ 6897755 w 6897755"/>
                <a:gd name="connsiteY1" fmla="*/ 5930 h 6870380"/>
                <a:gd name="connsiteX2" fmla="*/ 3462097 w 6897755"/>
                <a:gd name="connsiteY2" fmla="*/ 6870380 h 6870380"/>
                <a:gd name="connsiteX3" fmla="*/ 17597 w 6897755"/>
                <a:gd name="connsiteY3" fmla="*/ 6868501 h 6870380"/>
                <a:gd name="connsiteX4" fmla="*/ 0 w 6897755"/>
                <a:gd name="connsiteY4" fmla="*/ 0 h 6870380"/>
                <a:gd name="connsiteX0" fmla="*/ 9234 w 6880863"/>
                <a:gd name="connsiteY0" fmla="*/ 0 h 6866017"/>
                <a:gd name="connsiteX1" fmla="*/ 6880863 w 6880863"/>
                <a:gd name="connsiteY1" fmla="*/ 1567 h 6866017"/>
                <a:gd name="connsiteX2" fmla="*/ 3445205 w 6880863"/>
                <a:gd name="connsiteY2" fmla="*/ 6866017 h 6866017"/>
                <a:gd name="connsiteX3" fmla="*/ 705 w 6880863"/>
                <a:gd name="connsiteY3" fmla="*/ 6864138 h 6866017"/>
                <a:gd name="connsiteX4" fmla="*/ 9234 w 6880863"/>
                <a:gd name="connsiteY4" fmla="*/ 0 h 6866017"/>
                <a:gd name="connsiteX0" fmla="*/ 0 w 6884692"/>
                <a:gd name="connsiteY0" fmla="*/ 0 h 6883465"/>
                <a:gd name="connsiteX1" fmla="*/ 6884692 w 6884692"/>
                <a:gd name="connsiteY1" fmla="*/ 19015 h 6883465"/>
                <a:gd name="connsiteX2" fmla="*/ 3449034 w 6884692"/>
                <a:gd name="connsiteY2" fmla="*/ 6883465 h 6883465"/>
                <a:gd name="connsiteX3" fmla="*/ 4534 w 6884692"/>
                <a:gd name="connsiteY3" fmla="*/ 6881586 h 6883465"/>
                <a:gd name="connsiteX4" fmla="*/ 0 w 6884692"/>
                <a:gd name="connsiteY4" fmla="*/ 0 h 6883465"/>
                <a:gd name="connsiteX0" fmla="*/ 9234 w 6880863"/>
                <a:gd name="connsiteY0" fmla="*/ 0 h 6879102"/>
                <a:gd name="connsiteX1" fmla="*/ 6880863 w 6880863"/>
                <a:gd name="connsiteY1" fmla="*/ 14652 h 6879102"/>
                <a:gd name="connsiteX2" fmla="*/ 3445205 w 6880863"/>
                <a:gd name="connsiteY2" fmla="*/ 6879102 h 6879102"/>
                <a:gd name="connsiteX3" fmla="*/ 705 w 6880863"/>
                <a:gd name="connsiteY3" fmla="*/ 6877223 h 6879102"/>
                <a:gd name="connsiteX4" fmla="*/ 9234 w 6880863"/>
                <a:gd name="connsiteY4" fmla="*/ 0 h 6879102"/>
                <a:gd name="connsiteX0" fmla="*/ 0 w 6884691"/>
                <a:gd name="connsiteY0" fmla="*/ 0 h 6874740"/>
                <a:gd name="connsiteX1" fmla="*/ 6884691 w 6884691"/>
                <a:gd name="connsiteY1" fmla="*/ 10290 h 6874740"/>
                <a:gd name="connsiteX2" fmla="*/ 3449033 w 6884691"/>
                <a:gd name="connsiteY2" fmla="*/ 6874740 h 6874740"/>
                <a:gd name="connsiteX3" fmla="*/ 4533 w 6884691"/>
                <a:gd name="connsiteY3" fmla="*/ 6872861 h 6874740"/>
                <a:gd name="connsiteX4" fmla="*/ 0 w 6884691"/>
                <a:gd name="connsiteY4" fmla="*/ 0 h 687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4691" h="6874740">
                  <a:moveTo>
                    <a:pt x="0" y="0"/>
                  </a:moveTo>
                  <a:lnTo>
                    <a:pt x="6884691" y="10290"/>
                  </a:lnTo>
                  <a:lnTo>
                    <a:pt x="3449033" y="6874740"/>
                  </a:lnTo>
                  <a:lnTo>
                    <a:pt x="4533" y="6872861"/>
                  </a:lnTo>
                  <a:cubicBezTo>
                    <a:pt x="207" y="4587978"/>
                    <a:pt x="4326" y="2284883"/>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75004ACB-4E38-6449-B733-0C6A6BC40ADD}"/>
                </a:ext>
              </a:extLst>
            </p:cNvPr>
            <p:cNvSpPr/>
            <p:nvPr userDrawn="1"/>
          </p:nvSpPr>
          <p:spPr>
            <a:xfrm>
              <a:off x="3641197" y="5941716"/>
              <a:ext cx="911753" cy="91175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6A52034F-1EDC-3040-A1B3-B572FC286C20}"/>
                </a:ext>
              </a:extLst>
            </p:cNvPr>
            <p:cNvSpPr/>
            <p:nvPr userDrawn="1"/>
          </p:nvSpPr>
          <p:spPr>
            <a:xfrm rot="10800000">
              <a:off x="4944403" y="174432"/>
              <a:ext cx="1590022" cy="159002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le 1">
            <a:extLst>
              <a:ext uri="{FF2B5EF4-FFF2-40B4-BE49-F238E27FC236}">
                <a16:creationId xmlns:a16="http://schemas.microsoft.com/office/drawing/2014/main" id="{1877EC85-9CA1-EB4F-A9AC-2C02CB520866}"/>
              </a:ext>
            </a:extLst>
          </p:cNvPr>
          <p:cNvSpPr>
            <a:spLocks noGrp="1"/>
          </p:cNvSpPr>
          <p:nvPr>
            <p:ph type="title" hasCustomPrompt="1"/>
          </p:nvPr>
        </p:nvSpPr>
        <p:spPr>
          <a:xfrm>
            <a:off x="550988" y="1954400"/>
            <a:ext cx="4393415" cy="3002359"/>
          </a:xfrm>
        </p:spPr>
        <p:txBody>
          <a:bodyPr anchor="ctr"/>
          <a:lstStyle>
            <a:lvl1pPr algn="ctr">
              <a:defRPr>
                <a:solidFill>
                  <a:schemeClr val="bg1"/>
                </a:solidFill>
              </a:defRPr>
            </a:lvl1pPr>
          </a:lstStyle>
          <a:p>
            <a:r>
              <a:rPr lang="en-US" dirty="0"/>
              <a:t>Title Goes Here</a:t>
            </a:r>
          </a:p>
        </p:txBody>
      </p:sp>
      <p:sp>
        <p:nvSpPr>
          <p:cNvPr id="12" name="Triangle 11">
            <a:extLst>
              <a:ext uri="{FF2B5EF4-FFF2-40B4-BE49-F238E27FC236}">
                <a16:creationId xmlns:a16="http://schemas.microsoft.com/office/drawing/2014/main" id="{FD910B80-BD19-CF49-AB0B-1C5DEECEDED5}"/>
              </a:ext>
            </a:extLst>
          </p:cNvPr>
          <p:cNvSpPr/>
          <p:nvPr userDrawn="1"/>
        </p:nvSpPr>
        <p:spPr>
          <a:xfrm rot="5400000">
            <a:off x="-48606" y="3165163"/>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5032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nly Righ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15DFD37-81D5-5742-B09A-5D4CBF48B7EA}"/>
              </a:ext>
            </a:extLst>
          </p:cNvPr>
          <p:cNvGrpSpPr/>
          <p:nvPr userDrawn="1"/>
        </p:nvGrpSpPr>
        <p:grpSpPr>
          <a:xfrm rot="10800000">
            <a:off x="5294245" y="0"/>
            <a:ext cx="6897755" cy="6858000"/>
            <a:chOff x="-17598" y="0"/>
            <a:chExt cx="6897755" cy="6858000"/>
          </a:xfrm>
        </p:grpSpPr>
        <p:sp>
          <p:nvSpPr>
            <p:cNvPr id="12" name="Freeform 11">
              <a:extLst>
                <a:ext uri="{FF2B5EF4-FFF2-40B4-BE49-F238E27FC236}">
                  <a16:creationId xmlns:a16="http://schemas.microsoft.com/office/drawing/2014/main" id="{00CF4E43-4A68-664C-B973-2FE49DC7733D}"/>
                </a:ext>
              </a:extLst>
            </p:cNvPr>
            <p:cNvSpPr/>
            <p:nvPr userDrawn="1"/>
          </p:nvSpPr>
          <p:spPr>
            <a:xfrm>
              <a:off x="-17598" y="0"/>
              <a:ext cx="6897755" cy="6858000"/>
            </a:xfrm>
            <a:custGeom>
              <a:avLst/>
              <a:gdLst>
                <a:gd name="connsiteX0" fmla="*/ 0 w 6838726"/>
                <a:gd name="connsiteY0" fmla="*/ 0 h 6853468"/>
                <a:gd name="connsiteX1" fmla="*/ 6838726 w 6838726"/>
                <a:gd name="connsiteY1" fmla="*/ 20138 h 6853468"/>
                <a:gd name="connsiteX2" fmla="*/ 3434396 w 6838726"/>
                <a:gd name="connsiteY2" fmla="*/ 6853468 h 6853468"/>
                <a:gd name="connsiteX3" fmla="*/ 0 w 6838726"/>
                <a:gd name="connsiteY3" fmla="*/ 6836433 h 6853468"/>
                <a:gd name="connsiteX4" fmla="*/ 0 w 6838726"/>
                <a:gd name="connsiteY4" fmla="*/ 0 h 6853468"/>
                <a:gd name="connsiteX0" fmla="*/ 15156 w 6853882"/>
                <a:gd name="connsiteY0" fmla="*/ 0 h 6861693"/>
                <a:gd name="connsiteX1" fmla="*/ 6853882 w 6853882"/>
                <a:gd name="connsiteY1" fmla="*/ 20138 h 6861693"/>
                <a:gd name="connsiteX2" fmla="*/ 3449552 w 6853882"/>
                <a:gd name="connsiteY2" fmla="*/ 6853468 h 6861693"/>
                <a:gd name="connsiteX3" fmla="*/ 0 w 6853882"/>
                <a:gd name="connsiteY3" fmla="*/ 6861693 h 6861693"/>
                <a:gd name="connsiteX4" fmla="*/ 15156 w 6853882"/>
                <a:gd name="connsiteY4" fmla="*/ 0 h 6861693"/>
                <a:gd name="connsiteX0" fmla="*/ 15156 w 6853882"/>
                <a:gd name="connsiteY0" fmla="*/ 0 h 6863572"/>
                <a:gd name="connsiteX1" fmla="*/ 6853882 w 6853882"/>
                <a:gd name="connsiteY1" fmla="*/ 20138 h 6863572"/>
                <a:gd name="connsiteX2" fmla="*/ 3444500 w 6853882"/>
                <a:gd name="connsiteY2" fmla="*/ 6863572 h 6863572"/>
                <a:gd name="connsiteX3" fmla="*/ 0 w 6853882"/>
                <a:gd name="connsiteY3" fmla="*/ 6861693 h 6863572"/>
                <a:gd name="connsiteX4" fmla="*/ 15156 w 6853882"/>
                <a:gd name="connsiteY4" fmla="*/ 0 h 6863572"/>
                <a:gd name="connsiteX0" fmla="*/ 0 w 6866861"/>
                <a:gd name="connsiteY0" fmla="*/ 0 h 6856528"/>
                <a:gd name="connsiteX1" fmla="*/ 6866861 w 6866861"/>
                <a:gd name="connsiteY1" fmla="*/ 13094 h 6856528"/>
                <a:gd name="connsiteX2" fmla="*/ 3457479 w 6866861"/>
                <a:gd name="connsiteY2" fmla="*/ 6856528 h 6856528"/>
                <a:gd name="connsiteX3" fmla="*/ 12979 w 6866861"/>
                <a:gd name="connsiteY3" fmla="*/ 6854649 h 6856528"/>
                <a:gd name="connsiteX4" fmla="*/ 0 w 6866861"/>
                <a:gd name="connsiteY4" fmla="*/ 0 h 6856528"/>
                <a:gd name="connsiteX0" fmla="*/ 0 w 6893137"/>
                <a:gd name="connsiteY0" fmla="*/ 7922 h 6864450"/>
                <a:gd name="connsiteX1" fmla="*/ 6893137 w 6893137"/>
                <a:gd name="connsiteY1" fmla="*/ 0 h 6864450"/>
                <a:gd name="connsiteX2" fmla="*/ 3457479 w 6893137"/>
                <a:gd name="connsiteY2" fmla="*/ 6864450 h 6864450"/>
                <a:gd name="connsiteX3" fmla="*/ 12979 w 6893137"/>
                <a:gd name="connsiteY3" fmla="*/ 6862571 h 6864450"/>
                <a:gd name="connsiteX4" fmla="*/ 0 w 6893137"/>
                <a:gd name="connsiteY4" fmla="*/ 7922 h 6864450"/>
                <a:gd name="connsiteX0" fmla="*/ 0 w 6897755"/>
                <a:gd name="connsiteY0" fmla="*/ 0 h 6870380"/>
                <a:gd name="connsiteX1" fmla="*/ 6897755 w 6897755"/>
                <a:gd name="connsiteY1" fmla="*/ 5930 h 6870380"/>
                <a:gd name="connsiteX2" fmla="*/ 3462097 w 6897755"/>
                <a:gd name="connsiteY2" fmla="*/ 6870380 h 6870380"/>
                <a:gd name="connsiteX3" fmla="*/ 17597 w 6897755"/>
                <a:gd name="connsiteY3" fmla="*/ 6868501 h 6870380"/>
                <a:gd name="connsiteX4" fmla="*/ 0 w 6897755"/>
                <a:gd name="connsiteY4" fmla="*/ 0 h 687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7755" h="6870380">
                  <a:moveTo>
                    <a:pt x="0" y="0"/>
                  </a:moveTo>
                  <a:lnTo>
                    <a:pt x="6897755" y="5930"/>
                  </a:lnTo>
                  <a:lnTo>
                    <a:pt x="3462097" y="6870380"/>
                  </a:lnTo>
                  <a:lnTo>
                    <a:pt x="17597" y="6868501"/>
                  </a:lnTo>
                  <a:cubicBezTo>
                    <a:pt x="13271" y="4583618"/>
                    <a:pt x="4326" y="2284883"/>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riangle 12">
              <a:extLst>
                <a:ext uri="{FF2B5EF4-FFF2-40B4-BE49-F238E27FC236}">
                  <a16:creationId xmlns:a16="http://schemas.microsoft.com/office/drawing/2014/main" id="{AFAD3D76-9126-CC42-90B0-5BF85DC91E3E}"/>
                </a:ext>
              </a:extLst>
            </p:cNvPr>
            <p:cNvSpPr/>
            <p:nvPr userDrawn="1"/>
          </p:nvSpPr>
          <p:spPr>
            <a:xfrm>
              <a:off x="3641197" y="5941716"/>
              <a:ext cx="911753" cy="91175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iangle 13">
              <a:extLst>
                <a:ext uri="{FF2B5EF4-FFF2-40B4-BE49-F238E27FC236}">
                  <a16:creationId xmlns:a16="http://schemas.microsoft.com/office/drawing/2014/main" id="{9D011AB3-8218-AE4F-9DF7-810A1B45C453}"/>
                </a:ext>
              </a:extLst>
            </p:cNvPr>
            <p:cNvSpPr/>
            <p:nvPr userDrawn="1"/>
          </p:nvSpPr>
          <p:spPr>
            <a:xfrm rot="10800000">
              <a:off x="4944403" y="174432"/>
              <a:ext cx="1590022" cy="159002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t>‹#›</a:t>
            </a:fld>
            <a:endParaRPr lang="en-US" dirty="0"/>
          </a:p>
        </p:txBody>
      </p:sp>
      <p:sp>
        <p:nvSpPr>
          <p:cNvPr id="10" name="Title 1">
            <a:extLst>
              <a:ext uri="{FF2B5EF4-FFF2-40B4-BE49-F238E27FC236}">
                <a16:creationId xmlns:a16="http://schemas.microsoft.com/office/drawing/2014/main" id="{1877EC85-9CA1-EB4F-A9AC-2C02CB520866}"/>
              </a:ext>
            </a:extLst>
          </p:cNvPr>
          <p:cNvSpPr>
            <a:spLocks noGrp="1"/>
          </p:cNvSpPr>
          <p:nvPr>
            <p:ph type="title" hasCustomPrompt="1"/>
          </p:nvPr>
        </p:nvSpPr>
        <p:spPr>
          <a:xfrm>
            <a:off x="7775272" y="1954400"/>
            <a:ext cx="3889053" cy="3002359"/>
          </a:xfrm>
        </p:spPr>
        <p:txBody>
          <a:bodyPr anchor="ctr"/>
          <a:lstStyle>
            <a:lvl1pPr algn="ctr">
              <a:defRPr>
                <a:solidFill>
                  <a:schemeClr val="bg1"/>
                </a:solidFill>
              </a:defRPr>
            </a:lvl1pPr>
          </a:lstStyle>
          <a:p>
            <a:r>
              <a:rPr lang="en-US" dirty="0"/>
              <a:t>Title Goes Here</a:t>
            </a:r>
          </a:p>
        </p:txBody>
      </p:sp>
      <p:sp>
        <p:nvSpPr>
          <p:cNvPr id="9" name="Triangle 8">
            <a:extLst>
              <a:ext uri="{FF2B5EF4-FFF2-40B4-BE49-F238E27FC236}">
                <a16:creationId xmlns:a16="http://schemas.microsoft.com/office/drawing/2014/main" id="{D84320FE-42A3-294B-AAE0-3D16A63E3599}"/>
              </a:ext>
            </a:extLst>
          </p:cNvPr>
          <p:cNvSpPr/>
          <p:nvPr userDrawn="1"/>
        </p:nvSpPr>
        <p:spPr>
          <a:xfrm rot="16200000">
            <a:off x="11604063" y="316289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7437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23" name="Oval 22"/>
          <p:cNvSpPr/>
          <p:nvPr/>
        </p:nvSpPr>
        <p:spPr>
          <a:xfrm>
            <a:off x="1755742"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66" name="Oval 65"/>
          <p:cNvSpPr/>
          <p:nvPr/>
        </p:nvSpPr>
        <p:spPr>
          <a:xfrm>
            <a:off x="392841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35" name="Oval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8" name="Freeform: Shape 17">
            <a:extLst>
              <a:ext uri="{FF2B5EF4-FFF2-40B4-BE49-F238E27FC236}">
                <a16:creationId xmlns:a16="http://schemas.microsoft.com/office/drawing/2014/main" id="{125D7C1C-9CF4-47B3-9ABC-8F0E2CE6CD31}"/>
              </a:ext>
            </a:extLst>
          </p:cNvPr>
          <p:cNvSpPr/>
          <p:nvPr userDrawn="1"/>
        </p:nvSpPr>
        <p:spPr>
          <a:xfrm rot="10800000">
            <a:off x="3192203"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0B53361-3F22-4468-B6F8-71E345F7077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B38687-48E7-4488-BB10-BDE4F5A73622}"/>
              </a:ext>
            </a:extLst>
          </p:cNvPr>
          <p:cNvSpPr>
            <a:spLocks noGrp="1"/>
          </p:cNvSpPr>
          <p:nvPr>
            <p:ph type="title"/>
          </p:nvPr>
        </p:nvSpPr>
        <p:spPr>
          <a:xfrm>
            <a:off x="1533144" y="1237089"/>
            <a:ext cx="4562856" cy="1563624"/>
          </a:xfrm>
        </p:spPr>
        <p:txBody>
          <a:bodyPr vert="horz" lIns="91440" tIns="0" rIns="91440" bIns="0" rtlCol="0" anchor="b" anchorCtr="0">
            <a:noAutofit/>
          </a:bodyPr>
          <a:lstStyle>
            <a:lvl1pPr>
              <a:defRPr lang="en-US" sz="3600" b="0" baseline="0" dirty="0">
                <a:solidFill>
                  <a:schemeClr val="tx1">
                    <a:lumMod val="85000"/>
                    <a:lumOff val="15000"/>
                  </a:schemeClr>
                </a:solidFill>
                <a:ea typeface="+mn-ea"/>
                <a:cs typeface="+mn-cs"/>
              </a:defRPr>
            </a:lvl1pPr>
          </a:lstStyle>
          <a:p>
            <a:pPr marL="0" lvl="0" indent="0">
              <a:lnSpc>
                <a:spcPct val="100000"/>
              </a:lnSpc>
              <a:spcBef>
                <a:spcPts val="0"/>
              </a:spcBef>
              <a:buFont typeface="Arial" panose="020B0604020202020204" pitchFamily="34" charset="0"/>
            </a:pPr>
            <a:r>
              <a:rPr lang="en-US"/>
              <a:t>Click to edit Master title style</a:t>
            </a:r>
            <a:endParaRPr lang="en-US" dirty="0"/>
          </a:p>
        </p:txBody>
      </p:sp>
      <p:sp>
        <p:nvSpPr>
          <p:cNvPr id="10" name="Text Placeholder 3">
            <a:extLst>
              <a:ext uri="{FF2B5EF4-FFF2-40B4-BE49-F238E27FC236}">
                <a16:creationId xmlns:a16="http://schemas.microsoft.com/office/drawing/2014/main" id="{DBFA191B-5E25-41C1-B950-BB8F10AC1D3B}"/>
              </a:ext>
            </a:extLst>
          </p:cNvPr>
          <p:cNvSpPr>
            <a:spLocks noGrp="1"/>
          </p:cNvSpPr>
          <p:nvPr>
            <p:ph type="body" sz="half" idx="2"/>
          </p:nvPr>
        </p:nvSpPr>
        <p:spPr>
          <a:xfrm>
            <a:off x="1533144" y="2888790"/>
            <a:ext cx="4562856" cy="2980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Picture Placeholder 11">
            <a:extLst>
              <a:ext uri="{FF2B5EF4-FFF2-40B4-BE49-F238E27FC236}">
                <a16:creationId xmlns:a16="http://schemas.microsoft.com/office/drawing/2014/main" id="{43AA0A46-EB51-4095-97DD-ED4081CF5A06}"/>
              </a:ext>
            </a:extLst>
          </p:cNvPr>
          <p:cNvSpPr>
            <a:spLocks noGrp="1"/>
          </p:cNvSpPr>
          <p:nvPr>
            <p:ph type="pic" idx="1"/>
          </p:nvPr>
        </p:nvSpPr>
        <p:spPr>
          <a:xfrm>
            <a:off x="5440862" y="0"/>
            <a:ext cx="6751137" cy="6857999"/>
          </a:xfrm>
          <a:custGeom>
            <a:avLst/>
            <a:gdLst>
              <a:gd name="connsiteX0" fmla="*/ 0 w 6751137"/>
              <a:gd name="connsiteY0" fmla="*/ 0 h 6857999"/>
              <a:gd name="connsiteX1" fmla="*/ 6751137 w 6751137"/>
              <a:gd name="connsiteY1" fmla="*/ 0 h 6857999"/>
              <a:gd name="connsiteX2" fmla="*/ 6751137 w 6751137"/>
              <a:gd name="connsiteY2" fmla="*/ 6857999 h 6857999"/>
              <a:gd name="connsiteX3" fmla="*/ 0 w 6751137"/>
              <a:gd name="connsiteY3" fmla="*/ 6857999 h 6857999"/>
              <a:gd name="connsiteX4" fmla="*/ 0 w 6751137"/>
              <a:gd name="connsiteY4" fmla="*/ 6844680 h 6857999"/>
              <a:gd name="connsiteX5" fmla="*/ 141429 w 6751137"/>
              <a:gd name="connsiteY5" fmla="*/ 6697120 h 6857999"/>
              <a:gd name="connsiteX6" fmla="*/ 1410790 w 6751137"/>
              <a:gd name="connsiteY6" fmla="*/ 3429000 h 6857999"/>
              <a:gd name="connsiteX7" fmla="*/ 141429 w 6751137"/>
              <a:gd name="connsiteY7" fmla="*/ 160880 h 6857999"/>
              <a:gd name="connsiteX8" fmla="*/ 0 w 6751137"/>
              <a:gd name="connsiteY8" fmla="*/ 1332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1137" h="6857999">
                <a:moveTo>
                  <a:pt x="0" y="0"/>
                </a:moveTo>
                <a:lnTo>
                  <a:pt x="6751137" y="0"/>
                </a:lnTo>
                <a:lnTo>
                  <a:pt x="6751137" y="6857999"/>
                </a:lnTo>
                <a:lnTo>
                  <a:pt x="0" y="6857999"/>
                </a:lnTo>
                <a:lnTo>
                  <a:pt x="0" y="6844680"/>
                </a:lnTo>
                <a:lnTo>
                  <a:pt x="141429" y="6697120"/>
                </a:lnTo>
                <a:cubicBezTo>
                  <a:pt x="930105" y="5833950"/>
                  <a:pt x="1410790" y="4687315"/>
                  <a:pt x="1410790" y="3429000"/>
                </a:cubicBezTo>
                <a:cubicBezTo>
                  <a:pt x="1410790" y="2170685"/>
                  <a:pt x="930105" y="1024050"/>
                  <a:pt x="141429" y="160880"/>
                </a:cubicBezTo>
                <a:lnTo>
                  <a:pt x="0" y="13320"/>
                </a:lnTo>
                <a:close/>
              </a:path>
            </a:pathLst>
          </a:custGeom>
          <a:solidFill>
            <a:schemeClr val="bg1">
              <a:lumMod val="95000"/>
            </a:schemeClr>
          </a:solidFill>
        </p:spPr>
        <p:txBody>
          <a:bodyPr wrap="square" anchor="ctr">
            <a:noAutofit/>
          </a:bodyPr>
          <a:lstStyle>
            <a:lvl1pPr marL="0" indent="0" algn="ctr">
              <a:buNone/>
              <a:defRPr sz="2000">
                <a:solidFill>
                  <a:schemeClr val="bg1">
                    <a:lumMod val="8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407743804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Horizontal ">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FFCAC17-2511-3D4F-A318-B241447A2C02}"/>
              </a:ext>
            </a:extLst>
          </p:cNvPr>
          <p:cNvSpPr/>
          <p:nvPr userDrawn="1"/>
        </p:nvSpPr>
        <p:spPr>
          <a:xfrm>
            <a:off x="413825" y="2941613"/>
            <a:ext cx="11364350" cy="34326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C13F5538-7999-A74B-BCB7-A96C8DBCCD06}"/>
              </a:ext>
            </a:extLst>
          </p:cNvPr>
          <p:cNvSpPr>
            <a:spLocks noGrp="1"/>
          </p:cNvSpPr>
          <p:nvPr>
            <p:ph idx="1"/>
          </p:nvPr>
        </p:nvSpPr>
        <p:spPr>
          <a:xfrm>
            <a:off x="932329" y="4280546"/>
            <a:ext cx="10452848" cy="1791071"/>
          </a:xfrm>
        </p:spPr>
        <p:txBody>
          <a:bodyPr/>
          <a:lstStyle>
            <a:lvl1pPr marL="342900" indent="-342900">
              <a:buClr>
                <a:schemeClr val="accent1"/>
              </a:buClr>
              <a:buFont typeface="Arial" panose="020B0604020202020204" pitchFamily="34" charset="0"/>
              <a:buChar char="•"/>
              <a:defRPr>
                <a:solidFill>
                  <a:schemeClr val="bg1"/>
                </a:solidFill>
              </a:defRPr>
            </a:lvl1pPr>
            <a:lvl2pPr marL="486918" indent="-285750">
              <a:buClr>
                <a:schemeClr val="accent1"/>
              </a:buClr>
              <a:buFont typeface="Arial" panose="020B0604020202020204" pitchFamily="34" charset="0"/>
              <a:buChar char="•"/>
              <a:defRPr>
                <a:solidFill>
                  <a:schemeClr val="bg1"/>
                </a:solidFill>
              </a:defRPr>
            </a:lvl2pPr>
            <a:lvl3pPr marL="669798" indent="-285750">
              <a:buClr>
                <a:schemeClr val="accent1"/>
              </a:buClr>
              <a:buFont typeface="Arial" panose="020B0604020202020204" pitchFamily="34" charset="0"/>
              <a:buChar char="•"/>
              <a:defRPr>
                <a:solidFill>
                  <a:schemeClr val="bg1"/>
                </a:solidFill>
              </a:defRPr>
            </a:lvl3pPr>
            <a:lvl4pPr marL="852678" indent="-285750">
              <a:buClr>
                <a:schemeClr val="accent1"/>
              </a:buClr>
              <a:buFont typeface="Arial" panose="020B0604020202020204" pitchFamily="34" charset="0"/>
              <a:buChar char="•"/>
              <a:defRPr>
                <a:solidFill>
                  <a:schemeClr val="bg1"/>
                </a:solidFill>
              </a:defRPr>
            </a:lvl4pPr>
            <a:lvl5pPr marL="1035558" indent="-285750">
              <a:buClr>
                <a:schemeClr val="accent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6">
            <a:extLst>
              <a:ext uri="{FF2B5EF4-FFF2-40B4-BE49-F238E27FC236}">
                <a16:creationId xmlns:a16="http://schemas.microsoft.com/office/drawing/2014/main" id="{DE5056B4-56A3-6E40-92E1-FA33B5C8F807}"/>
              </a:ext>
            </a:extLst>
          </p:cNvPr>
          <p:cNvSpPr>
            <a:spLocks noGrp="1"/>
          </p:cNvSpPr>
          <p:nvPr>
            <p:ph type="dt" sz="half" idx="10"/>
          </p:nvPr>
        </p:nvSpPr>
        <p:spPr>
          <a:xfrm>
            <a:off x="8218426" y="6446838"/>
            <a:ext cx="2584850" cy="365125"/>
          </a:xfrm>
        </p:spPr>
        <p:txBody>
          <a:bodyPr/>
          <a:lstStyle/>
          <a:p>
            <a:fld id="{4BE1D723-8F53-4F53-90B0-1982A396982E}" type="datetime1">
              <a:rPr lang="en-US" smtClean="0"/>
              <a:t>9/4/2020</a:t>
            </a:fld>
            <a:endParaRPr lang="en-US" dirty="0"/>
          </a:p>
        </p:txBody>
      </p:sp>
      <p:sp>
        <p:nvSpPr>
          <p:cNvPr id="17" name="Footer Placeholder 7">
            <a:extLst>
              <a:ext uri="{FF2B5EF4-FFF2-40B4-BE49-F238E27FC236}">
                <a16:creationId xmlns:a16="http://schemas.microsoft.com/office/drawing/2014/main" id="{A47DE6D7-793F-C846-8A00-3061847B66B0}"/>
              </a:ext>
            </a:extLst>
          </p:cNvPr>
          <p:cNvSpPr>
            <a:spLocks noGrp="1"/>
          </p:cNvSpPr>
          <p:nvPr>
            <p:ph type="ftr" sz="quarter" idx="11"/>
          </p:nvPr>
        </p:nvSpPr>
        <p:spPr>
          <a:xfrm>
            <a:off x="1097279" y="6446838"/>
            <a:ext cx="6818262" cy="365125"/>
          </a:xfrm>
        </p:spPr>
        <p:txBody>
          <a:bodyPr/>
          <a:lstStyle/>
          <a:p>
            <a:endParaRPr lang="en-US" dirty="0"/>
          </a:p>
        </p:txBody>
      </p:sp>
      <p:sp>
        <p:nvSpPr>
          <p:cNvPr id="18" name="Slide Number Placeholder 8">
            <a:extLst>
              <a:ext uri="{FF2B5EF4-FFF2-40B4-BE49-F238E27FC236}">
                <a16:creationId xmlns:a16="http://schemas.microsoft.com/office/drawing/2014/main" id="{B4C61174-2D39-E640-8A16-DCE655544212}"/>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t>‹#›</a:t>
            </a:fld>
            <a:endParaRPr lang="en-US" dirty="0"/>
          </a:p>
        </p:txBody>
      </p:sp>
      <p:sp>
        <p:nvSpPr>
          <p:cNvPr id="19" name="Title 9">
            <a:extLst>
              <a:ext uri="{FF2B5EF4-FFF2-40B4-BE49-F238E27FC236}">
                <a16:creationId xmlns:a16="http://schemas.microsoft.com/office/drawing/2014/main" id="{13596EE0-A679-3B49-BA9A-D5C79B0C8381}"/>
              </a:ext>
            </a:extLst>
          </p:cNvPr>
          <p:cNvSpPr>
            <a:spLocks noGrp="1"/>
          </p:cNvSpPr>
          <p:nvPr>
            <p:ph type="title"/>
          </p:nvPr>
        </p:nvSpPr>
        <p:spPr>
          <a:xfrm>
            <a:off x="932329" y="3143154"/>
            <a:ext cx="10452849" cy="910492"/>
          </a:xfrm>
        </p:spPr>
        <p:txBody>
          <a:bodyPr anchor="ctr"/>
          <a:lstStyle>
            <a:lvl1pPr algn="l">
              <a:defRPr>
                <a:solidFill>
                  <a:schemeClr val="bg1"/>
                </a:solidFill>
              </a:defRPr>
            </a:lvl1pPr>
          </a:lstStyle>
          <a:p>
            <a:r>
              <a:rPr lang="en-US"/>
              <a:t>Click to edit Master title style</a:t>
            </a:r>
            <a:endParaRPr lang="en-US" dirty="0"/>
          </a:p>
        </p:txBody>
      </p:sp>
      <p:sp>
        <p:nvSpPr>
          <p:cNvPr id="20" name="Triangle 19">
            <a:extLst>
              <a:ext uri="{FF2B5EF4-FFF2-40B4-BE49-F238E27FC236}">
                <a16:creationId xmlns:a16="http://schemas.microsoft.com/office/drawing/2014/main" id="{3E931B03-E301-6D48-8377-B08DA6C95F0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249401AC-F116-8B4C-A1A0-CF88B63E549B}"/>
              </a:ext>
            </a:extLst>
          </p:cNvPr>
          <p:cNvSpPr/>
          <p:nvPr userDrawn="1"/>
        </p:nvSpPr>
        <p:spPr>
          <a:xfrm rot="5400000">
            <a:off x="-48606" y="3334563"/>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id="{8A3226FF-244B-B540-ABAC-5C0E3DE3103C}"/>
              </a:ext>
            </a:extLst>
          </p:cNvPr>
          <p:cNvSpPr>
            <a:spLocks noGrp="1"/>
          </p:cNvSpPr>
          <p:nvPr>
            <p:ph type="pic" sz="quarter" idx="13"/>
          </p:nvPr>
        </p:nvSpPr>
        <p:spPr>
          <a:xfrm>
            <a:off x="413824" y="483782"/>
            <a:ext cx="11365992" cy="2457856"/>
          </a:xfrm>
          <a:solidFill>
            <a:schemeClr val="accent1"/>
          </a:solidFill>
        </p:spPr>
        <p:txBody>
          <a:bodyPr/>
          <a:lstStyle/>
          <a:p>
            <a:r>
              <a:rPr lang="en-US"/>
              <a:t>Click icon to add picture</a:t>
            </a:r>
            <a:endParaRPr lang="en-US" dirty="0"/>
          </a:p>
        </p:txBody>
      </p:sp>
    </p:spTree>
    <p:extLst>
      <p:ext uri="{BB962C8B-B14F-4D97-AF65-F5344CB8AC3E}">
        <p14:creationId xmlns:p14="http://schemas.microsoft.com/office/powerpoint/2010/main" val="4276448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932329" y="2031121"/>
            <a:ext cx="4534616" cy="3933150"/>
          </a:xfrm>
        </p:spPr>
        <p:txBody>
          <a:bodyPr/>
          <a:lstStyle>
            <a:lvl1pPr marL="342900" indent="-342900">
              <a:buClr>
                <a:schemeClr val="accent1"/>
              </a:buClr>
              <a:buFont typeface="Arial" panose="020B0604020202020204" pitchFamily="34" charset="0"/>
              <a:buChar char="•"/>
              <a:defRPr>
                <a:solidFill>
                  <a:schemeClr val="bg1"/>
                </a:solidFill>
              </a:defRPr>
            </a:lvl1pPr>
            <a:lvl2pPr marL="486918" indent="-285750">
              <a:buClr>
                <a:schemeClr val="accent1"/>
              </a:buClr>
              <a:buFont typeface="Arial" panose="020B0604020202020204" pitchFamily="34" charset="0"/>
              <a:buChar char="•"/>
              <a:defRPr>
                <a:solidFill>
                  <a:schemeClr val="bg1"/>
                </a:solidFill>
              </a:defRPr>
            </a:lvl2pPr>
            <a:lvl3pPr marL="669798" indent="-285750">
              <a:buClr>
                <a:schemeClr val="accent1"/>
              </a:buClr>
              <a:buFont typeface="Arial" panose="020B0604020202020204" pitchFamily="34" charset="0"/>
              <a:buChar char="•"/>
              <a:defRPr>
                <a:solidFill>
                  <a:schemeClr val="bg1"/>
                </a:solidFill>
              </a:defRPr>
            </a:lvl3pPr>
            <a:lvl4pPr marL="852678" indent="-285750">
              <a:buClr>
                <a:schemeClr val="accent1"/>
              </a:buClr>
              <a:buFont typeface="Arial" panose="020B0604020202020204" pitchFamily="34" charset="0"/>
              <a:buChar char="•"/>
              <a:defRPr>
                <a:solidFill>
                  <a:schemeClr val="bg1"/>
                </a:solidFill>
              </a:defRPr>
            </a:lvl4pPr>
            <a:lvl5pPr marL="1035558" indent="-285750">
              <a:buClr>
                <a:schemeClr val="accent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9/4/2020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38"/>
            <a:ext cx="6818262" cy="365125"/>
          </a:xfrm>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a:extLst>
              <a:ext uri="{FF2B5EF4-FFF2-40B4-BE49-F238E27FC236}">
                <a16:creationId xmlns:a16="http://schemas.microsoft.com/office/drawing/2014/main" id="{E885CA99-382D-3E4B-9C4E-B250026EF32E}"/>
              </a:ext>
            </a:extLst>
          </p:cNvPr>
          <p:cNvSpPr>
            <a:spLocks noGrp="1"/>
          </p:cNvSpPr>
          <p:nvPr>
            <p:ph type="title"/>
          </p:nvPr>
        </p:nvSpPr>
        <p:spPr>
          <a:xfrm>
            <a:off x="932330" y="893729"/>
            <a:ext cx="4534616" cy="910492"/>
          </a:xfrm>
        </p:spPr>
        <p:txBody>
          <a:bodyPr anchor="ctr"/>
          <a:lstStyle>
            <a:lvl1pPr algn="l">
              <a:defRPr>
                <a:solidFill>
                  <a:schemeClr val="bg1"/>
                </a:solidFill>
              </a:defRPr>
            </a:lvl1pPr>
          </a:lstStyle>
          <a:p>
            <a:r>
              <a:rPr lang="en-US"/>
              <a:t>Click to edit Master title style</a:t>
            </a:r>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rgbClr val="C5A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a:extLst>
              <a:ext uri="{FF2B5EF4-FFF2-40B4-BE49-F238E27FC236}">
                <a16:creationId xmlns:a16="http://schemas.microsoft.com/office/drawing/2014/main" id="{F5D5DA7E-149B-BB4E-918D-C5FF23087FF1}"/>
              </a:ext>
            </a:extLst>
          </p:cNvPr>
          <p:cNvSpPr>
            <a:spLocks noGrp="1"/>
          </p:cNvSpPr>
          <p:nvPr>
            <p:ph type="pic" sz="quarter" idx="13"/>
          </p:nvPr>
        </p:nvSpPr>
        <p:spPr>
          <a:xfrm>
            <a:off x="3727491" y="0"/>
            <a:ext cx="8464509" cy="6858000"/>
          </a:xfrm>
          <a:custGeom>
            <a:avLst/>
            <a:gdLst>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3440072 w 8464509"/>
              <a:gd name="connsiteY6" fmla="*/ 6839148 h 6858000"/>
              <a:gd name="connsiteX7" fmla="*/ 0 w 8464509"/>
              <a:gd name="connsiteY7" fmla="*/ 685800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0 w 8464509"/>
              <a:gd name="connsiteY6" fmla="*/ 6858000 h 6858000"/>
              <a:gd name="connsiteX7" fmla="*/ 3426278 w 8464509"/>
              <a:gd name="connsiteY7" fmla="*/ 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426278 w 846450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509" h="6858000">
                <a:moveTo>
                  <a:pt x="3426278" y="0"/>
                </a:moveTo>
                <a:lnTo>
                  <a:pt x="3440072" y="37000"/>
                </a:lnTo>
                <a:lnTo>
                  <a:pt x="3440072" y="0"/>
                </a:lnTo>
                <a:lnTo>
                  <a:pt x="8464509" y="0"/>
                </a:lnTo>
                <a:lnTo>
                  <a:pt x="8464509" y="6858000"/>
                </a:lnTo>
                <a:lnTo>
                  <a:pt x="0" y="6858000"/>
                </a:lnTo>
                <a:lnTo>
                  <a:pt x="3426278" y="0"/>
                </a:lnTo>
                <a:close/>
              </a:path>
            </a:pathLst>
          </a:custGeom>
          <a:solidFill>
            <a:schemeClr val="accent4"/>
          </a:solidFill>
        </p:spPr>
        <p:txBody>
          <a:bodyPr wrap="square">
            <a:noAutofit/>
          </a:bodyPr>
          <a:lstStyle/>
          <a:p>
            <a:r>
              <a:rPr lang="en-US"/>
              <a:t>Click icon to add picture</a:t>
            </a:r>
            <a:endParaRPr lang="en-US" dirty="0"/>
          </a:p>
        </p:txBody>
      </p:sp>
      <p:sp>
        <p:nvSpPr>
          <p:cNvPr id="19" name="Triangle 18">
            <a:extLst>
              <a:ext uri="{FF2B5EF4-FFF2-40B4-BE49-F238E27FC236}">
                <a16:creationId xmlns:a16="http://schemas.microsoft.com/office/drawing/2014/main" id="{BEBB0DCE-DD71-FF40-B471-A617514321E6}"/>
              </a:ext>
            </a:extLst>
          </p:cNvPr>
          <p:cNvSpPr/>
          <p:nvPr userDrawn="1"/>
        </p:nvSpPr>
        <p:spPr>
          <a:xfrm rot="10800000">
            <a:off x="5869115" y="4530"/>
            <a:ext cx="911753" cy="91175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6337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Blac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932329" y="2031121"/>
            <a:ext cx="10452848" cy="3933150"/>
          </a:xfrm>
        </p:spPr>
        <p:txBody>
          <a:bodyPr/>
          <a:lstStyle>
            <a:lvl1pPr marL="342900" indent="-342900">
              <a:buClr>
                <a:schemeClr val="accent1"/>
              </a:buClr>
              <a:buFont typeface="Arial" panose="020B0604020202020204" pitchFamily="34" charset="0"/>
              <a:buChar char="•"/>
              <a:defRPr>
                <a:solidFill>
                  <a:schemeClr val="bg1"/>
                </a:solidFill>
              </a:defRPr>
            </a:lvl1pPr>
            <a:lvl2pPr marL="486918" indent="-285750">
              <a:buClr>
                <a:schemeClr val="accent1"/>
              </a:buClr>
              <a:buFont typeface="Arial" panose="020B0604020202020204" pitchFamily="34" charset="0"/>
              <a:buChar char="•"/>
              <a:defRPr>
                <a:solidFill>
                  <a:schemeClr val="bg1"/>
                </a:solidFill>
              </a:defRPr>
            </a:lvl2pPr>
            <a:lvl3pPr marL="669798" indent="-285750">
              <a:buClr>
                <a:schemeClr val="accent1"/>
              </a:buClr>
              <a:buFont typeface="Arial" panose="020B0604020202020204" pitchFamily="34" charset="0"/>
              <a:buChar char="•"/>
              <a:defRPr>
                <a:solidFill>
                  <a:schemeClr val="bg1"/>
                </a:solidFill>
              </a:defRPr>
            </a:lvl3pPr>
            <a:lvl4pPr marL="852678" indent="-285750">
              <a:buClr>
                <a:schemeClr val="accent1"/>
              </a:buClr>
              <a:buFont typeface="Arial" panose="020B0604020202020204" pitchFamily="34" charset="0"/>
              <a:buChar char="•"/>
              <a:defRPr>
                <a:solidFill>
                  <a:schemeClr val="bg1"/>
                </a:solidFill>
              </a:defRPr>
            </a:lvl4pPr>
            <a:lvl5pPr marL="1035558" indent="-285750">
              <a:buClr>
                <a:schemeClr val="accent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9/4/2020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a:extLst>
              <a:ext uri="{FF2B5EF4-FFF2-40B4-BE49-F238E27FC236}">
                <a16:creationId xmlns:a16="http://schemas.microsoft.com/office/drawing/2014/main" id="{E885CA99-382D-3E4B-9C4E-B250026EF32E}"/>
              </a:ext>
            </a:extLst>
          </p:cNvPr>
          <p:cNvSpPr>
            <a:spLocks noGrp="1"/>
          </p:cNvSpPr>
          <p:nvPr>
            <p:ph type="title"/>
          </p:nvPr>
        </p:nvSpPr>
        <p:spPr>
          <a:xfrm>
            <a:off x="932329" y="893729"/>
            <a:ext cx="10452849" cy="910492"/>
          </a:xfrm>
        </p:spPr>
        <p:txBody>
          <a:bodyPr anchor="ctr"/>
          <a:lstStyle>
            <a:lvl1pPr algn="l">
              <a:defRPr>
                <a:solidFill>
                  <a:schemeClr val="bg1"/>
                </a:solidFill>
              </a:defRPr>
            </a:lvl1pPr>
          </a:lstStyle>
          <a:p>
            <a:r>
              <a:rPr lang="en-US"/>
              <a:t>Click to edit Master title style</a:t>
            </a:r>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8"/>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293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Blac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9/4/2020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a:extLst>
              <a:ext uri="{FF2B5EF4-FFF2-40B4-BE49-F238E27FC236}">
                <a16:creationId xmlns:a16="http://schemas.microsoft.com/office/drawing/2014/main" id="{E885CA99-382D-3E4B-9C4E-B250026EF32E}"/>
              </a:ext>
            </a:extLst>
          </p:cNvPr>
          <p:cNvSpPr>
            <a:spLocks noGrp="1"/>
          </p:cNvSpPr>
          <p:nvPr>
            <p:ph type="title"/>
          </p:nvPr>
        </p:nvSpPr>
        <p:spPr>
          <a:xfrm>
            <a:off x="932329" y="893729"/>
            <a:ext cx="10452849" cy="910492"/>
          </a:xfrm>
        </p:spPr>
        <p:txBody>
          <a:bodyPr anchor="ctr"/>
          <a:lstStyle>
            <a:lvl1pPr algn="l">
              <a:defRPr>
                <a:solidFill>
                  <a:schemeClr val="bg1"/>
                </a:solidFill>
              </a:defRPr>
            </a:lvl1pPr>
          </a:lstStyle>
          <a:p>
            <a:r>
              <a:rPr lang="en-US"/>
              <a:t>Click to edit Master title style</a:t>
            </a:r>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8"/>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7236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White">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9/4/2020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913F7CD6-7F0D-1C4F-AE97-8E76514EED57}"/>
              </a:ext>
            </a:extLst>
          </p:cNvPr>
          <p:cNvSpPr>
            <a:spLocks noGrp="1"/>
          </p:cNvSpPr>
          <p:nvPr>
            <p:ph idx="1"/>
          </p:nvPr>
        </p:nvSpPr>
        <p:spPr>
          <a:xfrm>
            <a:off x="932329" y="2031121"/>
            <a:ext cx="10452848" cy="3933150"/>
          </a:xfrm>
        </p:spPr>
        <p:txBody>
          <a:bodyPr/>
          <a:lstStyle>
            <a:lvl1pPr marL="342900" indent="-342900">
              <a:buClr>
                <a:schemeClr val="accent1"/>
              </a:buClr>
              <a:buFont typeface="Arial" panose="020B0604020202020204" pitchFamily="34" charset="0"/>
              <a:buChar char="•"/>
              <a:defRPr>
                <a:solidFill>
                  <a:schemeClr val="tx1"/>
                </a:solidFill>
              </a:defRPr>
            </a:lvl1pPr>
            <a:lvl2pPr marL="486918" indent="-285750">
              <a:buClr>
                <a:schemeClr val="accent1"/>
              </a:buClr>
              <a:buFont typeface="Arial" panose="020B0604020202020204" pitchFamily="34" charset="0"/>
              <a:buChar char="•"/>
              <a:defRPr>
                <a:solidFill>
                  <a:schemeClr val="tx1"/>
                </a:solidFill>
              </a:defRPr>
            </a:lvl2pPr>
            <a:lvl3pPr marL="669798" indent="-285750">
              <a:buClr>
                <a:schemeClr val="accent1"/>
              </a:buClr>
              <a:buFont typeface="Arial" panose="020B0604020202020204" pitchFamily="34" charset="0"/>
              <a:buChar char="•"/>
              <a:defRPr>
                <a:solidFill>
                  <a:schemeClr val="tx1"/>
                </a:solidFill>
              </a:defRPr>
            </a:lvl3pPr>
            <a:lvl4pPr marL="852678" indent="-285750">
              <a:buClr>
                <a:schemeClr val="accent1"/>
              </a:buClr>
              <a:buFont typeface="Arial" panose="020B0604020202020204" pitchFamily="34" charset="0"/>
              <a:buChar char="•"/>
              <a:defRPr>
                <a:solidFill>
                  <a:schemeClr val="tx1"/>
                </a:solidFill>
              </a:defRPr>
            </a:lvl4pPr>
            <a:lvl5pPr marL="1035558" indent="-285750">
              <a:buClr>
                <a:schemeClr val="accent1"/>
              </a:buClr>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9">
            <a:extLst>
              <a:ext uri="{FF2B5EF4-FFF2-40B4-BE49-F238E27FC236}">
                <a16:creationId xmlns:a16="http://schemas.microsoft.com/office/drawing/2014/main" id="{FC3934F6-C727-0048-AD31-76E16E779680}"/>
              </a:ext>
            </a:extLst>
          </p:cNvPr>
          <p:cNvSpPr>
            <a:spLocks noGrp="1"/>
          </p:cNvSpPr>
          <p:nvPr>
            <p:ph type="title"/>
          </p:nvPr>
        </p:nvSpPr>
        <p:spPr>
          <a:xfrm>
            <a:off x="932329" y="893729"/>
            <a:ext cx="10452849" cy="910492"/>
          </a:xfrm>
        </p:spPr>
        <p:txBody>
          <a:bodyPr anchor="ctr"/>
          <a:lstStyle>
            <a:lvl1pPr algn="l">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43802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_White">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9/4/2020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9">
            <a:extLst>
              <a:ext uri="{FF2B5EF4-FFF2-40B4-BE49-F238E27FC236}">
                <a16:creationId xmlns:a16="http://schemas.microsoft.com/office/drawing/2014/main" id="{FC3934F6-C727-0048-AD31-76E16E779680}"/>
              </a:ext>
            </a:extLst>
          </p:cNvPr>
          <p:cNvSpPr>
            <a:spLocks noGrp="1"/>
          </p:cNvSpPr>
          <p:nvPr>
            <p:ph type="title"/>
          </p:nvPr>
        </p:nvSpPr>
        <p:spPr>
          <a:xfrm>
            <a:off x="932329" y="893729"/>
            <a:ext cx="10452849" cy="910492"/>
          </a:xfrm>
        </p:spPr>
        <p:txBody>
          <a:bodyPr anchor="ctr"/>
          <a:lstStyle>
            <a:lvl1pPr algn="l">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55943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98B14A3-A5A4-2F4A-95D8-651E4818BB24}"/>
              </a:ext>
            </a:extLst>
          </p:cNvPr>
          <p:cNvSpPr/>
          <p:nvPr userDrawn="1"/>
        </p:nvSpPr>
        <p:spPr>
          <a:xfrm>
            <a:off x="413825" y="483781"/>
            <a:ext cx="11364350" cy="589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FA21A50F-6662-5046-B75A-1261DC14ABF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FDC47F2-EE1F-4644-989A-72996AC94A96}"/>
              </a:ext>
            </a:extLst>
          </p:cNvPr>
          <p:cNvGrpSpPr/>
          <p:nvPr userDrawn="1"/>
        </p:nvGrpSpPr>
        <p:grpSpPr>
          <a:xfrm>
            <a:off x="401408" y="1983214"/>
            <a:ext cx="5127171" cy="979022"/>
            <a:chOff x="417597" y="1992086"/>
            <a:chExt cx="5127171" cy="979022"/>
          </a:xfrm>
        </p:grpSpPr>
        <p:sp>
          <p:nvSpPr>
            <p:cNvPr id="14" name="Rectangle 13">
              <a:extLst>
                <a:ext uri="{FF2B5EF4-FFF2-40B4-BE49-F238E27FC236}">
                  <a16:creationId xmlns:a16="http://schemas.microsoft.com/office/drawing/2014/main" id="{386ED203-5311-5B45-870D-8D058E718B91}"/>
                </a:ext>
              </a:extLst>
            </p:cNvPr>
            <p:cNvSpPr/>
            <p:nvPr/>
          </p:nvSpPr>
          <p:spPr>
            <a:xfrm>
              <a:off x="417597" y="1992086"/>
              <a:ext cx="5127171" cy="704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riangle 14">
              <a:extLst>
                <a:ext uri="{FF2B5EF4-FFF2-40B4-BE49-F238E27FC236}">
                  <a16:creationId xmlns:a16="http://schemas.microsoft.com/office/drawing/2014/main" id="{DE2C0F56-426C-5F4D-AAFD-DF53CA60DB1F}"/>
                </a:ext>
              </a:extLst>
            </p:cNvPr>
            <p:cNvSpPr>
              <a:spLocks noChangeAspect="1"/>
            </p:cNvSpPr>
            <p:nvPr/>
          </p:nvSpPr>
          <p:spPr>
            <a:xfrm rot="10800000">
              <a:off x="2821824" y="2696788"/>
              <a:ext cx="318212" cy="2743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3" name="Text Placeholder 2"/>
          <p:cNvSpPr>
            <a:spLocks noGrp="1"/>
          </p:cNvSpPr>
          <p:nvPr>
            <p:ph type="body" idx="1"/>
          </p:nvPr>
        </p:nvSpPr>
        <p:spPr>
          <a:xfrm>
            <a:off x="645125" y="1984781"/>
            <a:ext cx="4639736" cy="703135"/>
          </a:xfrm>
        </p:spPr>
        <p:txBody>
          <a:bodyPr lIns="91440" rIns="91440" anchor="ctr">
            <a:normAutofit/>
          </a:bodyPr>
          <a:lstStyle>
            <a:lvl1pPr marL="0" indent="0" algn="ctr">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5125" y="3154858"/>
            <a:ext cx="4639736" cy="2870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9/4/2020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a:xfrm>
            <a:off x="1097279" y="6446838"/>
            <a:ext cx="6818262" cy="365125"/>
          </a:xfrm>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19" name="Group 18">
            <a:extLst>
              <a:ext uri="{FF2B5EF4-FFF2-40B4-BE49-F238E27FC236}">
                <a16:creationId xmlns:a16="http://schemas.microsoft.com/office/drawing/2014/main" id="{0EC9B82D-42A0-2549-AF1A-BB955578D14E}"/>
              </a:ext>
            </a:extLst>
          </p:cNvPr>
          <p:cNvGrpSpPr/>
          <p:nvPr userDrawn="1"/>
        </p:nvGrpSpPr>
        <p:grpSpPr>
          <a:xfrm>
            <a:off x="6663674" y="1983214"/>
            <a:ext cx="5127171" cy="979022"/>
            <a:chOff x="417597" y="1992086"/>
            <a:chExt cx="5127171" cy="979022"/>
          </a:xfrm>
        </p:grpSpPr>
        <p:sp>
          <p:nvSpPr>
            <p:cNvPr id="20" name="Rectangle 19">
              <a:extLst>
                <a:ext uri="{FF2B5EF4-FFF2-40B4-BE49-F238E27FC236}">
                  <a16:creationId xmlns:a16="http://schemas.microsoft.com/office/drawing/2014/main" id="{6F986011-7709-A448-BC93-37507571BAF8}"/>
                </a:ext>
              </a:extLst>
            </p:cNvPr>
            <p:cNvSpPr/>
            <p:nvPr/>
          </p:nvSpPr>
          <p:spPr>
            <a:xfrm>
              <a:off x="417597" y="1992086"/>
              <a:ext cx="5127171" cy="704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Triangle 20">
              <a:extLst>
                <a:ext uri="{FF2B5EF4-FFF2-40B4-BE49-F238E27FC236}">
                  <a16:creationId xmlns:a16="http://schemas.microsoft.com/office/drawing/2014/main" id="{97EFE62B-D2C4-6147-8593-BDB17D7FB781}"/>
                </a:ext>
              </a:extLst>
            </p:cNvPr>
            <p:cNvSpPr>
              <a:spLocks noChangeAspect="1"/>
            </p:cNvSpPr>
            <p:nvPr/>
          </p:nvSpPr>
          <p:spPr>
            <a:xfrm rot="10800000">
              <a:off x="2822076" y="2696788"/>
              <a:ext cx="318212" cy="2743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22" name="Text Placeholder 2">
            <a:extLst>
              <a:ext uri="{FF2B5EF4-FFF2-40B4-BE49-F238E27FC236}">
                <a16:creationId xmlns:a16="http://schemas.microsoft.com/office/drawing/2014/main" id="{A343E295-0EB5-2B45-8B07-FB33A0D549D9}"/>
              </a:ext>
            </a:extLst>
          </p:cNvPr>
          <p:cNvSpPr>
            <a:spLocks noGrp="1"/>
          </p:cNvSpPr>
          <p:nvPr>
            <p:ph type="body" idx="13"/>
          </p:nvPr>
        </p:nvSpPr>
        <p:spPr>
          <a:xfrm>
            <a:off x="6907391" y="1984781"/>
            <a:ext cx="4639736" cy="703135"/>
          </a:xfrm>
        </p:spPr>
        <p:txBody>
          <a:bodyPr lIns="91440" rIns="91440" anchor="ctr">
            <a:normAutofit/>
          </a:bodyPr>
          <a:lstStyle>
            <a:lvl1pPr marL="0" indent="0" algn="ctr">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a:extLst>
              <a:ext uri="{FF2B5EF4-FFF2-40B4-BE49-F238E27FC236}">
                <a16:creationId xmlns:a16="http://schemas.microsoft.com/office/drawing/2014/main" id="{86411A82-4B2C-2345-940D-003FAE95661B}"/>
              </a:ext>
            </a:extLst>
          </p:cNvPr>
          <p:cNvSpPr>
            <a:spLocks noGrp="1"/>
          </p:cNvSpPr>
          <p:nvPr>
            <p:ph sz="half" idx="14"/>
          </p:nvPr>
        </p:nvSpPr>
        <p:spPr>
          <a:xfrm>
            <a:off x="6907391" y="3154858"/>
            <a:ext cx="4639736" cy="2870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E81638DF-1560-0147-9FCE-648610243627}"/>
              </a:ext>
            </a:extLst>
          </p:cNvPr>
          <p:cNvCxnSpPr/>
          <p:nvPr userDrawn="1"/>
        </p:nvCxnSpPr>
        <p:spPr>
          <a:xfrm>
            <a:off x="6096000" y="2055833"/>
            <a:ext cx="0" cy="3813262"/>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7" name="Title 9">
            <a:extLst>
              <a:ext uri="{FF2B5EF4-FFF2-40B4-BE49-F238E27FC236}">
                <a16:creationId xmlns:a16="http://schemas.microsoft.com/office/drawing/2014/main" id="{6500C466-2C7C-0F41-ADF8-F36158F8BCB7}"/>
              </a:ext>
            </a:extLst>
          </p:cNvPr>
          <p:cNvSpPr>
            <a:spLocks noGrp="1"/>
          </p:cNvSpPr>
          <p:nvPr>
            <p:ph type="title"/>
          </p:nvPr>
        </p:nvSpPr>
        <p:spPr>
          <a:xfrm>
            <a:off x="932330" y="893729"/>
            <a:ext cx="10205573" cy="910492"/>
          </a:xfrm>
        </p:spPr>
        <p:txBody>
          <a:bodyPr anchor="ctr"/>
          <a:lstStyle>
            <a:lvl1pPr algn="l">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903473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9/4/2020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4">
            <a:extLst>
              <a:ext uri="{FF2B5EF4-FFF2-40B4-BE49-F238E27FC236}">
                <a16:creationId xmlns:a16="http://schemas.microsoft.com/office/drawing/2014/main" id="{95E5791F-3F71-BF44-BA4E-0B7D386184DC}"/>
              </a:ext>
            </a:extLst>
          </p:cNvPr>
          <p:cNvSpPr/>
          <p:nvPr userDrawn="1"/>
        </p:nvSpPr>
        <p:spPr>
          <a:xfrm>
            <a:off x="0" y="467833"/>
            <a:ext cx="11729822"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19AE2E01-52D8-994A-80AC-622260011952}"/>
              </a:ext>
            </a:extLst>
          </p:cNvPr>
          <p:cNvSpPr/>
          <p:nvPr userDrawn="1"/>
        </p:nvSpPr>
        <p:spPr>
          <a:xfrm>
            <a:off x="1915754" y="3684257"/>
            <a:ext cx="3112470" cy="311247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B8F16C36-FC88-9044-8303-4AAB2C148BA5}"/>
              </a:ext>
            </a:extLst>
          </p:cNvPr>
          <p:cNvSpPr/>
          <p:nvPr userDrawn="1"/>
        </p:nvSpPr>
        <p:spPr>
          <a:xfrm>
            <a:off x="4668946" y="522786"/>
            <a:ext cx="718556" cy="718556"/>
          </a:xfrm>
          <a:prstGeom prst="triangle">
            <a:avLst/>
          </a:prstGeom>
          <a:pattFill prst="dkHorz">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a:extLst>
              <a:ext uri="{FF2B5EF4-FFF2-40B4-BE49-F238E27FC236}">
                <a16:creationId xmlns:a16="http://schemas.microsoft.com/office/drawing/2014/main" id="{7DA0D001-BFE9-164E-A088-53FE53ABF519}"/>
              </a:ext>
            </a:extLst>
          </p:cNvPr>
          <p:cNvSpPr>
            <a:spLocks noGrp="1"/>
          </p:cNvSpPr>
          <p:nvPr>
            <p:ph type="pic" sz="quarter" idx="13"/>
          </p:nvPr>
        </p:nvSpPr>
        <p:spPr>
          <a:xfrm>
            <a:off x="-1" y="0"/>
            <a:ext cx="5123378" cy="6864485"/>
          </a:xfrm>
          <a:custGeom>
            <a:avLst/>
            <a:gdLst>
              <a:gd name="connsiteX0" fmla="*/ 1602021 w 6096000"/>
              <a:gd name="connsiteY0" fmla="*/ 0 h 6858000"/>
              <a:gd name="connsiteX1" fmla="*/ 6096000 w 6096000"/>
              <a:gd name="connsiteY1" fmla="*/ 0 h 6858000"/>
              <a:gd name="connsiteX2" fmla="*/ 1612869 w 6096000"/>
              <a:gd name="connsiteY2" fmla="*/ 6841445 h 6858000"/>
              <a:gd name="connsiteX3" fmla="*/ 1612869 w 6096000"/>
              <a:gd name="connsiteY3" fmla="*/ 6858000 h 6858000"/>
              <a:gd name="connsiteX4" fmla="*/ 0 w 6096000"/>
              <a:gd name="connsiteY4" fmla="*/ 6858000 h 6858000"/>
              <a:gd name="connsiteX5" fmla="*/ 0 w 6096000"/>
              <a:gd name="connsiteY5" fmla="*/ 0 h 6858000"/>
              <a:gd name="connsiteX6" fmla="*/ 1602021 w 6096000"/>
              <a:gd name="connsiteY6" fmla="*/ 0 h 6858000"/>
              <a:gd name="connsiteX0" fmla="*/ 1602021 w 6096000"/>
              <a:gd name="connsiteY0" fmla="*/ 0 h 6858000"/>
              <a:gd name="connsiteX1" fmla="*/ 6096000 w 6096000"/>
              <a:gd name="connsiteY1" fmla="*/ 0 h 6858000"/>
              <a:gd name="connsiteX2" fmla="*/ 2014112 w 6096000"/>
              <a:gd name="connsiteY2" fmla="*/ 6857657 h 6858000"/>
              <a:gd name="connsiteX3" fmla="*/ 1612869 w 6096000"/>
              <a:gd name="connsiteY3" fmla="*/ 6858000 h 6858000"/>
              <a:gd name="connsiteX4" fmla="*/ 0 w 6096000"/>
              <a:gd name="connsiteY4" fmla="*/ 6858000 h 6858000"/>
              <a:gd name="connsiteX5" fmla="*/ 0 w 6096000"/>
              <a:gd name="connsiteY5" fmla="*/ 0 h 6858000"/>
              <a:gd name="connsiteX6" fmla="*/ 1602021 w 6096000"/>
              <a:gd name="connsiteY6" fmla="*/ 0 h 6858000"/>
              <a:gd name="connsiteX0" fmla="*/ 1602021 w 6096000"/>
              <a:gd name="connsiteY0" fmla="*/ 0 h 6864485"/>
              <a:gd name="connsiteX1" fmla="*/ 6096000 w 6096000"/>
              <a:gd name="connsiteY1" fmla="*/ 0 h 6864485"/>
              <a:gd name="connsiteX2" fmla="*/ 2014112 w 6096000"/>
              <a:gd name="connsiteY2" fmla="*/ 6857657 h 6864485"/>
              <a:gd name="connsiteX3" fmla="*/ 2033403 w 6096000"/>
              <a:gd name="connsiteY3" fmla="*/ 6864485 h 6864485"/>
              <a:gd name="connsiteX4" fmla="*/ 0 w 6096000"/>
              <a:gd name="connsiteY4" fmla="*/ 6858000 h 6864485"/>
              <a:gd name="connsiteX5" fmla="*/ 0 w 6096000"/>
              <a:gd name="connsiteY5" fmla="*/ 0 h 6864485"/>
              <a:gd name="connsiteX6" fmla="*/ 1602021 w 6096000"/>
              <a:gd name="connsiteY6" fmla="*/ 0 h 6864485"/>
              <a:gd name="connsiteX0" fmla="*/ 1602021 w 6096000"/>
              <a:gd name="connsiteY0" fmla="*/ 0 h 6864485"/>
              <a:gd name="connsiteX1" fmla="*/ 6096000 w 6096000"/>
              <a:gd name="connsiteY1" fmla="*/ 0 h 6864485"/>
              <a:gd name="connsiteX2" fmla="*/ 2014112 w 6096000"/>
              <a:gd name="connsiteY2" fmla="*/ 6857657 h 6864485"/>
              <a:gd name="connsiteX3" fmla="*/ 2002538 w 6096000"/>
              <a:gd name="connsiteY3" fmla="*/ 6864485 h 6864485"/>
              <a:gd name="connsiteX4" fmla="*/ 0 w 6096000"/>
              <a:gd name="connsiteY4" fmla="*/ 6858000 h 6864485"/>
              <a:gd name="connsiteX5" fmla="*/ 0 w 6096000"/>
              <a:gd name="connsiteY5" fmla="*/ 0 h 6864485"/>
              <a:gd name="connsiteX6" fmla="*/ 1602021 w 6096000"/>
              <a:gd name="connsiteY6" fmla="*/ 0 h 686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4485">
                <a:moveTo>
                  <a:pt x="1602021" y="0"/>
                </a:moveTo>
                <a:lnTo>
                  <a:pt x="6096000" y="0"/>
                </a:lnTo>
                <a:lnTo>
                  <a:pt x="2014112" y="6857657"/>
                </a:lnTo>
                <a:lnTo>
                  <a:pt x="2002538" y="6864485"/>
                </a:lnTo>
                <a:lnTo>
                  <a:pt x="0" y="6858000"/>
                </a:lnTo>
                <a:lnTo>
                  <a:pt x="0" y="0"/>
                </a:lnTo>
                <a:lnTo>
                  <a:pt x="1602021" y="0"/>
                </a:lnTo>
                <a:close/>
              </a:path>
            </a:pathLst>
          </a:custGeom>
          <a:solidFill>
            <a:schemeClr val="accent1"/>
          </a:solidFill>
        </p:spPr>
        <p:txBody>
          <a:bodyPr wrap="square">
            <a:noAutofit/>
          </a:bodyPr>
          <a:lstStyle/>
          <a:p>
            <a:r>
              <a:rPr lang="en-US"/>
              <a:t>Click icon to add picture</a:t>
            </a:r>
            <a:endParaRPr lang="en-US" dirty="0"/>
          </a:p>
        </p:txBody>
      </p:sp>
      <p:sp>
        <p:nvSpPr>
          <p:cNvPr id="16" name="Title 1">
            <a:extLst>
              <a:ext uri="{FF2B5EF4-FFF2-40B4-BE49-F238E27FC236}">
                <a16:creationId xmlns:a16="http://schemas.microsoft.com/office/drawing/2014/main" id="{810C3D4C-012F-184D-B7D5-E89B7B9A726E}"/>
              </a:ext>
            </a:extLst>
          </p:cNvPr>
          <p:cNvSpPr>
            <a:spLocks noGrp="1"/>
          </p:cNvSpPr>
          <p:nvPr>
            <p:ph type="title" hasCustomPrompt="1"/>
          </p:nvPr>
        </p:nvSpPr>
        <p:spPr>
          <a:xfrm>
            <a:off x="4506410" y="2679259"/>
            <a:ext cx="2988860" cy="1395208"/>
          </a:xfrm>
        </p:spPr>
        <p:txBody>
          <a:bodyPr lIns="0" anchor="ctr">
            <a:normAutofit/>
          </a:bodyPr>
          <a:lstStyle>
            <a:lvl1pPr algn="ctr">
              <a:defRPr sz="3600">
                <a:solidFill>
                  <a:schemeClr val="bg1"/>
                </a:solidFill>
              </a:defRPr>
            </a:lvl1pPr>
          </a:lstStyle>
          <a:p>
            <a:r>
              <a:rPr lang="en-US" dirty="0"/>
              <a:t>TITLE GOES HERE</a:t>
            </a:r>
          </a:p>
        </p:txBody>
      </p:sp>
      <p:sp>
        <p:nvSpPr>
          <p:cNvPr id="17" name="Text Placeholder 11">
            <a:extLst>
              <a:ext uri="{FF2B5EF4-FFF2-40B4-BE49-F238E27FC236}">
                <a16:creationId xmlns:a16="http://schemas.microsoft.com/office/drawing/2014/main" id="{D16862ED-2F5E-FE49-AB49-49CEC0EA332A}"/>
              </a:ext>
            </a:extLst>
          </p:cNvPr>
          <p:cNvSpPr>
            <a:spLocks noGrp="1"/>
          </p:cNvSpPr>
          <p:nvPr>
            <p:ph type="body" sz="quarter" idx="14" hasCustomPrompt="1"/>
          </p:nvPr>
        </p:nvSpPr>
        <p:spPr>
          <a:xfrm>
            <a:off x="8218426" y="793580"/>
            <a:ext cx="3304279" cy="5270839"/>
          </a:xfrm>
        </p:spPr>
        <p:txBody>
          <a:bodyPr lIns="0" anchor="ctr">
            <a:normAutofit/>
          </a:bodyPr>
          <a:lstStyle>
            <a:lvl1pPr marL="285750" indent="-285750">
              <a:lnSpc>
                <a:spcPct val="100000"/>
              </a:lnSpc>
              <a:spcBef>
                <a:spcPts val="0"/>
              </a:spcBef>
              <a:spcAft>
                <a:spcPts val="1500"/>
              </a:spcAft>
              <a:buClr>
                <a:schemeClr val="accent1"/>
              </a:buClr>
              <a:buFont typeface="Arial" panose="020B0604020202020204" pitchFamily="34" charset="0"/>
              <a:buChar char="•"/>
              <a:defRPr sz="1600" spc="0">
                <a:solidFill>
                  <a:schemeClr val="bg1"/>
                </a:solidFill>
              </a:defRPr>
            </a:lvl1pPr>
            <a:lvl2pPr>
              <a:lnSpc>
                <a:spcPct val="150000"/>
              </a:lnSpc>
              <a:defRPr sz="1200" spc="0">
                <a:solidFill>
                  <a:schemeClr val="tx2"/>
                </a:solidFill>
              </a:defRPr>
            </a:lvl2pPr>
            <a:lvl3pPr>
              <a:lnSpc>
                <a:spcPct val="150000"/>
              </a:lnSpc>
              <a:defRPr sz="1200" spc="0">
                <a:solidFill>
                  <a:schemeClr val="tx2"/>
                </a:solidFill>
              </a:defRPr>
            </a:lvl3pPr>
            <a:lvl4pPr>
              <a:lnSpc>
                <a:spcPct val="150000"/>
              </a:lnSpc>
              <a:defRPr sz="1200" spc="0">
                <a:solidFill>
                  <a:schemeClr val="tx2"/>
                </a:solidFill>
              </a:defRPr>
            </a:lvl4pPr>
            <a:lvl5pPr>
              <a:lnSpc>
                <a:spcPct val="150000"/>
              </a:lnSpc>
              <a:defRPr sz="1200" spc="0">
                <a:solidFill>
                  <a:schemeClr val="tx2"/>
                </a:solidFill>
              </a:defRPr>
            </a:lvl5pPr>
          </a:lstStyle>
          <a:p>
            <a:pPr lvl="0"/>
            <a:r>
              <a:rPr lang="en-US" dirty="0"/>
              <a:t>Text goes here</a:t>
            </a:r>
          </a:p>
        </p:txBody>
      </p:sp>
    </p:spTree>
    <p:extLst>
      <p:ext uri="{BB962C8B-B14F-4D97-AF65-F5344CB8AC3E}">
        <p14:creationId xmlns:p14="http://schemas.microsoft.com/office/powerpoint/2010/main" val="4159825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9/4/2020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363315096"/>
      </p:ext>
    </p:extLst>
  </p:cSld>
  <p:clrMap bg1="lt1" tx1="dk1" bg2="lt2" tx2="dk2" accent1="accent1" accent2="accent2" accent3="accent3" accent4="accent4" accent5="accent5" accent6="accent6" hlink="hlink" folHlink="folHlink"/>
  <p:sldLayoutIdLst>
    <p:sldLayoutId id="2147483764" r:id="rId1"/>
    <p:sldLayoutId id="2147483785" r:id="rId2"/>
    <p:sldLayoutId id="2147483783" r:id="rId3"/>
    <p:sldLayoutId id="2147483765" r:id="rId4"/>
    <p:sldLayoutId id="2147483787" r:id="rId5"/>
    <p:sldLayoutId id="2147483784" r:id="rId6"/>
    <p:sldLayoutId id="2147483786" r:id="rId7"/>
    <p:sldLayoutId id="2147483774" r:id="rId8"/>
    <p:sldLayoutId id="2147483781" r:id="rId9"/>
    <p:sldLayoutId id="2147483779" r:id="rId10"/>
    <p:sldLayoutId id="2147483780" r:id="rId11"/>
    <p:sldLayoutId id="2147483778" r:id="rId12"/>
    <p:sldLayoutId id="2147483777" r:id="rId13"/>
    <p:sldLayoutId id="2147483776" r:id="rId14"/>
    <p:sldLayoutId id="2147483782" r:id="rId15"/>
    <p:sldLayoutId id="2147483788" r:id="rId16"/>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7C09F3-1BE8-0445-A3C4-9C100D32B8D9}"/>
              </a:ext>
            </a:extLst>
          </p:cNvPr>
          <p:cNvSpPr>
            <a:spLocks noGrp="1"/>
          </p:cNvSpPr>
          <p:nvPr>
            <p:ph type="ctrTitle"/>
          </p:nvPr>
        </p:nvSpPr>
        <p:spPr>
          <a:xfrm>
            <a:off x="1058669" y="854538"/>
            <a:ext cx="4964444" cy="2574462"/>
          </a:xfrm>
        </p:spPr>
        <p:txBody>
          <a:bodyPr/>
          <a:lstStyle/>
          <a:p>
            <a:r>
              <a:rPr lang="en-US" dirty="0" err="1"/>
              <a:t>Metodologi</a:t>
            </a:r>
            <a:r>
              <a:rPr lang="en-US" dirty="0"/>
              <a:t> </a:t>
            </a:r>
            <a:r>
              <a:rPr lang="en-US" dirty="0" err="1"/>
              <a:t>Penelitian</a:t>
            </a:r>
            <a:r>
              <a:rPr lang="en-US" dirty="0"/>
              <a:t> dan </a:t>
            </a:r>
            <a:r>
              <a:rPr lang="en-US" dirty="0" err="1"/>
              <a:t>Aplikasi</a:t>
            </a:r>
            <a:r>
              <a:rPr lang="en-US" sz="3600" dirty="0"/>
              <a:t>*)</a:t>
            </a:r>
            <a:endParaRPr lang="en-US" dirty="0"/>
          </a:p>
        </p:txBody>
      </p:sp>
      <p:sp>
        <p:nvSpPr>
          <p:cNvPr id="6" name="Subtitle 5">
            <a:extLst>
              <a:ext uri="{FF2B5EF4-FFF2-40B4-BE49-F238E27FC236}">
                <a16:creationId xmlns:a16="http://schemas.microsoft.com/office/drawing/2014/main" id="{C770EE27-FD77-894D-9D88-F5A548E1DCAF}"/>
              </a:ext>
            </a:extLst>
          </p:cNvPr>
          <p:cNvSpPr>
            <a:spLocks noGrp="1"/>
          </p:cNvSpPr>
          <p:nvPr>
            <p:ph type="subTitle" idx="1"/>
          </p:nvPr>
        </p:nvSpPr>
        <p:spPr>
          <a:xfrm>
            <a:off x="1131013" y="3582409"/>
            <a:ext cx="4802647" cy="562208"/>
          </a:xfrm>
        </p:spPr>
        <p:txBody>
          <a:bodyPr>
            <a:normAutofit lnSpcReduction="10000"/>
          </a:bodyPr>
          <a:lstStyle/>
          <a:p>
            <a:r>
              <a:rPr lang="en-US" sz="3200" b="1" cap="none" dirty="0" err="1"/>
              <a:t>Zulkarnain</a:t>
            </a:r>
            <a:r>
              <a:rPr lang="en-US" sz="3200" b="1" cap="none" dirty="0"/>
              <a:t> </a:t>
            </a:r>
            <a:r>
              <a:rPr lang="en-US" sz="3200" b="1" cap="none" dirty="0" err="1"/>
              <a:t>Lubis</a:t>
            </a:r>
            <a:endParaRPr lang="en-US" sz="3200" b="1" cap="none" dirty="0"/>
          </a:p>
        </p:txBody>
      </p:sp>
      <p:pic>
        <p:nvPicPr>
          <p:cNvPr id="15" name="Picture Placeholder 14">
            <a:extLst>
              <a:ext uri="{FF2B5EF4-FFF2-40B4-BE49-F238E27FC236}">
                <a16:creationId xmlns:a16="http://schemas.microsoft.com/office/drawing/2014/main" id="{58A603DE-56F2-4572-A06B-7717A111259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072" b="3072"/>
          <a:stretch>
            <a:fillRect/>
          </a:stretch>
        </p:blipFill>
        <p:spPr/>
      </p:pic>
      <p:sp>
        <p:nvSpPr>
          <p:cNvPr id="2" name="TextBox 1">
            <a:extLst>
              <a:ext uri="{FF2B5EF4-FFF2-40B4-BE49-F238E27FC236}">
                <a16:creationId xmlns:a16="http://schemas.microsoft.com/office/drawing/2014/main" id="{2127BAE3-3D7C-4FE5-BCFD-E7D557ADC4CD}"/>
              </a:ext>
            </a:extLst>
          </p:cNvPr>
          <p:cNvSpPr txBox="1"/>
          <p:nvPr/>
        </p:nvSpPr>
        <p:spPr>
          <a:xfrm>
            <a:off x="320732" y="5549060"/>
            <a:ext cx="11404761" cy="1200329"/>
          </a:xfrm>
          <a:prstGeom prst="rect">
            <a:avLst/>
          </a:prstGeom>
          <a:noFill/>
        </p:spPr>
        <p:txBody>
          <a:bodyPr wrap="square" rtlCol="0">
            <a:spAutoFit/>
          </a:bodyPr>
          <a:lstStyle/>
          <a:p>
            <a:r>
              <a:rPr lang="en-US" sz="2400" b="1" cap="none" dirty="0">
                <a:solidFill>
                  <a:srgbClr val="00FF00"/>
                </a:solidFill>
              </a:rPr>
              <a:t>*)</a:t>
            </a:r>
            <a:r>
              <a:rPr lang="en-US" sz="2400" b="1" cap="none" dirty="0" err="1">
                <a:solidFill>
                  <a:srgbClr val="00FF00"/>
                </a:solidFill>
              </a:rPr>
              <a:t>Disampaikan</a:t>
            </a:r>
            <a:r>
              <a:rPr lang="en-US" sz="2400" b="1" cap="none" dirty="0">
                <a:solidFill>
                  <a:srgbClr val="00FF00"/>
                </a:solidFill>
              </a:rPr>
              <a:t> pada </a:t>
            </a:r>
            <a:r>
              <a:rPr lang="en-US" sz="2400" b="1" dirty="0">
                <a:solidFill>
                  <a:srgbClr val="00FF00"/>
                </a:solidFill>
              </a:rPr>
              <a:t>Workshop </a:t>
            </a:r>
            <a:r>
              <a:rPr lang="en-US" sz="2400" b="1" dirty="0" err="1">
                <a:solidFill>
                  <a:srgbClr val="00FF00"/>
                </a:solidFill>
              </a:rPr>
              <a:t>Penulisan</a:t>
            </a:r>
            <a:r>
              <a:rPr lang="en-US" sz="2400" b="1" dirty="0">
                <a:solidFill>
                  <a:srgbClr val="00FF00"/>
                </a:solidFill>
              </a:rPr>
              <a:t> </a:t>
            </a:r>
            <a:r>
              <a:rPr lang="en-US" sz="2400" b="1" dirty="0" err="1">
                <a:solidFill>
                  <a:srgbClr val="00FF00"/>
                </a:solidFill>
              </a:rPr>
              <a:t>Penelitian</a:t>
            </a:r>
            <a:r>
              <a:rPr lang="en-US" sz="2400" b="1" dirty="0">
                <a:solidFill>
                  <a:srgbClr val="00FF00"/>
                </a:solidFill>
              </a:rPr>
              <a:t> dan </a:t>
            </a:r>
            <a:r>
              <a:rPr lang="en-US" sz="2400" b="1" dirty="0" err="1">
                <a:solidFill>
                  <a:srgbClr val="00FF00"/>
                </a:solidFill>
              </a:rPr>
              <a:t>Artikel</a:t>
            </a:r>
            <a:r>
              <a:rPr lang="en-US" sz="2400" b="1" dirty="0">
                <a:solidFill>
                  <a:srgbClr val="00FF00"/>
                </a:solidFill>
              </a:rPr>
              <a:t> </a:t>
            </a:r>
            <a:r>
              <a:rPr lang="en-US" sz="2400" b="1" dirty="0" err="1">
                <a:solidFill>
                  <a:srgbClr val="00FF00"/>
                </a:solidFill>
              </a:rPr>
              <a:t>Jurnal</a:t>
            </a:r>
            <a:r>
              <a:rPr lang="en-US" sz="2400" b="1" dirty="0">
                <a:solidFill>
                  <a:srgbClr val="00FF00"/>
                </a:solidFill>
              </a:rPr>
              <a:t> </a:t>
            </a:r>
            <a:r>
              <a:rPr lang="en-US" sz="2400" b="1" dirty="0" err="1">
                <a:solidFill>
                  <a:srgbClr val="00FF00"/>
                </a:solidFill>
              </a:rPr>
              <a:t>Ilmiah</a:t>
            </a:r>
            <a:r>
              <a:rPr lang="en-US" sz="2400" b="1" dirty="0">
                <a:solidFill>
                  <a:srgbClr val="00FF00"/>
                </a:solidFill>
              </a:rPr>
              <a:t> Program </a:t>
            </a:r>
            <a:r>
              <a:rPr lang="en-US" sz="2400" b="1" dirty="0" err="1">
                <a:solidFill>
                  <a:srgbClr val="00FF00"/>
                </a:solidFill>
              </a:rPr>
              <a:t>Studi</a:t>
            </a:r>
            <a:r>
              <a:rPr lang="en-US" sz="2400" b="1" dirty="0">
                <a:solidFill>
                  <a:srgbClr val="00FF00"/>
                </a:solidFill>
              </a:rPr>
              <a:t> Magister </a:t>
            </a:r>
            <a:r>
              <a:rPr lang="en-US" sz="2400" b="1" dirty="0" err="1">
                <a:solidFill>
                  <a:srgbClr val="00FF00"/>
                </a:solidFill>
              </a:rPr>
              <a:t>Agribisnis</a:t>
            </a:r>
            <a:r>
              <a:rPr lang="en-US" sz="2400" b="1" dirty="0">
                <a:solidFill>
                  <a:srgbClr val="00FF00"/>
                </a:solidFill>
              </a:rPr>
              <a:t>, </a:t>
            </a:r>
            <a:r>
              <a:rPr lang="en-US" sz="2400" b="1" dirty="0" err="1">
                <a:solidFill>
                  <a:srgbClr val="00FF00"/>
                </a:solidFill>
              </a:rPr>
              <a:t>Pascasarjana</a:t>
            </a:r>
            <a:r>
              <a:rPr lang="en-US" sz="2400" b="1" dirty="0">
                <a:solidFill>
                  <a:srgbClr val="00FF00"/>
                </a:solidFill>
              </a:rPr>
              <a:t>, </a:t>
            </a:r>
            <a:r>
              <a:rPr lang="en-US" sz="2400" b="1" dirty="0" err="1">
                <a:solidFill>
                  <a:srgbClr val="00FF00"/>
                </a:solidFill>
              </a:rPr>
              <a:t>Universitas</a:t>
            </a:r>
            <a:r>
              <a:rPr lang="en-US" sz="2400" b="1" dirty="0">
                <a:solidFill>
                  <a:srgbClr val="00FF00"/>
                </a:solidFill>
              </a:rPr>
              <a:t> Medan Area, 5 dan 6 September 2020</a:t>
            </a:r>
            <a:endParaRPr lang="en-US" sz="2400" b="1" cap="none" dirty="0">
              <a:solidFill>
                <a:srgbClr val="00FF00"/>
              </a:solidFill>
            </a:endParaRPr>
          </a:p>
        </p:txBody>
      </p:sp>
    </p:spTree>
    <p:extLst>
      <p:ext uri="{BB962C8B-B14F-4D97-AF65-F5344CB8AC3E}">
        <p14:creationId xmlns:p14="http://schemas.microsoft.com/office/powerpoint/2010/main" val="1564110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A105517-1196-46E4-95C0-497B4E07D54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927" r="21927"/>
          <a:stretch>
            <a:fillRect/>
          </a:stretch>
        </p:blipFill>
        <p:spPr/>
      </p:pic>
      <p:sp>
        <p:nvSpPr>
          <p:cNvPr id="6" name="TextBox 5">
            <a:extLst>
              <a:ext uri="{FF2B5EF4-FFF2-40B4-BE49-F238E27FC236}">
                <a16:creationId xmlns:a16="http://schemas.microsoft.com/office/drawing/2014/main" id="{3B7E5DAF-EC74-4499-A399-6632FFDDC386}"/>
              </a:ext>
            </a:extLst>
          </p:cNvPr>
          <p:cNvSpPr txBox="1"/>
          <p:nvPr/>
        </p:nvSpPr>
        <p:spPr>
          <a:xfrm>
            <a:off x="195209" y="421240"/>
            <a:ext cx="3092521" cy="5262979"/>
          </a:xfrm>
          <a:prstGeom prst="rect">
            <a:avLst/>
          </a:prstGeom>
          <a:noFill/>
        </p:spPr>
        <p:txBody>
          <a:bodyPr wrap="square" rtlCol="0">
            <a:spAutoFit/>
          </a:bodyPr>
          <a:lstStyle/>
          <a:p>
            <a:r>
              <a:rPr lang="en-US" sz="2400" b="1" dirty="0" err="1"/>
              <a:t>Tentu</a:t>
            </a:r>
            <a:r>
              <a:rPr lang="en-US" sz="2400" b="1" dirty="0"/>
              <a:t> </a:t>
            </a:r>
            <a:r>
              <a:rPr lang="en-US" sz="2400" b="1" dirty="0" err="1"/>
              <a:t>dari</a:t>
            </a:r>
            <a:r>
              <a:rPr lang="en-US" sz="2400" b="1" dirty="0"/>
              <a:t> </a:t>
            </a:r>
            <a:r>
              <a:rPr lang="en-US" sz="2400" b="1" dirty="0" err="1"/>
              <a:t>hasil</a:t>
            </a:r>
            <a:r>
              <a:rPr lang="en-US" sz="2400" b="1" dirty="0"/>
              <a:t> </a:t>
            </a:r>
            <a:r>
              <a:rPr lang="en-US" sz="2400" b="1" dirty="0" err="1"/>
              <a:t>penelitian</a:t>
            </a:r>
            <a:r>
              <a:rPr lang="en-US" sz="2400" b="1" dirty="0"/>
              <a:t> orang lain yang </a:t>
            </a:r>
            <a:r>
              <a:rPr lang="en-US" sz="2400" b="1" dirty="0" err="1"/>
              <a:t>diperoleh</a:t>
            </a:r>
            <a:r>
              <a:rPr lang="en-US" sz="2400" b="1" dirty="0"/>
              <a:t> </a:t>
            </a:r>
            <a:r>
              <a:rPr lang="en-US" sz="2400" b="1" dirty="0" err="1"/>
              <a:t>dari</a:t>
            </a:r>
            <a:r>
              <a:rPr lang="en-US" sz="2400" b="1" dirty="0"/>
              <a:t> </a:t>
            </a:r>
            <a:r>
              <a:rPr lang="en-US" sz="2400" b="1" dirty="0" err="1"/>
              <a:t>dokumen</a:t>
            </a:r>
            <a:r>
              <a:rPr lang="en-US" sz="2400" b="1" dirty="0"/>
              <a:t> </a:t>
            </a:r>
            <a:r>
              <a:rPr lang="en-US" sz="2400" b="1" dirty="0" err="1"/>
              <a:t>laporan</a:t>
            </a:r>
            <a:r>
              <a:rPr lang="en-US" sz="2400" b="1" dirty="0"/>
              <a:t> </a:t>
            </a:r>
            <a:r>
              <a:rPr lang="en-US" sz="2400" b="1" dirty="0" err="1"/>
              <a:t>penelitian</a:t>
            </a:r>
            <a:r>
              <a:rPr lang="en-US" sz="2400" b="1" dirty="0"/>
              <a:t> </a:t>
            </a:r>
            <a:r>
              <a:rPr lang="en-US" sz="2400" b="1" dirty="0" err="1"/>
              <a:t>baik</a:t>
            </a:r>
            <a:r>
              <a:rPr lang="en-US" sz="2400" b="1" dirty="0"/>
              <a:t> di </a:t>
            </a:r>
            <a:r>
              <a:rPr lang="en-US" sz="2400" b="1" dirty="0" err="1"/>
              <a:t>jurnal</a:t>
            </a:r>
            <a:r>
              <a:rPr lang="en-US" sz="2400" b="1" dirty="0"/>
              <a:t>, di proceeding, thesis, </a:t>
            </a:r>
            <a:r>
              <a:rPr lang="en-US" sz="2400" b="1" dirty="0" err="1"/>
              <a:t>disertasi</a:t>
            </a:r>
            <a:r>
              <a:rPr lang="en-US" sz="2400" b="1" dirty="0"/>
              <a:t>, </a:t>
            </a:r>
            <a:r>
              <a:rPr lang="en-US" sz="2400" b="1" dirty="0" err="1"/>
              <a:t>ataupun</a:t>
            </a:r>
            <a:r>
              <a:rPr lang="en-US" sz="2400" b="1" dirty="0"/>
              <a:t> </a:t>
            </a:r>
            <a:r>
              <a:rPr lang="en-US" sz="2400" b="1" dirty="0" err="1"/>
              <a:t>dalam</a:t>
            </a:r>
            <a:r>
              <a:rPr lang="en-US" sz="2400" b="1" dirty="0"/>
              <a:t> </a:t>
            </a:r>
            <a:r>
              <a:rPr lang="en-US" sz="2400" b="1" dirty="0" err="1"/>
              <a:t>bentuk</a:t>
            </a:r>
            <a:r>
              <a:rPr lang="en-US" sz="2400" b="1" dirty="0"/>
              <a:t> </a:t>
            </a:r>
            <a:r>
              <a:rPr lang="en-US" sz="2400" b="1" dirty="0" err="1"/>
              <a:t>lainnya</a:t>
            </a:r>
            <a:endParaRPr lang="en-US" sz="2400" b="1" dirty="0"/>
          </a:p>
          <a:p>
            <a:r>
              <a:rPr lang="en-US" sz="2400" b="1" dirty="0"/>
              <a:t>Bisa juga </a:t>
            </a:r>
            <a:r>
              <a:rPr lang="en-US" sz="2400" b="1" dirty="0" err="1"/>
              <a:t>dari</a:t>
            </a:r>
            <a:r>
              <a:rPr lang="en-US" sz="2400" b="1" dirty="0"/>
              <a:t> </a:t>
            </a:r>
            <a:r>
              <a:rPr lang="en-US" sz="2400" b="1" dirty="0" err="1"/>
              <a:t>publikasi</a:t>
            </a:r>
            <a:r>
              <a:rPr lang="en-US" sz="2400" b="1" dirty="0"/>
              <a:t> </a:t>
            </a:r>
            <a:r>
              <a:rPr lang="en-US" sz="2400" b="1" dirty="0" err="1"/>
              <a:t>lainnya</a:t>
            </a:r>
            <a:r>
              <a:rPr lang="en-US" sz="2400" b="1" dirty="0"/>
              <a:t> </a:t>
            </a:r>
            <a:r>
              <a:rPr lang="en-US" sz="2400" b="1" dirty="0" err="1"/>
              <a:t>seperti</a:t>
            </a:r>
            <a:r>
              <a:rPr lang="en-US" sz="2400" b="1" dirty="0"/>
              <a:t> </a:t>
            </a:r>
            <a:r>
              <a:rPr lang="en-US" sz="2400" b="1" dirty="0" err="1"/>
              <a:t>majalah</a:t>
            </a:r>
            <a:r>
              <a:rPr lang="en-US" sz="2400" b="1" dirty="0"/>
              <a:t>, </a:t>
            </a:r>
            <a:r>
              <a:rPr lang="en-US" sz="2400" b="1" dirty="0" err="1"/>
              <a:t>surat</a:t>
            </a:r>
            <a:r>
              <a:rPr lang="en-US" sz="2400" b="1" dirty="0"/>
              <a:t> </a:t>
            </a:r>
            <a:r>
              <a:rPr lang="en-US" sz="2400" b="1" dirty="0" err="1"/>
              <a:t>kabar</a:t>
            </a:r>
            <a:r>
              <a:rPr lang="en-US" sz="2400" b="1" dirty="0"/>
              <a:t>, </a:t>
            </a:r>
            <a:r>
              <a:rPr lang="en-US" sz="2400" b="1" dirty="0" err="1"/>
              <a:t>laporan</a:t>
            </a:r>
            <a:r>
              <a:rPr lang="en-US" sz="2400" b="1" dirty="0"/>
              <a:t> </a:t>
            </a:r>
            <a:r>
              <a:rPr lang="en-US" sz="2400" b="1" dirty="0" err="1"/>
              <a:t>perusahaan</a:t>
            </a:r>
            <a:r>
              <a:rPr lang="en-US" sz="2400" b="1" dirty="0"/>
              <a:t>, </a:t>
            </a:r>
            <a:r>
              <a:rPr lang="en-US" sz="2400" b="1" dirty="0" err="1"/>
              <a:t>dll</a:t>
            </a:r>
            <a:endParaRPr lang="en-US" sz="2400" b="1" dirty="0"/>
          </a:p>
        </p:txBody>
      </p:sp>
      <p:sp>
        <p:nvSpPr>
          <p:cNvPr id="7" name="TextBox 6">
            <a:extLst>
              <a:ext uri="{FF2B5EF4-FFF2-40B4-BE49-F238E27FC236}">
                <a16:creationId xmlns:a16="http://schemas.microsoft.com/office/drawing/2014/main" id="{A43F5FB0-E499-4EA9-9B78-93DC47F0BD74}"/>
              </a:ext>
            </a:extLst>
          </p:cNvPr>
          <p:cNvSpPr txBox="1"/>
          <p:nvPr/>
        </p:nvSpPr>
        <p:spPr>
          <a:xfrm>
            <a:off x="7808360" y="2061967"/>
            <a:ext cx="3965824" cy="3108543"/>
          </a:xfrm>
          <a:prstGeom prst="rect">
            <a:avLst/>
          </a:prstGeom>
          <a:noFill/>
        </p:spPr>
        <p:txBody>
          <a:bodyPr wrap="square" rtlCol="0">
            <a:spAutoFit/>
          </a:bodyPr>
          <a:lstStyle/>
          <a:p>
            <a:r>
              <a:rPr lang="en-US" sz="2800" b="1" dirty="0" err="1">
                <a:solidFill>
                  <a:srgbClr val="FFC000"/>
                </a:solidFill>
              </a:rPr>
              <a:t>Berdasarkan</a:t>
            </a:r>
            <a:r>
              <a:rPr lang="en-US" sz="2800" b="1" dirty="0">
                <a:solidFill>
                  <a:srgbClr val="FFC000"/>
                </a:solidFill>
              </a:rPr>
              <a:t> data </a:t>
            </a:r>
            <a:r>
              <a:rPr lang="en-US" sz="2800" b="1" dirty="0" err="1">
                <a:solidFill>
                  <a:srgbClr val="FFC000"/>
                </a:solidFill>
              </a:rPr>
              <a:t>atau</a:t>
            </a:r>
            <a:r>
              <a:rPr lang="en-US" sz="2800" b="1" dirty="0">
                <a:solidFill>
                  <a:srgbClr val="FFC000"/>
                </a:solidFill>
              </a:rPr>
              <a:t> </a:t>
            </a:r>
            <a:r>
              <a:rPr lang="en-US" sz="2800" b="1" dirty="0" err="1">
                <a:solidFill>
                  <a:srgbClr val="FFC000"/>
                </a:solidFill>
              </a:rPr>
              <a:t>pernyataan</a:t>
            </a:r>
            <a:r>
              <a:rPr lang="en-US" sz="2800" b="1" dirty="0">
                <a:solidFill>
                  <a:srgbClr val="FFC000"/>
                </a:solidFill>
              </a:rPr>
              <a:t> </a:t>
            </a:r>
            <a:r>
              <a:rPr lang="en-US" sz="2800" b="1" dirty="0" err="1">
                <a:solidFill>
                  <a:srgbClr val="FFC000"/>
                </a:solidFill>
              </a:rPr>
              <a:t>hasil</a:t>
            </a:r>
            <a:r>
              <a:rPr lang="en-US" sz="2800" b="1" dirty="0">
                <a:solidFill>
                  <a:srgbClr val="FFC000"/>
                </a:solidFill>
              </a:rPr>
              <a:t> </a:t>
            </a:r>
            <a:r>
              <a:rPr lang="en-US" sz="2800" b="1" dirty="0" err="1">
                <a:solidFill>
                  <a:srgbClr val="FFC000"/>
                </a:solidFill>
              </a:rPr>
              <a:t>penelitian</a:t>
            </a:r>
            <a:r>
              <a:rPr lang="en-US" sz="2800" b="1" dirty="0">
                <a:solidFill>
                  <a:srgbClr val="FFC000"/>
                </a:solidFill>
              </a:rPr>
              <a:t>, </a:t>
            </a:r>
            <a:r>
              <a:rPr lang="en-US" sz="2800" b="1" dirty="0" err="1">
                <a:solidFill>
                  <a:srgbClr val="FFC000"/>
                </a:solidFill>
              </a:rPr>
              <a:t>kita</a:t>
            </a:r>
            <a:r>
              <a:rPr lang="en-US" sz="2800" b="1" dirty="0">
                <a:solidFill>
                  <a:srgbClr val="FFC000"/>
                </a:solidFill>
              </a:rPr>
              <a:t> </a:t>
            </a:r>
            <a:r>
              <a:rPr lang="en-US" sz="2800" b="1" dirty="0" err="1">
                <a:solidFill>
                  <a:srgbClr val="FFC000"/>
                </a:solidFill>
              </a:rPr>
              <a:t>melihat</a:t>
            </a:r>
            <a:r>
              <a:rPr lang="en-US" sz="2800" b="1" dirty="0">
                <a:solidFill>
                  <a:srgbClr val="FFC000"/>
                </a:solidFill>
              </a:rPr>
              <a:t> </a:t>
            </a:r>
            <a:r>
              <a:rPr lang="en-US" sz="2800" b="1" dirty="0" err="1">
                <a:solidFill>
                  <a:srgbClr val="FFC000"/>
                </a:solidFill>
              </a:rPr>
              <a:t>adanya</a:t>
            </a:r>
            <a:r>
              <a:rPr lang="en-US" sz="2800" b="1" dirty="0">
                <a:solidFill>
                  <a:srgbClr val="FFC000"/>
                </a:solidFill>
              </a:rPr>
              <a:t> </a:t>
            </a:r>
            <a:r>
              <a:rPr lang="en-US" sz="2800" b="1" dirty="0" err="1">
                <a:solidFill>
                  <a:srgbClr val="FFC000"/>
                </a:solidFill>
              </a:rPr>
              <a:t>masalah</a:t>
            </a:r>
            <a:r>
              <a:rPr lang="en-US" sz="2800" b="1" dirty="0">
                <a:solidFill>
                  <a:srgbClr val="FFC000"/>
                </a:solidFill>
              </a:rPr>
              <a:t> </a:t>
            </a:r>
            <a:r>
              <a:rPr lang="en-US" sz="2800" b="1" dirty="0" err="1">
                <a:solidFill>
                  <a:srgbClr val="FFC000"/>
                </a:solidFill>
              </a:rPr>
              <a:t>yaitu</a:t>
            </a:r>
            <a:r>
              <a:rPr lang="en-US" sz="2800" b="1" dirty="0">
                <a:solidFill>
                  <a:srgbClr val="FFC000"/>
                </a:solidFill>
              </a:rPr>
              <a:t> GAP </a:t>
            </a:r>
            <a:r>
              <a:rPr lang="en-US" sz="2800" b="1" dirty="0" err="1">
                <a:solidFill>
                  <a:srgbClr val="FFC000"/>
                </a:solidFill>
              </a:rPr>
              <a:t>antara</a:t>
            </a:r>
            <a:r>
              <a:rPr lang="en-US" sz="2800" b="1" dirty="0">
                <a:solidFill>
                  <a:srgbClr val="FFC000"/>
                </a:solidFill>
              </a:rPr>
              <a:t> yang </a:t>
            </a:r>
            <a:r>
              <a:rPr lang="en-US" sz="2800" b="1" dirty="0" err="1">
                <a:solidFill>
                  <a:srgbClr val="FFC000"/>
                </a:solidFill>
              </a:rPr>
              <a:t>sesungguhnya</a:t>
            </a:r>
            <a:r>
              <a:rPr lang="en-US" sz="2800" b="1" dirty="0">
                <a:solidFill>
                  <a:srgbClr val="FFC000"/>
                </a:solidFill>
              </a:rPr>
              <a:t> dan yang </a:t>
            </a:r>
            <a:r>
              <a:rPr lang="en-US" sz="2800" b="1" dirty="0" err="1">
                <a:solidFill>
                  <a:srgbClr val="FFC000"/>
                </a:solidFill>
              </a:rPr>
              <a:t>seharusnya</a:t>
            </a:r>
            <a:endParaRPr lang="en-US" sz="2800" b="1" dirty="0">
              <a:solidFill>
                <a:srgbClr val="FFC000"/>
              </a:solidFill>
            </a:endParaRPr>
          </a:p>
        </p:txBody>
      </p:sp>
      <p:sp>
        <p:nvSpPr>
          <p:cNvPr id="11" name="TextBox 10">
            <a:extLst>
              <a:ext uri="{FF2B5EF4-FFF2-40B4-BE49-F238E27FC236}">
                <a16:creationId xmlns:a16="http://schemas.microsoft.com/office/drawing/2014/main" id="{0CD5DF6C-A276-4683-9E8C-FB75AE1F9500}"/>
              </a:ext>
            </a:extLst>
          </p:cNvPr>
          <p:cNvSpPr txBox="1"/>
          <p:nvPr/>
        </p:nvSpPr>
        <p:spPr>
          <a:xfrm>
            <a:off x="6339156" y="5684219"/>
            <a:ext cx="5352836" cy="830997"/>
          </a:xfrm>
          <a:prstGeom prst="rect">
            <a:avLst/>
          </a:prstGeom>
          <a:noFill/>
        </p:spPr>
        <p:txBody>
          <a:bodyPr wrap="square" rtlCol="0">
            <a:spAutoFit/>
          </a:bodyPr>
          <a:lstStyle/>
          <a:p>
            <a:r>
              <a:rPr lang="en-US" sz="2400" b="1" dirty="0">
                <a:solidFill>
                  <a:srgbClr val="99FF66"/>
                </a:solidFill>
              </a:rPr>
              <a:t>Gap </a:t>
            </a:r>
            <a:r>
              <a:rPr lang="en-US" sz="2400" b="1" dirty="0" err="1">
                <a:solidFill>
                  <a:srgbClr val="99FF66"/>
                </a:solidFill>
              </a:rPr>
              <a:t>inilah</a:t>
            </a:r>
            <a:r>
              <a:rPr lang="en-US" sz="2400" b="1" dirty="0">
                <a:solidFill>
                  <a:srgbClr val="99FF66"/>
                </a:solidFill>
              </a:rPr>
              <a:t> yang </a:t>
            </a:r>
            <a:r>
              <a:rPr lang="en-US" sz="2400" b="1" dirty="0" err="1">
                <a:solidFill>
                  <a:srgbClr val="99FF66"/>
                </a:solidFill>
              </a:rPr>
              <a:t>harus</a:t>
            </a:r>
            <a:r>
              <a:rPr lang="en-US" sz="2400" b="1" dirty="0">
                <a:solidFill>
                  <a:srgbClr val="99FF66"/>
                </a:solidFill>
              </a:rPr>
              <a:t> </a:t>
            </a:r>
            <a:r>
              <a:rPr lang="en-US" sz="2400" b="1" dirty="0" err="1">
                <a:solidFill>
                  <a:srgbClr val="99FF66"/>
                </a:solidFill>
              </a:rPr>
              <a:t>diidentifikasi</a:t>
            </a:r>
            <a:r>
              <a:rPr lang="en-US" sz="2400" b="1" dirty="0">
                <a:solidFill>
                  <a:srgbClr val="99FF66"/>
                </a:solidFill>
              </a:rPr>
              <a:t> yang </a:t>
            </a:r>
            <a:r>
              <a:rPr lang="en-US" sz="2400" b="1" dirty="0" err="1">
                <a:solidFill>
                  <a:srgbClr val="99FF66"/>
                </a:solidFill>
              </a:rPr>
              <a:t>akan</a:t>
            </a:r>
            <a:r>
              <a:rPr lang="en-US" sz="2400" b="1" dirty="0">
                <a:solidFill>
                  <a:srgbClr val="99FF66"/>
                </a:solidFill>
              </a:rPr>
              <a:t> </a:t>
            </a:r>
            <a:r>
              <a:rPr lang="en-US" sz="2400" b="1" dirty="0" err="1">
                <a:solidFill>
                  <a:srgbClr val="99FF66"/>
                </a:solidFill>
              </a:rPr>
              <a:t>memunculkan</a:t>
            </a:r>
            <a:r>
              <a:rPr lang="en-US" sz="2400" b="1" dirty="0">
                <a:solidFill>
                  <a:srgbClr val="99FF66"/>
                </a:solidFill>
              </a:rPr>
              <a:t> </a:t>
            </a:r>
            <a:r>
              <a:rPr lang="en-US" sz="2400" b="1" dirty="0" err="1">
                <a:solidFill>
                  <a:srgbClr val="99FF66"/>
                </a:solidFill>
              </a:rPr>
              <a:t>pertanyaan</a:t>
            </a:r>
            <a:endParaRPr lang="en-US" sz="2400" b="1" dirty="0">
              <a:solidFill>
                <a:srgbClr val="99FF66"/>
              </a:solidFill>
            </a:endParaRPr>
          </a:p>
        </p:txBody>
      </p:sp>
    </p:spTree>
    <p:extLst>
      <p:ext uri="{BB962C8B-B14F-4D97-AF65-F5344CB8AC3E}">
        <p14:creationId xmlns:p14="http://schemas.microsoft.com/office/powerpoint/2010/main" val="391102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D52CD0E-4BA3-4C56-A542-7D31904D228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010" r="29010"/>
          <a:stretch>
            <a:fillRect/>
          </a:stretch>
        </p:blipFill>
        <p:spPr/>
      </p:pic>
      <p:sp>
        <p:nvSpPr>
          <p:cNvPr id="8" name="TextBox 7">
            <a:extLst>
              <a:ext uri="{FF2B5EF4-FFF2-40B4-BE49-F238E27FC236}">
                <a16:creationId xmlns:a16="http://schemas.microsoft.com/office/drawing/2014/main" id="{A7CA8C48-A912-40C4-BDBE-6E06BBD8FFEC}"/>
              </a:ext>
            </a:extLst>
          </p:cNvPr>
          <p:cNvSpPr txBox="1"/>
          <p:nvPr/>
        </p:nvSpPr>
        <p:spPr>
          <a:xfrm>
            <a:off x="4492486" y="1798983"/>
            <a:ext cx="6848062" cy="2554545"/>
          </a:xfrm>
          <a:prstGeom prst="rect">
            <a:avLst/>
          </a:prstGeom>
          <a:noFill/>
        </p:spPr>
        <p:txBody>
          <a:bodyPr wrap="square" rtlCol="0">
            <a:spAutoFit/>
          </a:bodyPr>
          <a:lstStyle/>
          <a:p>
            <a:r>
              <a:rPr lang="en-US" sz="3200" b="1" dirty="0" err="1">
                <a:solidFill>
                  <a:srgbClr val="00FF00"/>
                </a:solidFill>
              </a:rPr>
              <a:t>Berdasarkan</a:t>
            </a:r>
            <a:r>
              <a:rPr lang="en-US" sz="3200" b="1" dirty="0">
                <a:solidFill>
                  <a:srgbClr val="00FF00"/>
                </a:solidFill>
              </a:rPr>
              <a:t> Gap yang </a:t>
            </a:r>
            <a:r>
              <a:rPr lang="en-US" sz="3200" b="1" dirty="0" err="1">
                <a:solidFill>
                  <a:srgbClr val="00FF00"/>
                </a:solidFill>
              </a:rPr>
              <a:t>didapat</a:t>
            </a:r>
            <a:r>
              <a:rPr lang="en-US" sz="3200" b="1" dirty="0">
                <a:solidFill>
                  <a:srgbClr val="00FF00"/>
                </a:solidFill>
              </a:rPr>
              <a:t> dan </a:t>
            </a:r>
            <a:r>
              <a:rPr lang="en-US" sz="3200" b="1" dirty="0" err="1">
                <a:solidFill>
                  <a:srgbClr val="00FF00"/>
                </a:solidFill>
              </a:rPr>
              <a:t>pertanyaan</a:t>
            </a:r>
            <a:r>
              <a:rPr lang="en-US" sz="3200" b="1" dirty="0">
                <a:solidFill>
                  <a:srgbClr val="00FF00"/>
                </a:solidFill>
              </a:rPr>
              <a:t> yang </a:t>
            </a:r>
            <a:r>
              <a:rPr lang="en-US" sz="3200" b="1" dirty="0" err="1">
                <a:solidFill>
                  <a:srgbClr val="00FF00"/>
                </a:solidFill>
              </a:rPr>
              <a:t>muncul</a:t>
            </a:r>
            <a:r>
              <a:rPr lang="en-US" sz="3200" b="1" dirty="0">
                <a:solidFill>
                  <a:srgbClr val="00FF00"/>
                </a:solidFill>
              </a:rPr>
              <a:t>, </a:t>
            </a:r>
            <a:r>
              <a:rPr lang="en-US" sz="3200" b="1" dirty="0" err="1">
                <a:solidFill>
                  <a:srgbClr val="00FF00"/>
                </a:solidFill>
              </a:rPr>
              <a:t>kita</a:t>
            </a:r>
            <a:r>
              <a:rPr lang="en-US" sz="3200" b="1" dirty="0">
                <a:solidFill>
                  <a:srgbClr val="00FF00"/>
                </a:solidFill>
              </a:rPr>
              <a:t> </a:t>
            </a:r>
            <a:r>
              <a:rPr lang="en-US" sz="3200" b="1" dirty="0" err="1">
                <a:solidFill>
                  <a:srgbClr val="00FF00"/>
                </a:solidFill>
              </a:rPr>
              <a:t>bisa</a:t>
            </a:r>
            <a:r>
              <a:rPr lang="en-US" sz="3200" b="1" dirty="0">
                <a:solidFill>
                  <a:srgbClr val="00FF00"/>
                </a:solidFill>
              </a:rPr>
              <a:t> </a:t>
            </a:r>
            <a:r>
              <a:rPr lang="en-US" sz="3200" b="1" dirty="0" err="1">
                <a:solidFill>
                  <a:srgbClr val="00FF00"/>
                </a:solidFill>
              </a:rPr>
              <a:t>menyusun</a:t>
            </a:r>
            <a:r>
              <a:rPr lang="en-US" sz="3200" b="1" dirty="0">
                <a:solidFill>
                  <a:srgbClr val="00FF00"/>
                </a:solidFill>
              </a:rPr>
              <a:t> </a:t>
            </a:r>
            <a:r>
              <a:rPr lang="en-US" sz="3200" b="1" dirty="0" err="1">
                <a:solidFill>
                  <a:srgbClr val="00FF00"/>
                </a:solidFill>
              </a:rPr>
              <a:t>tujuan</a:t>
            </a:r>
            <a:r>
              <a:rPr lang="en-US" sz="3200" b="1" dirty="0">
                <a:solidFill>
                  <a:srgbClr val="00FF00"/>
                </a:solidFill>
              </a:rPr>
              <a:t> </a:t>
            </a:r>
            <a:r>
              <a:rPr lang="en-US" sz="3200" b="1" dirty="0" err="1">
                <a:solidFill>
                  <a:srgbClr val="00FF00"/>
                </a:solidFill>
              </a:rPr>
              <a:t>penelitian</a:t>
            </a:r>
            <a:r>
              <a:rPr lang="en-US" sz="3200" b="1" dirty="0">
                <a:solidFill>
                  <a:srgbClr val="00FF00"/>
                </a:solidFill>
              </a:rPr>
              <a:t> yang </a:t>
            </a:r>
            <a:r>
              <a:rPr lang="en-US" sz="3200" b="1" dirty="0" err="1">
                <a:solidFill>
                  <a:srgbClr val="00FF00"/>
                </a:solidFill>
              </a:rPr>
              <a:t>akan</a:t>
            </a:r>
            <a:r>
              <a:rPr lang="en-US" sz="3200" b="1" dirty="0">
                <a:solidFill>
                  <a:srgbClr val="00FF00"/>
                </a:solidFill>
              </a:rPr>
              <a:t> </a:t>
            </a:r>
            <a:r>
              <a:rPr lang="en-US" sz="3200" b="1" dirty="0" err="1">
                <a:solidFill>
                  <a:srgbClr val="00FF00"/>
                </a:solidFill>
              </a:rPr>
              <a:t>dicapai</a:t>
            </a:r>
            <a:r>
              <a:rPr lang="en-US" sz="3200" b="1" dirty="0">
                <a:solidFill>
                  <a:srgbClr val="00FF00"/>
                </a:solidFill>
              </a:rPr>
              <a:t> </a:t>
            </a:r>
            <a:r>
              <a:rPr lang="en-US" sz="3200" b="1" dirty="0" err="1">
                <a:solidFill>
                  <a:srgbClr val="00FF00"/>
                </a:solidFill>
              </a:rPr>
              <a:t>sebagai</a:t>
            </a:r>
            <a:r>
              <a:rPr lang="en-US" sz="3200" b="1" dirty="0">
                <a:solidFill>
                  <a:srgbClr val="00FF00"/>
                </a:solidFill>
              </a:rPr>
              <a:t> </a:t>
            </a:r>
            <a:r>
              <a:rPr lang="en-US" sz="3200" b="1" dirty="0" err="1">
                <a:solidFill>
                  <a:srgbClr val="00FF00"/>
                </a:solidFill>
              </a:rPr>
              <a:t>solusi</a:t>
            </a:r>
            <a:r>
              <a:rPr lang="en-US" sz="3200" b="1" dirty="0">
                <a:solidFill>
                  <a:srgbClr val="00FF00"/>
                </a:solidFill>
              </a:rPr>
              <a:t> </a:t>
            </a:r>
            <a:r>
              <a:rPr lang="en-US" sz="3200" b="1" dirty="0" err="1">
                <a:solidFill>
                  <a:srgbClr val="00FF00"/>
                </a:solidFill>
              </a:rPr>
              <a:t>terhadap</a:t>
            </a:r>
            <a:r>
              <a:rPr lang="en-US" sz="3200" b="1" dirty="0">
                <a:solidFill>
                  <a:srgbClr val="00FF00"/>
                </a:solidFill>
              </a:rPr>
              <a:t> </a:t>
            </a:r>
            <a:r>
              <a:rPr lang="en-US" sz="3200" b="1" dirty="0" err="1">
                <a:solidFill>
                  <a:srgbClr val="00FF00"/>
                </a:solidFill>
              </a:rPr>
              <a:t>masalah</a:t>
            </a:r>
            <a:r>
              <a:rPr lang="en-US" sz="3200" b="1" dirty="0">
                <a:solidFill>
                  <a:srgbClr val="00FF00"/>
                </a:solidFill>
              </a:rPr>
              <a:t> </a:t>
            </a:r>
            <a:r>
              <a:rPr lang="en-US" sz="3200" b="1" dirty="0" err="1">
                <a:solidFill>
                  <a:srgbClr val="00FF00"/>
                </a:solidFill>
              </a:rPr>
              <a:t>penelitian</a:t>
            </a:r>
            <a:endParaRPr lang="en-US" sz="3200" b="1" dirty="0">
              <a:solidFill>
                <a:srgbClr val="00FF00"/>
              </a:solidFill>
            </a:endParaRPr>
          </a:p>
        </p:txBody>
      </p:sp>
    </p:spTree>
    <p:extLst>
      <p:ext uri="{BB962C8B-B14F-4D97-AF65-F5344CB8AC3E}">
        <p14:creationId xmlns:p14="http://schemas.microsoft.com/office/powerpoint/2010/main" val="3374830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3F39855-7E28-4EC0-8C89-499AB115842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010" r="29010"/>
          <a:stretch>
            <a:fillRect/>
          </a:stretch>
        </p:blipFill>
        <p:spPr/>
      </p:pic>
      <p:sp>
        <p:nvSpPr>
          <p:cNvPr id="9" name="Content Placeholder 2">
            <a:extLst>
              <a:ext uri="{FF2B5EF4-FFF2-40B4-BE49-F238E27FC236}">
                <a16:creationId xmlns:a16="http://schemas.microsoft.com/office/drawing/2014/main" id="{2CBE5EA8-5D5F-4D24-A5BC-D813CF1EFBC0}"/>
              </a:ext>
            </a:extLst>
          </p:cNvPr>
          <p:cNvSpPr txBox="1">
            <a:spLocks/>
          </p:cNvSpPr>
          <p:nvPr/>
        </p:nvSpPr>
        <p:spPr>
          <a:xfrm>
            <a:off x="4437818" y="467139"/>
            <a:ext cx="3654289" cy="560566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63538" lvl="1" indent="-269875"/>
            <a:r>
              <a:rPr lang="en-US" sz="2000" b="1" dirty="0" err="1">
                <a:solidFill>
                  <a:srgbClr val="FFFF99"/>
                </a:solidFill>
              </a:rPr>
              <a:t>mengidentifikasi</a:t>
            </a:r>
            <a:r>
              <a:rPr lang="en-US" sz="2000" b="1" dirty="0">
                <a:solidFill>
                  <a:srgbClr val="FFFF99"/>
                </a:solidFill>
              </a:rPr>
              <a:t> (to </a:t>
            </a:r>
            <a:r>
              <a:rPr lang="en-US" sz="2000" b="1" dirty="0" err="1">
                <a:solidFill>
                  <a:srgbClr val="FFFF99"/>
                </a:solidFill>
              </a:rPr>
              <a:t>indentify</a:t>
            </a:r>
            <a:r>
              <a:rPr lang="en-US" sz="2000" b="1" dirty="0">
                <a:solidFill>
                  <a:srgbClr val="FFFF99"/>
                </a:solidFill>
              </a:rPr>
              <a:t>), </a:t>
            </a:r>
          </a:p>
          <a:p>
            <a:pPr marL="363538" lvl="1" indent="-269875"/>
            <a:r>
              <a:rPr lang="en-US" sz="2000" b="1" dirty="0" err="1">
                <a:solidFill>
                  <a:srgbClr val="FFFF99"/>
                </a:solidFill>
              </a:rPr>
              <a:t>mengetahui</a:t>
            </a:r>
            <a:r>
              <a:rPr lang="en-US" sz="2000" b="1" dirty="0">
                <a:solidFill>
                  <a:srgbClr val="FFFF99"/>
                </a:solidFill>
              </a:rPr>
              <a:t> </a:t>
            </a:r>
            <a:r>
              <a:rPr lang="en-US" sz="2000" b="1" i="1" dirty="0">
                <a:solidFill>
                  <a:srgbClr val="FFFF99"/>
                </a:solidFill>
              </a:rPr>
              <a:t>(to find out)</a:t>
            </a:r>
            <a:r>
              <a:rPr lang="en-US" sz="2000" b="1" dirty="0">
                <a:solidFill>
                  <a:srgbClr val="FFFF99"/>
                </a:solidFill>
              </a:rPr>
              <a:t>, </a:t>
            </a:r>
          </a:p>
          <a:p>
            <a:pPr marL="363538" lvl="1" indent="-269875"/>
            <a:r>
              <a:rPr lang="en-US" sz="2000" b="1" dirty="0" err="1">
                <a:solidFill>
                  <a:srgbClr val="FFFF99"/>
                </a:solidFill>
              </a:rPr>
              <a:t>memastikan</a:t>
            </a:r>
            <a:r>
              <a:rPr lang="en-US" sz="2000" b="1" dirty="0">
                <a:solidFill>
                  <a:srgbClr val="FFFF99"/>
                </a:solidFill>
              </a:rPr>
              <a:t> </a:t>
            </a:r>
            <a:r>
              <a:rPr lang="en-US" sz="2000" b="1" i="1" dirty="0">
                <a:solidFill>
                  <a:srgbClr val="FFFF99"/>
                </a:solidFill>
              </a:rPr>
              <a:t>(to ensure), </a:t>
            </a:r>
          </a:p>
          <a:p>
            <a:pPr marL="363538" lvl="1" indent="-269875"/>
            <a:r>
              <a:rPr lang="en-US" sz="2000" b="1" dirty="0" err="1">
                <a:solidFill>
                  <a:srgbClr val="FFFF99"/>
                </a:solidFill>
              </a:rPr>
              <a:t>menentukan</a:t>
            </a:r>
            <a:r>
              <a:rPr lang="en-US" sz="2000" b="1" dirty="0">
                <a:solidFill>
                  <a:srgbClr val="FFFF99"/>
                </a:solidFill>
              </a:rPr>
              <a:t> </a:t>
            </a:r>
            <a:r>
              <a:rPr lang="en-US" sz="2000" b="1" i="1" dirty="0">
                <a:solidFill>
                  <a:srgbClr val="FFFF99"/>
                </a:solidFill>
              </a:rPr>
              <a:t>(to determine), </a:t>
            </a:r>
          </a:p>
          <a:p>
            <a:pPr marL="363538" lvl="1" indent="-269875"/>
            <a:r>
              <a:rPr lang="en-US" sz="2000" b="1" dirty="0" err="1">
                <a:solidFill>
                  <a:srgbClr val="FFFF99"/>
                </a:solidFill>
              </a:rPr>
              <a:t>membangun</a:t>
            </a:r>
            <a:r>
              <a:rPr lang="en-US" sz="2000" b="1" i="1" dirty="0">
                <a:solidFill>
                  <a:srgbClr val="FFFF99"/>
                </a:solidFill>
              </a:rPr>
              <a:t> (to establish) </a:t>
            </a:r>
          </a:p>
          <a:p>
            <a:pPr marL="363538" lvl="1" indent="-269875"/>
            <a:r>
              <a:rPr lang="en-US" sz="2000" b="1" dirty="0" err="1">
                <a:solidFill>
                  <a:srgbClr val="FFFF99"/>
                </a:solidFill>
              </a:rPr>
              <a:t>mengklarifikasi</a:t>
            </a:r>
            <a:r>
              <a:rPr lang="en-US" sz="2000" b="1" dirty="0">
                <a:solidFill>
                  <a:srgbClr val="FFFF99"/>
                </a:solidFill>
              </a:rPr>
              <a:t> </a:t>
            </a:r>
            <a:r>
              <a:rPr lang="en-US" sz="2000" b="1" i="1" dirty="0">
                <a:solidFill>
                  <a:srgbClr val="FFFF99"/>
                </a:solidFill>
              </a:rPr>
              <a:t>(to clarify), </a:t>
            </a:r>
          </a:p>
          <a:p>
            <a:pPr marL="363538" lvl="1" indent="-269875"/>
            <a:r>
              <a:rPr lang="en-US" sz="2000" b="1" dirty="0" err="1">
                <a:solidFill>
                  <a:srgbClr val="FFFF99"/>
                </a:solidFill>
              </a:rPr>
              <a:t>melakukan</a:t>
            </a:r>
            <a:r>
              <a:rPr lang="en-US" sz="2000" b="1" dirty="0">
                <a:solidFill>
                  <a:srgbClr val="FFFF99"/>
                </a:solidFill>
              </a:rPr>
              <a:t> </a:t>
            </a:r>
            <a:r>
              <a:rPr lang="en-US" sz="2000" b="1" dirty="0" err="1">
                <a:solidFill>
                  <a:srgbClr val="FFFF99"/>
                </a:solidFill>
              </a:rPr>
              <a:t>verifikasi</a:t>
            </a:r>
            <a:r>
              <a:rPr lang="en-US" sz="2000" b="1" dirty="0">
                <a:solidFill>
                  <a:srgbClr val="FFFF99"/>
                </a:solidFill>
              </a:rPr>
              <a:t> (</a:t>
            </a:r>
            <a:r>
              <a:rPr lang="en-US" sz="2000" b="1" i="1" dirty="0">
                <a:solidFill>
                  <a:srgbClr val="FFFF99"/>
                </a:solidFill>
              </a:rPr>
              <a:t>to verify),</a:t>
            </a:r>
            <a:r>
              <a:rPr lang="en-US" sz="2000" b="1" dirty="0">
                <a:solidFill>
                  <a:srgbClr val="FFFF99"/>
                </a:solidFill>
              </a:rPr>
              <a:t> </a:t>
            </a:r>
          </a:p>
          <a:p>
            <a:pPr marL="363538" lvl="1" indent="-269875"/>
            <a:r>
              <a:rPr lang="en-US" sz="2000" b="1" dirty="0" err="1">
                <a:solidFill>
                  <a:srgbClr val="FFFF99"/>
                </a:solidFill>
              </a:rPr>
              <a:t>mengkonfirmasi</a:t>
            </a:r>
            <a:r>
              <a:rPr lang="en-US" sz="2000" b="1" dirty="0">
                <a:solidFill>
                  <a:srgbClr val="FFFF99"/>
                </a:solidFill>
              </a:rPr>
              <a:t> </a:t>
            </a:r>
            <a:r>
              <a:rPr lang="en-US" sz="2000" b="1" i="1" dirty="0">
                <a:solidFill>
                  <a:srgbClr val="FFFF99"/>
                </a:solidFill>
              </a:rPr>
              <a:t>(to confirm)</a:t>
            </a:r>
            <a:r>
              <a:rPr lang="en-US" sz="2000" b="1" dirty="0">
                <a:solidFill>
                  <a:srgbClr val="FFFF99"/>
                </a:solidFill>
              </a:rPr>
              <a:t>, </a:t>
            </a:r>
          </a:p>
          <a:p>
            <a:pPr marL="363538" lvl="1" indent="-269875"/>
            <a:r>
              <a:rPr lang="en-US" sz="2000" b="1" dirty="0" err="1">
                <a:solidFill>
                  <a:srgbClr val="FFFF99"/>
                </a:solidFill>
              </a:rPr>
              <a:t>menjelaskan</a:t>
            </a:r>
            <a:r>
              <a:rPr lang="en-US" sz="2000" b="1" dirty="0">
                <a:solidFill>
                  <a:srgbClr val="FFFF99"/>
                </a:solidFill>
              </a:rPr>
              <a:t> </a:t>
            </a:r>
            <a:r>
              <a:rPr lang="en-US" sz="2000" b="1" i="1" dirty="0">
                <a:solidFill>
                  <a:srgbClr val="FFFF99"/>
                </a:solidFill>
              </a:rPr>
              <a:t>(to explain, to describe), </a:t>
            </a:r>
          </a:p>
          <a:p>
            <a:pPr marL="363538" lvl="1" indent="-269875"/>
            <a:r>
              <a:rPr lang="en-US" sz="2000" b="1" dirty="0" err="1">
                <a:solidFill>
                  <a:srgbClr val="FFFF99"/>
                </a:solidFill>
              </a:rPr>
              <a:t>membandingkan</a:t>
            </a:r>
            <a:r>
              <a:rPr lang="en-US" sz="2000" b="1" i="1" dirty="0">
                <a:solidFill>
                  <a:srgbClr val="FFFF99"/>
                </a:solidFill>
              </a:rPr>
              <a:t> (to compare), </a:t>
            </a:r>
          </a:p>
        </p:txBody>
      </p:sp>
      <p:sp>
        <p:nvSpPr>
          <p:cNvPr id="10" name="Content Placeholder 5">
            <a:extLst>
              <a:ext uri="{FF2B5EF4-FFF2-40B4-BE49-F238E27FC236}">
                <a16:creationId xmlns:a16="http://schemas.microsoft.com/office/drawing/2014/main" id="{85D9A40B-5E17-47EB-A8CE-8BF0829C97D2}"/>
              </a:ext>
            </a:extLst>
          </p:cNvPr>
          <p:cNvSpPr txBox="1">
            <a:spLocks/>
          </p:cNvSpPr>
          <p:nvPr/>
        </p:nvSpPr>
        <p:spPr>
          <a:xfrm>
            <a:off x="7896635" y="467138"/>
            <a:ext cx="3829292" cy="560566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n-US" sz="2000" b="1" dirty="0" err="1">
                <a:solidFill>
                  <a:srgbClr val="FFFF99"/>
                </a:solidFill>
              </a:rPr>
              <a:t>menentukan</a:t>
            </a:r>
            <a:r>
              <a:rPr lang="en-US" sz="2000" b="1" dirty="0">
                <a:solidFill>
                  <a:srgbClr val="FFFF99"/>
                </a:solidFill>
              </a:rPr>
              <a:t> </a:t>
            </a:r>
            <a:r>
              <a:rPr lang="en-US" sz="2000" b="1" i="1" dirty="0">
                <a:solidFill>
                  <a:srgbClr val="FFFF99"/>
                </a:solidFill>
              </a:rPr>
              <a:t>(to define)</a:t>
            </a:r>
            <a:r>
              <a:rPr lang="en-US" sz="2000" b="1" dirty="0">
                <a:solidFill>
                  <a:srgbClr val="FFFF99"/>
                </a:solidFill>
              </a:rPr>
              <a:t>, </a:t>
            </a:r>
            <a:r>
              <a:rPr lang="en-US" sz="2000" b="1" dirty="0" err="1">
                <a:solidFill>
                  <a:srgbClr val="FFFF99"/>
                </a:solidFill>
              </a:rPr>
              <a:t>memprediksi</a:t>
            </a:r>
            <a:r>
              <a:rPr lang="en-US" sz="2000" b="1" dirty="0">
                <a:solidFill>
                  <a:srgbClr val="FFFF99"/>
                </a:solidFill>
              </a:rPr>
              <a:t> </a:t>
            </a:r>
            <a:r>
              <a:rPr lang="en-US" sz="2000" b="1" i="1" dirty="0">
                <a:solidFill>
                  <a:srgbClr val="FFFF99"/>
                </a:solidFill>
              </a:rPr>
              <a:t>(to predict), </a:t>
            </a:r>
          </a:p>
          <a:p>
            <a:pPr lvl="1"/>
            <a:r>
              <a:rPr lang="en-US" sz="2000" b="1" dirty="0" err="1">
                <a:solidFill>
                  <a:srgbClr val="FFFF99"/>
                </a:solidFill>
              </a:rPr>
              <a:t>menduga</a:t>
            </a:r>
            <a:r>
              <a:rPr lang="en-US" sz="2000" b="1" dirty="0">
                <a:solidFill>
                  <a:srgbClr val="FFFF99"/>
                </a:solidFill>
              </a:rPr>
              <a:t> </a:t>
            </a:r>
            <a:r>
              <a:rPr lang="en-US" sz="2000" b="1" i="1" dirty="0">
                <a:solidFill>
                  <a:srgbClr val="FFFF99"/>
                </a:solidFill>
              </a:rPr>
              <a:t>(to estimate),</a:t>
            </a:r>
            <a:r>
              <a:rPr lang="en-US" sz="2000" b="1" dirty="0">
                <a:solidFill>
                  <a:srgbClr val="FFFF99"/>
                </a:solidFill>
              </a:rPr>
              <a:t> </a:t>
            </a:r>
          </a:p>
          <a:p>
            <a:pPr lvl="1"/>
            <a:r>
              <a:rPr lang="en-US" sz="2000" b="1" dirty="0" err="1">
                <a:solidFill>
                  <a:srgbClr val="FFFF99"/>
                </a:solidFill>
              </a:rPr>
              <a:t>menganalisis</a:t>
            </a:r>
            <a:r>
              <a:rPr lang="en-US" sz="2000" b="1" dirty="0">
                <a:solidFill>
                  <a:srgbClr val="FFFF99"/>
                </a:solidFill>
              </a:rPr>
              <a:t> </a:t>
            </a:r>
            <a:r>
              <a:rPr lang="en-US" sz="2000" b="1" i="1" dirty="0">
                <a:solidFill>
                  <a:srgbClr val="FFFF99"/>
                </a:solidFill>
              </a:rPr>
              <a:t>(to analyze)</a:t>
            </a:r>
            <a:r>
              <a:rPr lang="en-US" sz="2000" b="1" dirty="0">
                <a:solidFill>
                  <a:srgbClr val="FFFF99"/>
                </a:solidFill>
              </a:rPr>
              <a:t>, </a:t>
            </a:r>
            <a:r>
              <a:rPr lang="en-US" sz="2000" b="1" dirty="0" err="1">
                <a:solidFill>
                  <a:srgbClr val="FFFF99"/>
                </a:solidFill>
              </a:rPr>
              <a:t>menilai</a:t>
            </a:r>
            <a:r>
              <a:rPr lang="en-US" sz="2000" b="1" dirty="0">
                <a:solidFill>
                  <a:srgbClr val="FFFF99"/>
                </a:solidFill>
              </a:rPr>
              <a:t> </a:t>
            </a:r>
            <a:r>
              <a:rPr lang="en-US" sz="2000" b="1" i="1" dirty="0">
                <a:solidFill>
                  <a:srgbClr val="FFFF99"/>
                </a:solidFill>
              </a:rPr>
              <a:t>(to assess)</a:t>
            </a:r>
            <a:r>
              <a:rPr lang="en-US" sz="2000" b="1" dirty="0">
                <a:solidFill>
                  <a:srgbClr val="FFFF99"/>
                </a:solidFill>
              </a:rPr>
              <a:t>, </a:t>
            </a:r>
          </a:p>
          <a:p>
            <a:pPr lvl="1"/>
            <a:r>
              <a:rPr lang="en-US" sz="2000" b="1" dirty="0" err="1">
                <a:solidFill>
                  <a:srgbClr val="FFFF99"/>
                </a:solidFill>
              </a:rPr>
              <a:t>menghitung</a:t>
            </a:r>
            <a:r>
              <a:rPr lang="en-US" sz="2000" b="1" dirty="0">
                <a:solidFill>
                  <a:srgbClr val="FFFF99"/>
                </a:solidFill>
              </a:rPr>
              <a:t> </a:t>
            </a:r>
            <a:r>
              <a:rPr lang="en-US" sz="2000" b="1" i="1" dirty="0">
                <a:solidFill>
                  <a:srgbClr val="FFFF99"/>
                </a:solidFill>
              </a:rPr>
              <a:t>(to calculate)</a:t>
            </a:r>
            <a:r>
              <a:rPr lang="en-US" sz="2000" b="1" dirty="0">
                <a:solidFill>
                  <a:srgbClr val="FFFF99"/>
                </a:solidFill>
              </a:rPr>
              <a:t>, </a:t>
            </a:r>
          </a:p>
          <a:p>
            <a:pPr lvl="1"/>
            <a:r>
              <a:rPr lang="en-US" sz="2000" b="1" dirty="0" err="1">
                <a:solidFill>
                  <a:srgbClr val="FFFF99"/>
                </a:solidFill>
              </a:rPr>
              <a:t>mengumpulkan</a:t>
            </a:r>
            <a:r>
              <a:rPr lang="en-US" sz="2000" b="1" dirty="0">
                <a:solidFill>
                  <a:srgbClr val="FFFF99"/>
                </a:solidFill>
              </a:rPr>
              <a:t> </a:t>
            </a:r>
            <a:r>
              <a:rPr lang="en-US" sz="2000" b="1" i="1" dirty="0">
                <a:solidFill>
                  <a:srgbClr val="FFFF99"/>
                </a:solidFill>
              </a:rPr>
              <a:t>(to collect)</a:t>
            </a:r>
            <a:r>
              <a:rPr lang="en-US" sz="2000" b="1" dirty="0">
                <a:solidFill>
                  <a:srgbClr val="FFFF99"/>
                </a:solidFill>
              </a:rPr>
              <a:t>, </a:t>
            </a:r>
          </a:p>
          <a:p>
            <a:pPr lvl="1"/>
            <a:r>
              <a:rPr lang="en-US" sz="2000" b="1" dirty="0" err="1">
                <a:solidFill>
                  <a:srgbClr val="FFFF99"/>
                </a:solidFill>
              </a:rPr>
              <a:t>mengembangkan</a:t>
            </a:r>
            <a:r>
              <a:rPr lang="en-US" sz="2000" b="1" dirty="0">
                <a:solidFill>
                  <a:srgbClr val="FFFF99"/>
                </a:solidFill>
              </a:rPr>
              <a:t> </a:t>
            </a:r>
            <a:r>
              <a:rPr lang="en-US" sz="2000" b="1" i="1" dirty="0">
                <a:solidFill>
                  <a:srgbClr val="FFFF99"/>
                </a:solidFill>
              </a:rPr>
              <a:t>(to develop),</a:t>
            </a:r>
            <a:r>
              <a:rPr lang="en-US" sz="2000" b="1" dirty="0">
                <a:solidFill>
                  <a:srgbClr val="FFFF99"/>
                </a:solidFill>
              </a:rPr>
              <a:t> </a:t>
            </a:r>
          </a:p>
          <a:p>
            <a:pPr lvl="1"/>
            <a:r>
              <a:rPr lang="en-US" sz="2000" b="1" dirty="0" err="1">
                <a:solidFill>
                  <a:srgbClr val="FFFF99"/>
                </a:solidFill>
              </a:rPr>
              <a:t>mengeksplorasi</a:t>
            </a:r>
            <a:r>
              <a:rPr lang="en-US" sz="2000" b="1" dirty="0">
                <a:solidFill>
                  <a:srgbClr val="FFFF99"/>
                </a:solidFill>
              </a:rPr>
              <a:t> </a:t>
            </a:r>
            <a:r>
              <a:rPr lang="en-US" sz="2000" b="1" i="1" dirty="0">
                <a:solidFill>
                  <a:srgbClr val="FFFF99"/>
                </a:solidFill>
              </a:rPr>
              <a:t>(to explore), </a:t>
            </a:r>
          </a:p>
          <a:p>
            <a:pPr lvl="1"/>
            <a:r>
              <a:rPr lang="en-US" sz="2000" b="1" dirty="0" err="1">
                <a:solidFill>
                  <a:srgbClr val="FFFF99"/>
                </a:solidFill>
              </a:rPr>
              <a:t>menghubungkan</a:t>
            </a:r>
            <a:r>
              <a:rPr lang="en-US" sz="2000" b="1" dirty="0">
                <a:solidFill>
                  <a:srgbClr val="FFFF99"/>
                </a:solidFill>
              </a:rPr>
              <a:t> </a:t>
            </a:r>
            <a:r>
              <a:rPr lang="en-US" sz="2000" b="1" i="1" dirty="0">
                <a:solidFill>
                  <a:srgbClr val="FFFF99"/>
                </a:solidFill>
              </a:rPr>
              <a:t>(to connect, to relate) </a:t>
            </a:r>
            <a:r>
              <a:rPr lang="en-US" sz="2000" b="1" dirty="0">
                <a:solidFill>
                  <a:srgbClr val="FFFF99"/>
                </a:solidFill>
              </a:rPr>
              <a:t>dan </a:t>
            </a:r>
            <a:r>
              <a:rPr lang="en-US" sz="2000" b="1" dirty="0" err="1">
                <a:solidFill>
                  <a:srgbClr val="FFFF99"/>
                </a:solidFill>
              </a:rPr>
              <a:t>berbagai</a:t>
            </a:r>
            <a:r>
              <a:rPr lang="en-US" sz="2000" b="1" dirty="0">
                <a:solidFill>
                  <a:srgbClr val="FFFF99"/>
                </a:solidFill>
              </a:rPr>
              <a:t> </a:t>
            </a:r>
            <a:r>
              <a:rPr lang="en-US" sz="2000" b="1" dirty="0" err="1">
                <a:solidFill>
                  <a:srgbClr val="FFFF99"/>
                </a:solidFill>
              </a:rPr>
              <a:t>perkataan</a:t>
            </a:r>
            <a:r>
              <a:rPr lang="en-US" sz="2000" b="1" dirty="0">
                <a:solidFill>
                  <a:srgbClr val="FFFF99"/>
                </a:solidFill>
              </a:rPr>
              <a:t> </a:t>
            </a:r>
            <a:r>
              <a:rPr lang="en-US" sz="2000" b="1" dirty="0" err="1">
                <a:solidFill>
                  <a:srgbClr val="FFFF99"/>
                </a:solidFill>
              </a:rPr>
              <a:t>sejenis</a:t>
            </a:r>
            <a:r>
              <a:rPr lang="en-US" sz="2000" b="1" dirty="0">
                <a:solidFill>
                  <a:srgbClr val="FFFF99"/>
                </a:solidFill>
              </a:rPr>
              <a:t> </a:t>
            </a:r>
            <a:r>
              <a:rPr lang="en-US" sz="2000" b="1" dirty="0" err="1">
                <a:solidFill>
                  <a:srgbClr val="FFFF99"/>
                </a:solidFill>
              </a:rPr>
              <a:t>lainnya</a:t>
            </a:r>
            <a:r>
              <a:rPr lang="en-US" sz="2000" b="1" dirty="0">
                <a:solidFill>
                  <a:srgbClr val="FFFF99"/>
                </a:solidFill>
              </a:rPr>
              <a:t>.</a:t>
            </a:r>
          </a:p>
        </p:txBody>
      </p:sp>
    </p:spTree>
    <p:extLst>
      <p:ext uri="{BB962C8B-B14F-4D97-AF65-F5344CB8AC3E}">
        <p14:creationId xmlns:p14="http://schemas.microsoft.com/office/powerpoint/2010/main" val="1364414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908C8F45-9764-49B8-BC97-826B2C91309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62" b="1362"/>
          <a:stretch>
            <a:fillRect/>
          </a:stretch>
        </p:blipFill>
        <p:spPr/>
      </p:pic>
      <p:sp>
        <p:nvSpPr>
          <p:cNvPr id="26" name="TextBox 25">
            <a:extLst>
              <a:ext uri="{FF2B5EF4-FFF2-40B4-BE49-F238E27FC236}">
                <a16:creationId xmlns:a16="http://schemas.microsoft.com/office/drawing/2014/main" id="{AF0CC755-5165-492A-B3D5-09B7DD0FEF5A}"/>
              </a:ext>
            </a:extLst>
          </p:cNvPr>
          <p:cNvSpPr txBox="1"/>
          <p:nvPr/>
        </p:nvSpPr>
        <p:spPr>
          <a:xfrm>
            <a:off x="357808" y="436529"/>
            <a:ext cx="6748669" cy="830997"/>
          </a:xfrm>
          <a:prstGeom prst="rect">
            <a:avLst/>
          </a:prstGeom>
          <a:noFill/>
        </p:spPr>
        <p:txBody>
          <a:bodyPr wrap="square">
            <a:spAutoFit/>
          </a:bodyPr>
          <a:lstStyle/>
          <a:p>
            <a:r>
              <a:rPr lang="it-IT" sz="2400" b="1" i="0" dirty="0">
                <a:effectLst/>
                <a:latin typeface="Arial" panose="020B0604020202020204" pitchFamily="34" charset="0"/>
              </a:rPr>
              <a:t>Untuk contoh judul </a:t>
            </a:r>
            <a:r>
              <a:rPr lang="it-IT" sz="2400" b="1" i="1" dirty="0">
                <a:effectLst/>
                <a:latin typeface="Arial" panose="020B0604020202020204" pitchFamily="34" charset="0"/>
              </a:rPr>
              <a:t>Motivasi Petani Dalam Menabung Di Bank.</a:t>
            </a:r>
            <a:r>
              <a:rPr lang="it-IT" sz="2400" b="1" i="0" dirty="0">
                <a:effectLst/>
                <a:latin typeface="Arial" panose="020B0604020202020204" pitchFamily="34" charset="0"/>
              </a:rPr>
              <a:t>....</a:t>
            </a:r>
            <a:endParaRPr lang="en-US" sz="2400" b="1" dirty="0"/>
          </a:p>
        </p:txBody>
      </p:sp>
      <p:sp>
        <p:nvSpPr>
          <p:cNvPr id="25" name="TextBox 24">
            <a:extLst>
              <a:ext uri="{FF2B5EF4-FFF2-40B4-BE49-F238E27FC236}">
                <a16:creationId xmlns:a16="http://schemas.microsoft.com/office/drawing/2014/main" id="{EAEE1786-7DEA-4E72-AA1A-4DF7464E33BE}"/>
              </a:ext>
            </a:extLst>
          </p:cNvPr>
          <p:cNvSpPr txBox="1"/>
          <p:nvPr/>
        </p:nvSpPr>
        <p:spPr>
          <a:xfrm>
            <a:off x="238540" y="1922430"/>
            <a:ext cx="5963478" cy="1938992"/>
          </a:xfrm>
          <a:prstGeom prst="rect">
            <a:avLst/>
          </a:prstGeom>
          <a:noFill/>
        </p:spPr>
        <p:txBody>
          <a:bodyPr wrap="square" rtlCol="0">
            <a:spAutoFit/>
          </a:bodyPr>
          <a:lstStyle/>
          <a:p>
            <a:r>
              <a:rPr lang="en-US" sz="2400" dirty="0" err="1">
                <a:solidFill>
                  <a:schemeClr val="bg1"/>
                </a:solidFill>
              </a:rPr>
              <a:t>Mungkin</a:t>
            </a:r>
            <a:r>
              <a:rPr lang="en-US" sz="2400" dirty="0">
                <a:solidFill>
                  <a:schemeClr val="bg1"/>
                </a:solidFill>
              </a:rPr>
              <a:t> </a:t>
            </a:r>
            <a:r>
              <a:rPr lang="en-US" sz="2400" dirty="0" err="1">
                <a:solidFill>
                  <a:schemeClr val="bg1"/>
                </a:solidFill>
              </a:rPr>
              <a:t>dasarnya</a:t>
            </a:r>
            <a:r>
              <a:rPr lang="en-US" sz="2400" dirty="0">
                <a:solidFill>
                  <a:schemeClr val="bg1"/>
                </a:solidFill>
              </a:rPr>
              <a:t> </a:t>
            </a:r>
            <a:r>
              <a:rPr lang="en-US" sz="2400" dirty="0" err="1">
                <a:solidFill>
                  <a:schemeClr val="bg1"/>
                </a:solidFill>
              </a:rPr>
              <a:t>adalah</a:t>
            </a:r>
            <a:r>
              <a:rPr lang="en-US" sz="2400" dirty="0">
                <a:solidFill>
                  <a:schemeClr val="bg1"/>
                </a:solidFill>
              </a:rPr>
              <a:t> </a:t>
            </a:r>
            <a:r>
              <a:rPr lang="en-US" sz="2400" dirty="0" err="1">
                <a:solidFill>
                  <a:schemeClr val="bg1"/>
                </a:solidFill>
              </a:rPr>
              <a:t>adanya</a:t>
            </a:r>
            <a:r>
              <a:rPr lang="en-US" sz="2400" dirty="0">
                <a:solidFill>
                  <a:schemeClr val="bg1"/>
                </a:solidFill>
              </a:rPr>
              <a:t> data </a:t>
            </a:r>
            <a:r>
              <a:rPr lang="en-US" sz="2400" dirty="0" err="1">
                <a:solidFill>
                  <a:schemeClr val="bg1"/>
                </a:solidFill>
              </a:rPr>
              <a:t>jumlah</a:t>
            </a:r>
            <a:r>
              <a:rPr lang="en-US" sz="2400" dirty="0">
                <a:solidFill>
                  <a:schemeClr val="bg1"/>
                </a:solidFill>
              </a:rPr>
              <a:t> </a:t>
            </a:r>
            <a:r>
              <a:rPr lang="en-US" sz="2400" dirty="0" err="1">
                <a:solidFill>
                  <a:schemeClr val="bg1"/>
                </a:solidFill>
              </a:rPr>
              <a:t>petani</a:t>
            </a:r>
            <a:r>
              <a:rPr lang="en-US" sz="2400" dirty="0">
                <a:solidFill>
                  <a:schemeClr val="bg1"/>
                </a:solidFill>
              </a:rPr>
              <a:t> </a:t>
            </a:r>
            <a:r>
              <a:rPr lang="en-US" sz="2400" dirty="0" err="1">
                <a:solidFill>
                  <a:schemeClr val="bg1"/>
                </a:solidFill>
              </a:rPr>
              <a:t>penabung</a:t>
            </a:r>
            <a:r>
              <a:rPr lang="en-US" sz="2400" dirty="0">
                <a:solidFill>
                  <a:schemeClr val="bg1"/>
                </a:solidFill>
              </a:rPr>
              <a:t> </a:t>
            </a:r>
            <a:r>
              <a:rPr lang="en-US" sz="2400" dirty="0" err="1">
                <a:solidFill>
                  <a:schemeClr val="bg1"/>
                </a:solidFill>
              </a:rPr>
              <a:t>atau</a:t>
            </a:r>
            <a:r>
              <a:rPr lang="en-US" sz="2400" dirty="0">
                <a:solidFill>
                  <a:schemeClr val="bg1"/>
                </a:solidFill>
              </a:rPr>
              <a:t> </a:t>
            </a:r>
            <a:r>
              <a:rPr lang="en-US" sz="2400" dirty="0" err="1">
                <a:solidFill>
                  <a:schemeClr val="bg1"/>
                </a:solidFill>
              </a:rPr>
              <a:t>jumlah</a:t>
            </a:r>
            <a:r>
              <a:rPr lang="en-US" sz="2400" dirty="0">
                <a:solidFill>
                  <a:schemeClr val="bg1"/>
                </a:solidFill>
              </a:rPr>
              <a:t> </a:t>
            </a:r>
            <a:r>
              <a:rPr lang="en-US" sz="2400" dirty="0" err="1">
                <a:solidFill>
                  <a:schemeClr val="bg1"/>
                </a:solidFill>
              </a:rPr>
              <a:t>tabungan</a:t>
            </a:r>
            <a:r>
              <a:rPr lang="en-US" sz="2400" dirty="0">
                <a:solidFill>
                  <a:schemeClr val="bg1"/>
                </a:solidFill>
              </a:rPr>
              <a:t> yang </a:t>
            </a:r>
            <a:r>
              <a:rPr lang="en-US" sz="2400" dirty="0" err="1">
                <a:solidFill>
                  <a:schemeClr val="bg1"/>
                </a:solidFill>
              </a:rPr>
              <a:t>dianggap</a:t>
            </a:r>
            <a:r>
              <a:rPr lang="en-US" sz="2400" dirty="0">
                <a:solidFill>
                  <a:schemeClr val="bg1"/>
                </a:solidFill>
              </a:rPr>
              <a:t> </a:t>
            </a:r>
            <a:r>
              <a:rPr lang="en-US" sz="2400" dirty="0" err="1">
                <a:solidFill>
                  <a:schemeClr val="bg1"/>
                </a:solidFill>
              </a:rPr>
              <a:t>terlalu</a:t>
            </a:r>
            <a:r>
              <a:rPr lang="en-US" sz="2400" dirty="0">
                <a:solidFill>
                  <a:schemeClr val="bg1"/>
                </a:solidFill>
              </a:rPr>
              <a:t> </a:t>
            </a:r>
            <a:r>
              <a:rPr lang="en-US" sz="2400" dirty="0" err="1">
                <a:solidFill>
                  <a:schemeClr val="bg1"/>
                </a:solidFill>
              </a:rPr>
              <a:t>rendah</a:t>
            </a:r>
            <a:r>
              <a:rPr lang="en-US" sz="2400" dirty="0">
                <a:solidFill>
                  <a:schemeClr val="bg1"/>
                </a:solidFill>
              </a:rPr>
              <a:t> dan </a:t>
            </a:r>
            <a:r>
              <a:rPr lang="en-US" sz="2400" dirty="0" err="1">
                <a:solidFill>
                  <a:schemeClr val="bg1"/>
                </a:solidFill>
              </a:rPr>
              <a:t>berada</a:t>
            </a:r>
            <a:r>
              <a:rPr lang="en-US" sz="2400" dirty="0">
                <a:solidFill>
                  <a:schemeClr val="bg1"/>
                </a:solidFill>
              </a:rPr>
              <a:t> </a:t>
            </a:r>
            <a:r>
              <a:rPr lang="en-US" sz="2400" dirty="0" err="1">
                <a:solidFill>
                  <a:schemeClr val="bg1"/>
                </a:solidFill>
              </a:rPr>
              <a:t>dibawah</a:t>
            </a:r>
            <a:r>
              <a:rPr lang="en-US" sz="2400" dirty="0">
                <a:solidFill>
                  <a:schemeClr val="bg1"/>
                </a:solidFill>
              </a:rPr>
              <a:t> yang </a:t>
            </a:r>
            <a:r>
              <a:rPr lang="en-US" sz="2400" dirty="0" err="1">
                <a:solidFill>
                  <a:schemeClr val="bg1"/>
                </a:solidFill>
              </a:rPr>
              <a:t>diharapkan</a:t>
            </a:r>
            <a:r>
              <a:rPr lang="en-US" sz="2400" dirty="0">
                <a:solidFill>
                  <a:schemeClr val="bg1"/>
                </a:solidFill>
              </a:rPr>
              <a:t> </a:t>
            </a:r>
            <a:r>
              <a:rPr lang="en-US" sz="2400" dirty="0" err="1">
                <a:solidFill>
                  <a:schemeClr val="bg1"/>
                </a:solidFill>
              </a:rPr>
              <a:t>atau</a:t>
            </a:r>
            <a:r>
              <a:rPr lang="en-US" sz="2400" dirty="0">
                <a:solidFill>
                  <a:schemeClr val="bg1"/>
                </a:solidFill>
              </a:rPr>
              <a:t> </a:t>
            </a:r>
            <a:r>
              <a:rPr lang="en-US" sz="2400" dirty="0" err="1">
                <a:solidFill>
                  <a:schemeClr val="bg1"/>
                </a:solidFill>
              </a:rPr>
              <a:t>ditargetkan</a:t>
            </a:r>
            <a:r>
              <a:rPr lang="en-US" sz="2400" dirty="0">
                <a:solidFill>
                  <a:schemeClr val="bg1"/>
                </a:solidFill>
              </a:rPr>
              <a:t> </a:t>
            </a:r>
            <a:r>
              <a:rPr lang="en-US" sz="2400" dirty="0" err="1">
                <a:solidFill>
                  <a:schemeClr val="bg1"/>
                </a:solidFill>
              </a:rPr>
              <a:t>atau</a:t>
            </a:r>
            <a:r>
              <a:rPr lang="en-US" sz="2400" dirty="0">
                <a:solidFill>
                  <a:schemeClr val="bg1"/>
                </a:solidFill>
              </a:rPr>
              <a:t> yang </a:t>
            </a:r>
            <a:r>
              <a:rPr lang="en-US" sz="2400" dirty="0" err="1">
                <a:solidFill>
                  <a:schemeClr val="bg1"/>
                </a:solidFill>
              </a:rPr>
              <a:t>seharusnya</a:t>
            </a:r>
            <a:endParaRPr lang="en-US" sz="2400" dirty="0">
              <a:solidFill>
                <a:schemeClr val="bg1"/>
              </a:solidFill>
            </a:endParaRPr>
          </a:p>
        </p:txBody>
      </p:sp>
      <p:sp>
        <p:nvSpPr>
          <p:cNvPr id="27" name="TextBox 26">
            <a:extLst>
              <a:ext uri="{FF2B5EF4-FFF2-40B4-BE49-F238E27FC236}">
                <a16:creationId xmlns:a16="http://schemas.microsoft.com/office/drawing/2014/main" id="{E00001AF-5C90-4781-B258-E005B5AAE5B8}"/>
              </a:ext>
            </a:extLst>
          </p:cNvPr>
          <p:cNvSpPr txBox="1"/>
          <p:nvPr/>
        </p:nvSpPr>
        <p:spPr>
          <a:xfrm>
            <a:off x="357808" y="3861422"/>
            <a:ext cx="5396949" cy="1200329"/>
          </a:xfrm>
          <a:prstGeom prst="rect">
            <a:avLst/>
          </a:prstGeom>
          <a:noFill/>
        </p:spPr>
        <p:txBody>
          <a:bodyPr wrap="square" rtlCol="0">
            <a:spAutoFit/>
          </a:bodyPr>
          <a:lstStyle/>
          <a:p>
            <a:r>
              <a:rPr lang="en-US" sz="2400" b="1" dirty="0" err="1">
                <a:solidFill>
                  <a:srgbClr val="FFFF00"/>
                </a:solidFill>
              </a:rPr>
              <a:t>Muncullah</a:t>
            </a:r>
            <a:r>
              <a:rPr lang="en-US" sz="2400" b="1" dirty="0">
                <a:solidFill>
                  <a:srgbClr val="FFFF00"/>
                </a:solidFill>
              </a:rPr>
              <a:t> </a:t>
            </a:r>
            <a:r>
              <a:rPr lang="en-US" sz="2400" b="1" dirty="0" err="1">
                <a:solidFill>
                  <a:srgbClr val="FFFF00"/>
                </a:solidFill>
              </a:rPr>
              <a:t>pertanyaan</a:t>
            </a:r>
            <a:r>
              <a:rPr lang="en-US" sz="2400" b="1" dirty="0">
                <a:solidFill>
                  <a:srgbClr val="FFFF00"/>
                </a:solidFill>
              </a:rPr>
              <a:t>, </a:t>
            </a:r>
            <a:r>
              <a:rPr lang="en-US" sz="2400" b="1" dirty="0" err="1">
                <a:solidFill>
                  <a:srgbClr val="FFFF00"/>
                </a:solidFill>
              </a:rPr>
              <a:t>kenapa</a:t>
            </a:r>
            <a:r>
              <a:rPr lang="en-US" sz="2400" b="1" dirty="0">
                <a:solidFill>
                  <a:srgbClr val="FFFF00"/>
                </a:solidFill>
              </a:rPr>
              <a:t> </a:t>
            </a:r>
            <a:r>
              <a:rPr lang="en-US" sz="2400" b="1" dirty="0" err="1">
                <a:solidFill>
                  <a:srgbClr val="FFFF00"/>
                </a:solidFill>
              </a:rPr>
              <a:t>jumlah</a:t>
            </a:r>
            <a:r>
              <a:rPr lang="en-US" sz="2400" b="1" dirty="0">
                <a:solidFill>
                  <a:srgbClr val="FFFF00"/>
                </a:solidFill>
              </a:rPr>
              <a:t> </a:t>
            </a:r>
            <a:r>
              <a:rPr lang="en-US" sz="2400" b="1" dirty="0" err="1">
                <a:solidFill>
                  <a:srgbClr val="FFFF00"/>
                </a:solidFill>
              </a:rPr>
              <a:t>penabung</a:t>
            </a:r>
            <a:r>
              <a:rPr lang="en-US" sz="2400" b="1" dirty="0">
                <a:solidFill>
                  <a:srgbClr val="FFFF00"/>
                </a:solidFill>
              </a:rPr>
              <a:t> </a:t>
            </a:r>
            <a:r>
              <a:rPr lang="en-US" sz="2400" b="1" dirty="0" err="1">
                <a:solidFill>
                  <a:srgbClr val="FFFF00"/>
                </a:solidFill>
              </a:rPr>
              <a:t>rendah</a:t>
            </a:r>
            <a:r>
              <a:rPr lang="en-US" sz="2400" b="1" dirty="0">
                <a:solidFill>
                  <a:srgbClr val="FFFF00"/>
                </a:solidFill>
              </a:rPr>
              <a:t> </a:t>
            </a:r>
            <a:r>
              <a:rPr lang="en-US" sz="2400" b="1" dirty="0" err="1">
                <a:solidFill>
                  <a:srgbClr val="FFFF00"/>
                </a:solidFill>
              </a:rPr>
              <a:t>atau</a:t>
            </a:r>
            <a:r>
              <a:rPr lang="en-US" sz="2400" b="1" dirty="0">
                <a:solidFill>
                  <a:srgbClr val="FFFF00"/>
                </a:solidFill>
              </a:rPr>
              <a:t> </a:t>
            </a:r>
            <a:r>
              <a:rPr lang="en-US" sz="2400" b="1" dirty="0" err="1">
                <a:solidFill>
                  <a:srgbClr val="FFFF00"/>
                </a:solidFill>
              </a:rPr>
              <a:t>jumlah</a:t>
            </a:r>
            <a:r>
              <a:rPr lang="en-US" sz="2400" b="1" dirty="0">
                <a:solidFill>
                  <a:srgbClr val="FFFF00"/>
                </a:solidFill>
              </a:rPr>
              <a:t> </a:t>
            </a:r>
            <a:r>
              <a:rPr lang="en-US" sz="2400" b="1" dirty="0" err="1">
                <a:solidFill>
                  <a:srgbClr val="FFFF00"/>
                </a:solidFill>
              </a:rPr>
              <a:t>tabungan</a:t>
            </a:r>
            <a:r>
              <a:rPr lang="en-US" sz="2400" b="1" dirty="0">
                <a:solidFill>
                  <a:srgbClr val="FFFF00"/>
                </a:solidFill>
              </a:rPr>
              <a:t> </a:t>
            </a:r>
            <a:r>
              <a:rPr lang="en-US" sz="2400" b="1" dirty="0" err="1">
                <a:solidFill>
                  <a:srgbClr val="FFFF00"/>
                </a:solidFill>
              </a:rPr>
              <a:t>rendah</a:t>
            </a:r>
            <a:endParaRPr lang="en-US" sz="2400" b="1" dirty="0">
              <a:solidFill>
                <a:srgbClr val="FFFF00"/>
              </a:solidFill>
            </a:endParaRPr>
          </a:p>
        </p:txBody>
      </p:sp>
      <p:sp>
        <p:nvSpPr>
          <p:cNvPr id="28" name="TextBox 27">
            <a:extLst>
              <a:ext uri="{FF2B5EF4-FFF2-40B4-BE49-F238E27FC236}">
                <a16:creationId xmlns:a16="http://schemas.microsoft.com/office/drawing/2014/main" id="{98522562-7C69-416B-8FAF-9312D8D823FE}"/>
              </a:ext>
            </a:extLst>
          </p:cNvPr>
          <p:cNvSpPr txBox="1"/>
          <p:nvPr/>
        </p:nvSpPr>
        <p:spPr>
          <a:xfrm>
            <a:off x="149087" y="5477184"/>
            <a:ext cx="8080513" cy="1200329"/>
          </a:xfrm>
          <a:prstGeom prst="rect">
            <a:avLst/>
          </a:prstGeom>
          <a:noFill/>
        </p:spPr>
        <p:txBody>
          <a:bodyPr wrap="square" rtlCol="0">
            <a:spAutoFit/>
          </a:bodyPr>
          <a:lstStyle/>
          <a:p>
            <a:r>
              <a:rPr lang="en-US" sz="2400" b="1" dirty="0">
                <a:solidFill>
                  <a:srgbClr val="FF0000"/>
                </a:solidFill>
              </a:rPr>
              <a:t>Dari </a:t>
            </a:r>
            <a:r>
              <a:rPr lang="en-US" sz="2400" b="1" dirty="0" err="1">
                <a:solidFill>
                  <a:srgbClr val="FF0000"/>
                </a:solidFill>
              </a:rPr>
              <a:t>berbagai</a:t>
            </a:r>
            <a:r>
              <a:rPr lang="en-US" sz="2400" b="1" dirty="0">
                <a:solidFill>
                  <a:srgbClr val="FF0000"/>
                </a:solidFill>
              </a:rPr>
              <a:t> </a:t>
            </a:r>
            <a:r>
              <a:rPr lang="en-US" sz="2400" b="1" dirty="0" err="1">
                <a:solidFill>
                  <a:srgbClr val="FF0000"/>
                </a:solidFill>
              </a:rPr>
              <a:t>literatur</a:t>
            </a:r>
            <a:r>
              <a:rPr lang="en-US" sz="2400" b="1" dirty="0">
                <a:solidFill>
                  <a:srgbClr val="FF0000"/>
                </a:solidFill>
              </a:rPr>
              <a:t> </a:t>
            </a:r>
            <a:r>
              <a:rPr lang="en-US" sz="2400" b="1" dirty="0" err="1">
                <a:solidFill>
                  <a:srgbClr val="FF0000"/>
                </a:solidFill>
              </a:rPr>
              <a:t>diketahui</a:t>
            </a:r>
            <a:r>
              <a:rPr lang="en-US" sz="2400" b="1" dirty="0">
                <a:solidFill>
                  <a:srgbClr val="FF0000"/>
                </a:solidFill>
              </a:rPr>
              <a:t> </a:t>
            </a:r>
            <a:r>
              <a:rPr lang="en-US" sz="2400" b="1" dirty="0" err="1">
                <a:solidFill>
                  <a:srgbClr val="FF0000"/>
                </a:solidFill>
              </a:rPr>
              <a:t>bahwa</a:t>
            </a:r>
            <a:r>
              <a:rPr lang="en-US" sz="2400" b="1" dirty="0">
                <a:solidFill>
                  <a:srgbClr val="FF0000"/>
                </a:solidFill>
              </a:rPr>
              <a:t> </a:t>
            </a:r>
            <a:r>
              <a:rPr lang="en-US" sz="2400" b="1" dirty="0" err="1">
                <a:solidFill>
                  <a:srgbClr val="FF0000"/>
                </a:solidFill>
              </a:rPr>
              <a:t>motivasi</a:t>
            </a:r>
            <a:r>
              <a:rPr lang="en-US" sz="2400" b="1" dirty="0">
                <a:solidFill>
                  <a:srgbClr val="FF0000"/>
                </a:solidFill>
              </a:rPr>
              <a:t> </a:t>
            </a:r>
            <a:r>
              <a:rPr lang="en-US" sz="2400" b="1" dirty="0" err="1">
                <a:solidFill>
                  <a:srgbClr val="FF0000"/>
                </a:solidFill>
              </a:rPr>
              <a:t>merupakan</a:t>
            </a:r>
            <a:r>
              <a:rPr lang="en-US" sz="2400" b="1" dirty="0">
                <a:solidFill>
                  <a:srgbClr val="FF0000"/>
                </a:solidFill>
              </a:rPr>
              <a:t> factor </a:t>
            </a:r>
            <a:r>
              <a:rPr lang="en-US" sz="2400" b="1" dirty="0" err="1">
                <a:solidFill>
                  <a:srgbClr val="FF0000"/>
                </a:solidFill>
              </a:rPr>
              <a:t>penting</a:t>
            </a:r>
            <a:r>
              <a:rPr lang="en-US" sz="2400" b="1" dirty="0">
                <a:solidFill>
                  <a:srgbClr val="FF0000"/>
                </a:solidFill>
              </a:rPr>
              <a:t> </a:t>
            </a:r>
            <a:r>
              <a:rPr lang="en-US" sz="2400" b="1" dirty="0" err="1">
                <a:solidFill>
                  <a:srgbClr val="FF0000"/>
                </a:solidFill>
              </a:rPr>
              <a:t>dalam</a:t>
            </a:r>
            <a:r>
              <a:rPr lang="en-US" sz="2400" b="1" dirty="0">
                <a:solidFill>
                  <a:srgbClr val="FF0000"/>
                </a:solidFill>
              </a:rPr>
              <a:t> </a:t>
            </a:r>
            <a:r>
              <a:rPr lang="en-US" sz="2400" b="1" dirty="0" err="1">
                <a:solidFill>
                  <a:srgbClr val="FF0000"/>
                </a:solidFill>
              </a:rPr>
              <a:t>menabung</a:t>
            </a:r>
            <a:r>
              <a:rPr lang="en-US" sz="2400" b="1" dirty="0">
                <a:solidFill>
                  <a:srgbClr val="FF0000"/>
                </a:solidFill>
              </a:rPr>
              <a:t> </a:t>
            </a:r>
            <a:r>
              <a:rPr lang="en-US" sz="2400" b="1" dirty="0" err="1">
                <a:solidFill>
                  <a:srgbClr val="FF0000"/>
                </a:solidFill>
              </a:rPr>
              <a:t>sehingga</a:t>
            </a:r>
            <a:r>
              <a:rPr lang="en-US" sz="2400" b="1" dirty="0">
                <a:solidFill>
                  <a:srgbClr val="FF0000"/>
                </a:solidFill>
              </a:rPr>
              <a:t> </a:t>
            </a:r>
            <a:r>
              <a:rPr lang="en-US" sz="2400" b="1" dirty="0" err="1">
                <a:solidFill>
                  <a:srgbClr val="FF0000"/>
                </a:solidFill>
              </a:rPr>
              <a:t>ingin</a:t>
            </a:r>
            <a:r>
              <a:rPr lang="en-US" sz="2400" b="1" dirty="0">
                <a:solidFill>
                  <a:srgbClr val="FF0000"/>
                </a:solidFill>
              </a:rPr>
              <a:t> </a:t>
            </a:r>
            <a:r>
              <a:rPr lang="en-US" sz="2400" b="1" dirty="0" err="1">
                <a:solidFill>
                  <a:srgbClr val="FF0000"/>
                </a:solidFill>
              </a:rPr>
              <a:t>diketahui</a:t>
            </a:r>
            <a:r>
              <a:rPr lang="en-US" sz="2400" b="1" dirty="0">
                <a:solidFill>
                  <a:srgbClr val="FF0000"/>
                </a:solidFill>
              </a:rPr>
              <a:t> </a:t>
            </a:r>
            <a:r>
              <a:rPr lang="en-US" sz="2400" b="1" dirty="0" err="1">
                <a:solidFill>
                  <a:srgbClr val="FF0000"/>
                </a:solidFill>
              </a:rPr>
              <a:t>bagaimana</a:t>
            </a:r>
            <a:r>
              <a:rPr lang="en-US" sz="2400" b="1" dirty="0">
                <a:solidFill>
                  <a:srgbClr val="FF0000"/>
                </a:solidFill>
              </a:rPr>
              <a:t> </a:t>
            </a:r>
            <a:r>
              <a:rPr lang="en-US" sz="2400" b="1" dirty="0" err="1">
                <a:solidFill>
                  <a:srgbClr val="FF0000"/>
                </a:solidFill>
              </a:rPr>
              <a:t>motivasi</a:t>
            </a:r>
            <a:r>
              <a:rPr lang="en-US" sz="2400" b="1" dirty="0">
                <a:solidFill>
                  <a:srgbClr val="FF0000"/>
                </a:solidFill>
              </a:rPr>
              <a:t> </a:t>
            </a:r>
            <a:r>
              <a:rPr lang="en-US" sz="2400" b="1" dirty="0" err="1">
                <a:solidFill>
                  <a:srgbClr val="FF0000"/>
                </a:solidFill>
              </a:rPr>
              <a:t>petani</a:t>
            </a:r>
            <a:r>
              <a:rPr lang="en-US" sz="2400" b="1" dirty="0">
                <a:solidFill>
                  <a:srgbClr val="FF0000"/>
                </a:solidFill>
              </a:rPr>
              <a:t> </a:t>
            </a:r>
            <a:r>
              <a:rPr lang="en-US" sz="2400" b="1" dirty="0" err="1">
                <a:solidFill>
                  <a:srgbClr val="FF0000"/>
                </a:solidFill>
              </a:rPr>
              <a:t>penabung</a:t>
            </a:r>
            <a:r>
              <a:rPr lang="en-US" sz="2400" b="1" dirty="0">
                <a:solidFill>
                  <a:srgbClr val="FF0000"/>
                </a:solidFill>
              </a:rPr>
              <a:t> di </a:t>
            </a:r>
            <a:r>
              <a:rPr lang="en-US" sz="2400" b="1" dirty="0" err="1">
                <a:solidFill>
                  <a:srgbClr val="FF0000"/>
                </a:solidFill>
              </a:rPr>
              <a:t>lokasi</a:t>
            </a:r>
            <a:r>
              <a:rPr lang="en-US" sz="2400" b="1" dirty="0">
                <a:solidFill>
                  <a:srgbClr val="FF0000"/>
                </a:solidFill>
              </a:rPr>
              <a:t> </a:t>
            </a:r>
            <a:r>
              <a:rPr lang="en-US" sz="2400" b="1" dirty="0" err="1">
                <a:solidFill>
                  <a:srgbClr val="FF0000"/>
                </a:solidFill>
              </a:rPr>
              <a:t>penelitian</a:t>
            </a:r>
            <a:endParaRPr lang="en-US" sz="2400" b="1" dirty="0">
              <a:solidFill>
                <a:srgbClr val="FF0000"/>
              </a:solidFill>
            </a:endParaRPr>
          </a:p>
        </p:txBody>
      </p:sp>
    </p:spTree>
    <p:extLst>
      <p:ext uri="{BB962C8B-B14F-4D97-AF65-F5344CB8AC3E}">
        <p14:creationId xmlns:p14="http://schemas.microsoft.com/office/powerpoint/2010/main" val="2119280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908C8F45-9764-49B8-BC97-826B2C91309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62" b="1362"/>
          <a:stretch>
            <a:fillRect/>
          </a:stretch>
        </p:blipFill>
        <p:spPr/>
      </p:pic>
      <p:sp>
        <p:nvSpPr>
          <p:cNvPr id="2" name="TextBox 1">
            <a:extLst>
              <a:ext uri="{FF2B5EF4-FFF2-40B4-BE49-F238E27FC236}">
                <a16:creationId xmlns:a16="http://schemas.microsoft.com/office/drawing/2014/main" id="{C56282D7-45A0-4933-ADA6-9983379AA060}"/>
              </a:ext>
            </a:extLst>
          </p:cNvPr>
          <p:cNvSpPr txBox="1"/>
          <p:nvPr/>
        </p:nvSpPr>
        <p:spPr>
          <a:xfrm>
            <a:off x="542470" y="1967948"/>
            <a:ext cx="5848392" cy="1569660"/>
          </a:xfrm>
          <a:prstGeom prst="rect">
            <a:avLst/>
          </a:prstGeom>
          <a:noFill/>
        </p:spPr>
        <p:txBody>
          <a:bodyPr wrap="square" rtlCol="0">
            <a:spAutoFit/>
          </a:bodyPr>
          <a:lstStyle/>
          <a:p>
            <a:r>
              <a:rPr lang="en-US" sz="2400" b="1" dirty="0" err="1">
                <a:solidFill>
                  <a:srgbClr val="FF0000"/>
                </a:solidFill>
              </a:rPr>
              <a:t>Muncullah</a:t>
            </a:r>
            <a:r>
              <a:rPr lang="en-US" sz="2400" b="1" dirty="0">
                <a:solidFill>
                  <a:srgbClr val="FF0000"/>
                </a:solidFill>
              </a:rPr>
              <a:t> </a:t>
            </a:r>
            <a:r>
              <a:rPr lang="en-US" sz="2400" b="1" dirty="0" err="1">
                <a:solidFill>
                  <a:srgbClr val="FF0000"/>
                </a:solidFill>
              </a:rPr>
              <a:t>tujuan</a:t>
            </a:r>
            <a:r>
              <a:rPr lang="en-US" sz="2400" b="1" dirty="0">
                <a:solidFill>
                  <a:srgbClr val="FF0000"/>
                </a:solidFill>
              </a:rPr>
              <a:t> </a:t>
            </a:r>
            <a:r>
              <a:rPr lang="en-US" sz="2400" b="1" dirty="0" err="1">
                <a:solidFill>
                  <a:srgbClr val="FF0000"/>
                </a:solidFill>
              </a:rPr>
              <a:t>penelitian</a:t>
            </a:r>
            <a:r>
              <a:rPr lang="en-US" sz="2400" b="1" dirty="0">
                <a:solidFill>
                  <a:srgbClr val="FF0000"/>
                </a:solidFill>
              </a:rPr>
              <a:t>:</a:t>
            </a:r>
          </a:p>
          <a:p>
            <a:r>
              <a:rPr lang="en-US" sz="2400" b="1" dirty="0" err="1">
                <a:solidFill>
                  <a:srgbClr val="FF0000"/>
                </a:solidFill>
              </a:rPr>
              <a:t>Untuk</a:t>
            </a:r>
            <a:r>
              <a:rPr lang="en-US" sz="2400" b="1" dirty="0">
                <a:solidFill>
                  <a:srgbClr val="FF0000"/>
                </a:solidFill>
              </a:rPr>
              <a:t> </a:t>
            </a:r>
            <a:r>
              <a:rPr lang="en-US" sz="2400" b="1" dirty="0" err="1">
                <a:solidFill>
                  <a:srgbClr val="FF0000"/>
                </a:solidFill>
              </a:rPr>
              <a:t>mengidentifikasi</a:t>
            </a:r>
            <a:r>
              <a:rPr lang="en-US" sz="2400" b="1" dirty="0">
                <a:solidFill>
                  <a:srgbClr val="FF0000"/>
                </a:solidFill>
              </a:rPr>
              <a:t> </a:t>
            </a:r>
            <a:r>
              <a:rPr lang="en-US" sz="2400" b="1" dirty="0" err="1">
                <a:solidFill>
                  <a:srgbClr val="FF0000"/>
                </a:solidFill>
              </a:rPr>
              <a:t>atau</a:t>
            </a:r>
            <a:r>
              <a:rPr lang="en-US" sz="2400" b="1" dirty="0">
                <a:solidFill>
                  <a:srgbClr val="FF0000"/>
                </a:solidFill>
              </a:rPr>
              <a:t> </a:t>
            </a:r>
            <a:r>
              <a:rPr lang="en-US" sz="2400" b="1" dirty="0" err="1">
                <a:solidFill>
                  <a:srgbClr val="FF0000"/>
                </a:solidFill>
              </a:rPr>
              <a:t>mengetahui</a:t>
            </a:r>
            <a:r>
              <a:rPr lang="en-US" sz="2400" b="1" dirty="0">
                <a:solidFill>
                  <a:srgbClr val="FF0000"/>
                </a:solidFill>
              </a:rPr>
              <a:t> </a:t>
            </a:r>
            <a:r>
              <a:rPr lang="en-US" sz="2400" b="1" dirty="0" err="1">
                <a:solidFill>
                  <a:srgbClr val="FF0000"/>
                </a:solidFill>
              </a:rPr>
              <a:t>motivasi</a:t>
            </a:r>
            <a:r>
              <a:rPr lang="en-US" sz="2400" b="1" dirty="0">
                <a:solidFill>
                  <a:srgbClr val="FF0000"/>
                </a:solidFill>
              </a:rPr>
              <a:t> </a:t>
            </a:r>
            <a:r>
              <a:rPr lang="en-US" sz="2400" b="1" dirty="0" err="1">
                <a:solidFill>
                  <a:srgbClr val="FF0000"/>
                </a:solidFill>
              </a:rPr>
              <a:t>petani</a:t>
            </a:r>
            <a:r>
              <a:rPr lang="en-US" sz="2400" b="1" dirty="0">
                <a:solidFill>
                  <a:srgbClr val="FF0000"/>
                </a:solidFill>
              </a:rPr>
              <a:t> </a:t>
            </a:r>
            <a:r>
              <a:rPr lang="en-US" sz="2400" b="1" dirty="0" err="1">
                <a:solidFill>
                  <a:srgbClr val="FF0000"/>
                </a:solidFill>
              </a:rPr>
              <a:t>untuk</a:t>
            </a:r>
            <a:r>
              <a:rPr lang="en-US" sz="2400" b="1" dirty="0">
                <a:solidFill>
                  <a:srgbClr val="FF0000"/>
                </a:solidFill>
              </a:rPr>
              <a:t> </a:t>
            </a:r>
            <a:r>
              <a:rPr lang="en-US" sz="2400" b="1" dirty="0" err="1">
                <a:solidFill>
                  <a:srgbClr val="FF0000"/>
                </a:solidFill>
              </a:rPr>
              <a:t>menabung</a:t>
            </a:r>
            <a:r>
              <a:rPr lang="en-US" sz="2400" b="1" dirty="0">
                <a:solidFill>
                  <a:srgbClr val="FF0000"/>
                </a:solidFill>
              </a:rPr>
              <a:t> di Bank….</a:t>
            </a:r>
          </a:p>
        </p:txBody>
      </p:sp>
    </p:spTree>
    <p:extLst>
      <p:ext uri="{BB962C8B-B14F-4D97-AF65-F5344CB8AC3E}">
        <p14:creationId xmlns:p14="http://schemas.microsoft.com/office/powerpoint/2010/main" val="3895107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96ADC35-882A-48C9-97A3-4B06DC3C196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014" r="16014"/>
          <a:stretch>
            <a:fillRect/>
          </a:stretch>
        </p:blipFill>
        <p:spPr/>
      </p:pic>
      <p:sp>
        <p:nvSpPr>
          <p:cNvPr id="9" name="Title 8">
            <a:extLst>
              <a:ext uri="{FF2B5EF4-FFF2-40B4-BE49-F238E27FC236}">
                <a16:creationId xmlns:a16="http://schemas.microsoft.com/office/drawing/2014/main" id="{217C39F3-614C-42B3-822A-C0A66920A1BD}"/>
              </a:ext>
            </a:extLst>
          </p:cNvPr>
          <p:cNvSpPr>
            <a:spLocks noGrp="1"/>
          </p:cNvSpPr>
          <p:nvPr>
            <p:ph type="title"/>
          </p:nvPr>
        </p:nvSpPr>
        <p:spPr>
          <a:xfrm>
            <a:off x="782475" y="1103243"/>
            <a:ext cx="4253334" cy="4145598"/>
          </a:xfrm>
        </p:spPr>
        <p:txBody>
          <a:bodyPr>
            <a:normAutofit/>
          </a:bodyPr>
          <a:lstStyle/>
          <a:p>
            <a:r>
              <a:rPr lang="en-US" b="1" dirty="0"/>
              <a:t>Agar </a:t>
            </a:r>
            <a:r>
              <a:rPr lang="en-US" b="1" dirty="0" err="1"/>
              <a:t>memiliki</a:t>
            </a:r>
            <a:r>
              <a:rPr lang="en-US" b="1" dirty="0"/>
              <a:t> </a:t>
            </a:r>
            <a:r>
              <a:rPr lang="en-US" b="1" dirty="0" err="1"/>
              <a:t>dasar</a:t>
            </a:r>
            <a:r>
              <a:rPr lang="en-US" b="1" dirty="0"/>
              <a:t> </a:t>
            </a:r>
            <a:r>
              <a:rPr lang="en-US" b="1" dirty="0" err="1"/>
              <a:t>ilmu</a:t>
            </a:r>
            <a:r>
              <a:rPr lang="en-US" b="1" dirty="0"/>
              <a:t> yang </a:t>
            </a:r>
            <a:r>
              <a:rPr lang="en-US" b="1" dirty="0" err="1"/>
              <a:t>cukup</a:t>
            </a:r>
            <a:r>
              <a:rPr lang="en-US" b="1" dirty="0"/>
              <a:t> </a:t>
            </a:r>
            <a:r>
              <a:rPr lang="en-US" b="1" dirty="0" err="1"/>
              <a:t>untuk</a:t>
            </a:r>
            <a:r>
              <a:rPr lang="en-US" b="1" dirty="0"/>
              <a:t> </a:t>
            </a:r>
            <a:r>
              <a:rPr lang="en-US" b="1" dirty="0" err="1"/>
              <a:t>melakukan</a:t>
            </a:r>
            <a:r>
              <a:rPr lang="en-US" b="1" dirty="0"/>
              <a:t> </a:t>
            </a:r>
            <a:r>
              <a:rPr lang="en-US" b="1" dirty="0" err="1"/>
              <a:t>penelitian</a:t>
            </a:r>
            <a:r>
              <a:rPr lang="en-US" b="1" dirty="0"/>
              <a:t> </a:t>
            </a:r>
            <a:r>
              <a:rPr lang="en-US" b="1" dirty="0" err="1"/>
              <a:t>tersebut</a:t>
            </a:r>
            <a:r>
              <a:rPr lang="en-US" b="1" dirty="0"/>
              <a:t>, </a:t>
            </a:r>
            <a:r>
              <a:rPr lang="en-US" b="1" dirty="0" err="1"/>
              <a:t>peneliti</a:t>
            </a:r>
            <a:r>
              <a:rPr lang="en-US" b="1" dirty="0"/>
              <a:t> </a:t>
            </a:r>
            <a:r>
              <a:rPr lang="en-US" b="1" dirty="0" err="1"/>
              <a:t>perlu</a:t>
            </a:r>
            <a:r>
              <a:rPr lang="en-US" b="1" dirty="0"/>
              <a:t> </a:t>
            </a:r>
            <a:r>
              <a:rPr lang="en-US" b="1" dirty="0" err="1"/>
              <a:t>melakunan</a:t>
            </a:r>
            <a:r>
              <a:rPr lang="en-US" b="1" dirty="0"/>
              <a:t> </a:t>
            </a:r>
            <a:r>
              <a:rPr lang="en-US" b="1" dirty="0" err="1"/>
              <a:t>literatur</a:t>
            </a:r>
            <a:r>
              <a:rPr lang="en-US" b="1" dirty="0"/>
              <a:t> review </a:t>
            </a:r>
          </a:p>
        </p:txBody>
      </p:sp>
    </p:spTree>
    <p:extLst>
      <p:ext uri="{BB962C8B-B14F-4D97-AF65-F5344CB8AC3E}">
        <p14:creationId xmlns:p14="http://schemas.microsoft.com/office/powerpoint/2010/main" val="200208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96ADC35-882A-48C9-97A3-4B06DC3C196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014" r="16014"/>
          <a:stretch>
            <a:fillRect/>
          </a:stretch>
        </p:blipFill>
        <p:spPr/>
      </p:pic>
      <p:sp>
        <p:nvSpPr>
          <p:cNvPr id="3" name="Title 2">
            <a:extLst>
              <a:ext uri="{FF2B5EF4-FFF2-40B4-BE49-F238E27FC236}">
                <a16:creationId xmlns:a16="http://schemas.microsoft.com/office/drawing/2014/main" id="{37ADF378-EFDC-4976-AA74-B4252AB7805C}"/>
              </a:ext>
            </a:extLst>
          </p:cNvPr>
          <p:cNvSpPr>
            <a:spLocks noGrp="1"/>
          </p:cNvSpPr>
          <p:nvPr>
            <p:ph type="title"/>
          </p:nvPr>
        </p:nvSpPr>
        <p:spPr>
          <a:xfrm>
            <a:off x="702961" y="645063"/>
            <a:ext cx="5310213" cy="2783937"/>
          </a:xfrm>
        </p:spPr>
        <p:txBody>
          <a:bodyPr>
            <a:normAutofit fontScale="90000"/>
          </a:bodyPr>
          <a:lstStyle/>
          <a:p>
            <a:r>
              <a:rPr lang="en-US" sz="3600" dirty="0" err="1"/>
              <a:t>Untuk</a:t>
            </a:r>
            <a:r>
              <a:rPr lang="en-US" sz="3600" dirty="0"/>
              <a:t> </a:t>
            </a:r>
            <a:r>
              <a:rPr lang="en-US" sz="3600" dirty="0" err="1"/>
              <a:t>topik</a:t>
            </a:r>
            <a:r>
              <a:rPr lang="en-US" sz="3600" dirty="0"/>
              <a:t> di </a:t>
            </a:r>
            <a:r>
              <a:rPr lang="en-US" sz="3600" dirty="0" err="1"/>
              <a:t>atas</a:t>
            </a:r>
            <a:r>
              <a:rPr lang="en-US" sz="3600" dirty="0"/>
              <a:t>, </a:t>
            </a:r>
            <a:r>
              <a:rPr lang="en-US" sz="3600" dirty="0" err="1"/>
              <a:t>peneliti</a:t>
            </a:r>
            <a:r>
              <a:rPr lang="en-US" sz="3600" dirty="0"/>
              <a:t> </a:t>
            </a:r>
            <a:r>
              <a:rPr lang="en-US" sz="3600" dirty="0" err="1"/>
              <a:t>harus</a:t>
            </a:r>
            <a:r>
              <a:rPr lang="en-US" sz="3600" dirty="0"/>
              <a:t> </a:t>
            </a:r>
            <a:r>
              <a:rPr lang="en-US" sz="3600" dirty="0" err="1"/>
              <a:t>mencari</a:t>
            </a:r>
            <a:r>
              <a:rPr lang="en-US" sz="3600" dirty="0"/>
              <a:t> </a:t>
            </a:r>
            <a:r>
              <a:rPr lang="en-US" sz="3600" dirty="0" err="1"/>
              <a:t>tahu</a:t>
            </a:r>
            <a:r>
              <a:rPr lang="en-US" sz="3600" dirty="0"/>
              <a:t> </a:t>
            </a:r>
            <a:r>
              <a:rPr lang="en-US" sz="3600" dirty="0" err="1"/>
              <a:t>apa</a:t>
            </a:r>
            <a:r>
              <a:rPr lang="en-US" sz="3600" dirty="0"/>
              <a:t> </a:t>
            </a:r>
            <a:r>
              <a:rPr lang="en-US" sz="3600" dirty="0" err="1"/>
              <a:t>itu</a:t>
            </a:r>
            <a:r>
              <a:rPr lang="en-US" sz="3600" dirty="0"/>
              <a:t> </a:t>
            </a:r>
            <a:r>
              <a:rPr lang="en-US" sz="3600" dirty="0" err="1"/>
              <a:t>motivasi</a:t>
            </a:r>
            <a:r>
              <a:rPr lang="en-US" sz="3600" dirty="0"/>
              <a:t> </a:t>
            </a:r>
            <a:r>
              <a:rPr lang="en-US" sz="3600" dirty="0" err="1"/>
              <a:t>serta</a:t>
            </a:r>
            <a:r>
              <a:rPr lang="en-US" sz="3600" dirty="0"/>
              <a:t> </a:t>
            </a:r>
            <a:r>
              <a:rPr lang="en-US" sz="3600" dirty="0" err="1"/>
              <a:t>berbagai</a:t>
            </a:r>
            <a:r>
              <a:rPr lang="en-US" sz="3600" dirty="0"/>
              <a:t> </a:t>
            </a:r>
            <a:r>
              <a:rPr lang="en-US" sz="3600" dirty="0" err="1"/>
              <a:t>hal</a:t>
            </a:r>
            <a:r>
              <a:rPr lang="en-US" sz="3600" dirty="0"/>
              <a:t> </a:t>
            </a:r>
            <a:r>
              <a:rPr lang="en-US" sz="3600" dirty="0" err="1"/>
              <a:t>mengenai</a:t>
            </a:r>
            <a:r>
              <a:rPr lang="en-US" sz="3600" dirty="0"/>
              <a:t> </a:t>
            </a:r>
            <a:r>
              <a:rPr lang="en-US" sz="3600" dirty="0" err="1"/>
              <a:t>motivasi</a:t>
            </a:r>
            <a:r>
              <a:rPr lang="en-US" sz="3600" dirty="0"/>
              <a:t>, </a:t>
            </a:r>
            <a:r>
              <a:rPr lang="en-US" sz="3600" dirty="0" err="1"/>
              <a:t>termasuk</a:t>
            </a:r>
            <a:r>
              <a:rPr lang="en-US" sz="3600" dirty="0"/>
              <a:t> </a:t>
            </a:r>
            <a:r>
              <a:rPr lang="en-US" sz="3600" dirty="0" err="1"/>
              <a:t>kaitannya</a:t>
            </a:r>
            <a:r>
              <a:rPr lang="en-US" sz="3600" dirty="0"/>
              <a:t> </a:t>
            </a:r>
            <a:r>
              <a:rPr lang="en-US" sz="3600" dirty="0" err="1"/>
              <a:t>dengan</a:t>
            </a:r>
            <a:r>
              <a:rPr lang="en-US" sz="3600" dirty="0"/>
              <a:t> </a:t>
            </a:r>
            <a:r>
              <a:rPr lang="en-US" sz="3600" dirty="0" err="1"/>
              <a:t>tabungan</a:t>
            </a:r>
            <a:r>
              <a:rPr lang="en-US" sz="3600" dirty="0"/>
              <a:t> dan </a:t>
            </a:r>
            <a:r>
              <a:rPr lang="en-US" sz="3600" dirty="0" err="1"/>
              <a:t>menabung</a:t>
            </a:r>
            <a:r>
              <a:rPr lang="en-US" sz="3600" dirty="0"/>
              <a:t> </a:t>
            </a:r>
          </a:p>
        </p:txBody>
      </p:sp>
      <p:sp>
        <p:nvSpPr>
          <p:cNvPr id="4" name="TextBox 3">
            <a:extLst>
              <a:ext uri="{FF2B5EF4-FFF2-40B4-BE49-F238E27FC236}">
                <a16:creationId xmlns:a16="http://schemas.microsoft.com/office/drawing/2014/main" id="{F67B7FF5-53EF-4753-B640-02DB936AE025}"/>
              </a:ext>
            </a:extLst>
          </p:cNvPr>
          <p:cNvSpPr txBox="1"/>
          <p:nvPr/>
        </p:nvSpPr>
        <p:spPr>
          <a:xfrm>
            <a:off x="702960" y="3104394"/>
            <a:ext cx="5310213" cy="3046988"/>
          </a:xfrm>
          <a:prstGeom prst="rect">
            <a:avLst/>
          </a:prstGeom>
          <a:noFill/>
        </p:spPr>
        <p:txBody>
          <a:bodyPr wrap="square" rtlCol="0">
            <a:spAutoFit/>
          </a:bodyPr>
          <a:lstStyle/>
          <a:p>
            <a:r>
              <a:rPr lang="en-US" sz="3200" dirty="0" err="1">
                <a:solidFill>
                  <a:schemeClr val="bg1"/>
                </a:solidFill>
              </a:rPr>
              <a:t>Selain</a:t>
            </a:r>
            <a:r>
              <a:rPr lang="en-US" sz="3200" dirty="0">
                <a:solidFill>
                  <a:schemeClr val="bg1"/>
                </a:solidFill>
              </a:rPr>
              <a:t> </a:t>
            </a:r>
            <a:r>
              <a:rPr lang="en-US" sz="3200" dirty="0" err="1">
                <a:solidFill>
                  <a:schemeClr val="bg1"/>
                </a:solidFill>
              </a:rPr>
              <a:t>itu</a:t>
            </a:r>
            <a:r>
              <a:rPr lang="en-US" sz="3200" dirty="0">
                <a:solidFill>
                  <a:schemeClr val="bg1"/>
                </a:solidFill>
              </a:rPr>
              <a:t>, </a:t>
            </a:r>
            <a:r>
              <a:rPr lang="en-US" sz="3200" dirty="0" err="1">
                <a:solidFill>
                  <a:schemeClr val="bg1"/>
                </a:solidFill>
              </a:rPr>
              <a:t>peneliti</a:t>
            </a:r>
            <a:r>
              <a:rPr lang="en-US" sz="3200" dirty="0">
                <a:solidFill>
                  <a:schemeClr val="bg1"/>
                </a:solidFill>
              </a:rPr>
              <a:t> juga </a:t>
            </a:r>
            <a:r>
              <a:rPr lang="en-US" sz="3200" dirty="0" err="1">
                <a:solidFill>
                  <a:schemeClr val="bg1"/>
                </a:solidFill>
              </a:rPr>
              <a:t>harus</a:t>
            </a:r>
            <a:r>
              <a:rPr lang="en-US" sz="3200" dirty="0">
                <a:solidFill>
                  <a:schemeClr val="bg1"/>
                </a:solidFill>
              </a:rPr>
              <a:t> </a:t>
            </a:r>
            <a:r>
              <a:rPr lang="en-US" sz="3200" dirty="0" err="1">
                <a:solidFill>
                  <a:schemeClr val="bg1"/>
                </a:solidFill>
              </a:rPr>
              <a:t>mempelajari</a:t>
            </a:r>
            <a:r>
              <a:rPr lang="en-US" sz="3200" dirty="0">
                <a:solidFill>
                  <a:schemeClr val="bg1"/>
                </a:solidFill>
              </a:rPr>
              <a:t> </a:t>
            </a:r>
            <a:r>
              <a:rPr lang="en-US" sz="3200" dirty="0" err="1">
                <a:solidFill>
                  <a:schemeClr val="bg1"/>
                </a:solidFill>
              </a:rPr>
              <a:t>dari</a:t>
            </a:r>
            <a:r>
              <a:rPr lang="en-US" sz="3200" dirty="0">
                <a:solidFill>
                  <a:schemeClr val="bg1"/>
                </a:solidFill>
              </a:rPr>
              <a:t> </a:t>
            </a:r>
            <a:r>
              <a:rPr lang="en-US" sz="3200" dirty="0" err="1">
                <a:solidFill>
                  <a:schemeClr val="bg1"/>
                </a:solidFill>
              </a:rPr>
              <a:t>berbagai</a:t>
            </a:r>
            <a:r>
              <a:rPr lang="en-US" sz="3200" dirty="0">
                <a:solidFill>
                  <a:schemeClr val="bg1"/>
                </a:solidFill>
              </a:rPr>
              <a:t> </a:t>
            </a:r>
            <a:r>
              <a:rPr lang="en-US" sz="3200" dirty="0" err="1">
                <a:solidFill>
                  <a:schemeClr val="bg1"/>
                </a:solidFill>
              </a:rPr>
              <a:t>literatur</a:t>
            </a:r>
            <a:r>
              <a:rPr lang="en-US" sz="3200" dirty="0">
                <a:solidFill>
                  <a:schemeClr val="bg1"/>
                </a:solidFill>
              </a:rPr>
              <a:t> </a:t>
            </a:r>
            <a:r>
              <a:rPr lang="en-US" sz="3200" dirty="0" err="1">
                <a:solidFill>
                  <a:schemeClr val="bg1"/>
                </a:solidFill>
              </a:rPr>
              <a:t>tentang</a:t>
            </a:r>
            <a:r>
              <a:rPr lang="en-US" sz="3200" dirty="0">
                <a:solidFill>
                  <a:schemeClr val="bg1"/>
                </a:solidFill>
              </a:rPr>
              <a:t> </a:t>
            </a:r>
            <a:r>
              <a:rPr lang="en-US" sz="3200" dirty="0" err="1">
                <a:solidFill>
                  <a:schemeClr val="bg1"/>
                </a:solidFill>
              </a:rPr>
              <a:t>petani</a:t>
            </a:r>
            <a:r>
              <a:rPr lang="en-US" sz="3200" dirty="0">
                <a:solidFill>
                  <a:schemeClr val="bg1"/>
                </a:solidFill>
              </a:rPr>
              <a:t>, </a:t>
            </a:r>
            <a:r>
              <a:rPr lang="en-US" sz="3200" dirty="0" err="1">
                <a:solidFill>
                  <a:schemeClr val="bg1"/>
                </a:solidFill>
              </a:rPr>
              <a:t>perlunya</a:t>
            </a:r>
            <a:r>
              <a:rPr lang="en-US" sz="3200" dirty="0">
                <a:solidFill>
                  <a:schemeClr val="bg1"/>
                </a:solidFill>
              </a:rPr>
              <a:t> </a:t>
            </a:r>
            <a:r>
              <a:rPr lang="en-US" sz="3200" dirty="0" err="1">
                <a:solidFill>
                  <a:schemeClr val="bg1"/>
                </a:solidFill>
              </a:rPr>
              <a:t>petani</a:t>
            </a:r>
            <a:r>
              <a:rPr lang="en-US" sz="3200" dirty="0">
                <a:solidFill>
                  <a:schemeClr val="bg1"/>
                </a:solidFill>
              </a:rPr>
              <a:t> </a:t>
            </a:r>
            <a:r>
              <a:rPr lang="en-US" sz="3200" dirty="0" err="1">
                <a:solidFill>
                  <a:schemeClr val="bg1"/>
                </a:solidFill>
              </a:rPr>
              <a:t>benabung</a:t>
            </a:r>
            <a:r>
              <a:rPr lang="en-US" sz="3200" dirty="0">
                <a:solidFill>
                  <a:schemeClr val="bg1"/>
                </a:solidFill>
              </a:rPr>
              <a:t>, </a:t>
            </a:r>
            <a:r>
              <a:rPr lang="en-US" sz="3200" dirty="0" err="1">
                <a:solidFill>
                  <a:schemeClr val="bg1"/>
                </a:solidFill>
              </a:rPr>
              <a:t>berbagai</a:t>
            </a:r>
            <a:r>
              <a:rPr lang="en-US" sz="3200" dirty="0">
                <a:solidFill>
                  <a:schemeClr val="bg1"/>
                </a:solidFill>
              </a:rPr>
              <a:t> </a:t>
            </a:r>
            <a:r>
              <a:rPr lang="en-US" sz="3200" dirty="0" err="1">
                <a:solidFill>
                  <a:schemeClr val="bg1"/>
                </a:solidFill>
              </a:rPr>
              <a:t>jenis</a:t>
            </a:r>
            <a:r>
              <a:rPr lang="en-US" sz="3200" dirty="0">
                <a:solidFill>
                  <a:schemeClr val="bg1"/>
                </a:solidFill>
              </a:rPr>
              <a:t> </a:t>
            </a:r>
            <a:r>
              <a:rPr lang="en-US" sz="3200" dirty="0" err="1">
                <a:solidFill>
                  <a:schemeClr val="bg1"/>
                </a:solidFill>
              </a:rPr>
              <a:t>tabungan</a:t>
            </a:r>
            <a:r>
              <a:rPr lang="en-US" sz="3200" dirty="0">
                <a:solidFill>
                  <a:schemeClr val="bg1"/>
                </a:solidFill>
              </a:rPr>
              <a:t>, </a:t>
            </a:r>
            <a:r>
              <a:rPr lang="en-US" sz="3200" dirty="0" err="1">
                <a:solidFill>
                  <a:schemeClr val="bg1"/>
                </a:solidFill>
              </a:rPr>
              <a:t>hubungan</a:t>
            </a:r>
            <a:r>
              <a:rPr lang="en-US" sz="3200" dirty="0">
                <a:solidFill>
                  <a:schemeClr val="bg1"/>
                </a:solidFill>
              </a:rPr>
              <a:t> </a:t>
            </a:r>
            <a:r>
              <a:rPr lang="en-US" sz="3200" dirty="0" err="1">
                <a:solidFill>
                  <a:schemeClr val="bg1"/>
                </a:solidFill>
              </a:rPr>
              <a:t>antara</a:t>
            </a:r>
            <a:r>
              <a:rPr lang="en-US" sz="3200" dirty="0">
                <a:solidFill>
                  <a:schemeClr val="bg1"/>
                </a:solidFill>
              </a:rPr>
              <a:t> </a:t>
            </a:r>
            <a:r>
              <a:rPr lang="en-US" sz="3200" dirty="0" err="1">
                <a:solidFill>
                  <a:schemeClr val="bg1"/>
                </a:solidFill>
              </a:rPr>
              <a:t>tabungan</a:t>
            </a:r>
            <a:r>
              <a:rPr lang="en-US" sz="3200" dirty="0">
                <a:solidFill>
                  <a:schemeClr val="bg1"/>
                </a:solidFill>
              </a:rPr>
              <a:t> </a:t>
            </a:r>
            <a:r>
              <a:rPr lang="en-US" sz="3200" dirty="0" err="1">
                <a:solidFill>
                  <a:schemeClr val="bg1"/>
                </a:solidFill>
              </a:rPr>
              <a:t>dengan</a:t>
            </a:r>
            <a:r>
              <a:rPr lang="en-US" sz="3200" dirty="0">
                <a:solidFill>
                  <a:schemeClr val="bg1"/>
                </a:solidFill>
              </a:rPr>
              <a:t> </a:t>
            </a:r>
            <a:r>
              <a:rPr lang="en-US" sz="3200" dirty="0" err="1">
                <a:solidFill>
                  <a:schemeClr val="bg1"/>
                </a:solidFill>
              </a:rPr>
              <a:t>usaha</a:t>
            </a:r>
            <a:r>
              <a:rPr lang="en-US" sz="3200" dirty="0">
                <a:solidFill>
                  <a:schemeClr val="bg1"/>
                </a:solidFill>
              </a:rPr>
              <a:t> </a:t>
            </a:r>
            <a:r>
              <a:rPr lang="en-US" sz="3200" dirty="0" err="1">
                <a:solidFill>
                  <a:schemeClr val="bg1"/>
                </a:solidFill>
              </a:rPr>
              <a:t>tani</a:t>
            </a:r>
            <a:endParaRPr lang="en-US" sz="3200" dirty="0">
              <a:solidFill>
                <a:schemeClr val="bg1"/>
              </a:solidFill>
            </a:endParaRPr>
          </a:p>
        </p:txBody>
      </p:sp>
    </p:spTree>
    <p:extLst>
      <p:ext uri="{BB962C8B-B14F-4D97-AF65-F5344CB8AC3E}">
        <p14:creationId xmlns:p14="http://schemas.microsoft.com/office/powerpoint/2010/main" val="2153014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96ADC35-882A-48C9-97A3-4B06DC3C196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014" r="16014"/>
          <a:stretch>
            <a:fillRect/>
          </a:stretch>
        </p:blipFill>
        <p:spPr/>
      </p:pic>
      <p:sp>
        <p:nvSpPr>
          <p:cNvPr id="2" name="Title 1">
            <a:extLst>
              <a:ext uri="{FF2B5EF4-FFF2-40B4-BE49-F238E27FC236}">
                <a16:creationId xmlns:a16="http://schemas.microsoft.com/office/drawing/2014/main" id="{CF776AD5-888D-493D-B60A-98D7AFE86C67}"/>
              </a:ext>
            </a:extLst>
          </p:cNvPr>
          <p:cNvSpPr txBox="1">
            <a:spLocks noGrp="1"/>
          </p:cNvSpPr>
          <p:nvPr>
            <p:ph type="title"/>
          </p:nvPr>
        </p:nvSpPr>
        <p:spPr>
          <a:xfrm>
            <a:off x="656742" y="705748"/>
            <a:ext cx="5177528" cy="4361963"/>
          </a:xfrm>
          <a:prstGeom prst="rect">
            <a:avLst/>
          </a:prstGeom>
          <a:noFill/>
        </p:spPr>
        <p:txBody>
          <a:bodyPr wrap="square" rtlCol="0">
            <a:spAutoFit/>
          </a:bodyPr>
          <a:lstStyle/>
          <a:p>
            <a:r>
              <a:rPr lang="en-US" sz="2800" b="1" dirty="0">
                <a:solidFill>
                  <a:schemeClr val="bg1"/>
                </a:solidFill>
              </a:rPr>
              <a:t>Karena </a:t>
            </a:r>
            <a:r>
              <a:rPr lang="en-US" sz="2800" b="1" dirty="0" err="1">
                <a:solidFill>
                  <a:schemeClr val="bg1"/>
                </a:solidFill>
              </a:rPr>
              <a:t>masalah</a:t>
            </a:r>
            <a:r>
              <a:rPr lang="en-US" sz="2800" b="1" dirty="0">
                <a:solidFill>
                  <a:schemeClr val="bg1"/>
                </a:solidFill>
              </a:rPr>
              <a:t> </a:t>
            </a:r>
            <a:r>
              <a:rPr lang="en-US" sz="2800" b="1" dirty="0" err="1">
                <a:solidFill>
                  <a:schemeClr val="bg1"/>
                </a:solidFill>
              </a:rPr>
              <a:t>utamanya</a:t>
            </a:r>
            <a:r>
              <a:rPr lang="en-US" sz="2800" b="1" dirty="0">
                <a:solidFill>
                  <a:schemeClr val="bg1"/>
                </a:solidFill>
              </a:rPr>
              <a:t> </a:t>
            </a:r>
            <a:r>
              <a:rPr lang="en-US" sz="2800" b="1" dirty="0" err="1">
                <a:solidFill>
                  <a:schemeClr val="bg1"/>
                </a:solidFill>
              </a:rPr>
              <a:t>adalah</a:t>
            </a:r>
            <a:r>
              <a:rPr lang="en-US" sz="2800" b="1" dirty="0">
                <a:solidFill>
                  <a:schemeClr val="bg1"/>
                </a:solidFill>
              </a:rPr>
              <a:t> </a:t>
            </a:r>
            <a:r>
              <a:rPr lang="en-US" sz="2800" b="1" dirty="0" err="1">
                <a:solidFill>
                  <a:schemeClr val="bg1"/>
                </a:solidFill>
              </a:rPr>
              <a:t>jumlah</a:t>
            </a:r>
            <a:r>
              <a:rPr lang="en-US" sz="2800" b="1" dirty="0">
                <a:solidFill>
                  <a:schemeClr val="bg1"/>
                </a:solidFill>
              </a:rPr>
              <a:t> </a:t>
            </a:r>
            <a:r>
              <a:rPr lang="en-US" sz="2800" b="1" dirty="0" err="1">
                <a:solidFill>
                  <a:schemeClr val="bg1"/>
                </a:solidFill>
              </a:rPr>
              <a:t>penabung</a:t>
            </a:r>
            <a:r>
              <a:rPr lang="en-US" sz="2800" b="1" dirty="0">
                <a:solidFill>
                  <a:schemeClr val="bg1"/>
                </a:solidFill>
              </a:rPr>
              <a:t> yang </a:t>
            </a:r>
            <a:r>
              <a:rPr lang="en-US" sz="2800" b="1" dirty="0" err="1">
                <a:solidFill>
                  <a:schemeClr val="bg1"/>
                </a:solidFill>
              </a:rPr>
              <a:t>kurang</a:t>
            </a:r>
            <a:r>
              <a:rPr lang="en-US" sz="2800" b="1" dirty="0">
                <a:solidFill>
                  <a:schemeClr val="bg1"/>
                </a:solidFill>
              </a:rPr>
              <a:t> dan </a:t>
            </a:r>
            <a:r>
              <a:rPr lang="en-US" sz="2800" b="1" dirty="0" err="1">
                <a:solidFill>
                  <a:schemeClr val="bg1"/>
                </a:solidFill>
              </a:rPr>
              <a:t>jumlah</a:t>
            </a:r>
            <a:r>
              <a:rPr lang="en-US" sz="2800" b="1" dirty="0">
                <a:solidFill>
                  <a:schemeClr val="bg1"/>
                </a:solidFill>
              </a:rPr>
              <a:t> </a:t>
            </a:r>
            <a:r>
              <a:rPr lang="en-US" sz="2800" b="1" dirty="0" err="1">
                <a:solidFill>
                  <a:schemeClr val="bg1"/>
                </a:solidFill>
              </a:rPr>
              <a:t>tabungan</a:t>
            </a:r>
            <a:r>
              <a:rPr lang="en-US" sz="2800" b="1" dirty="0">
                <a:solidFill>
                  <a:schemeClr val="bg1"/>
                </a:solidFill>
              </a:rPr>
              <a:t> yang </a:t>
            </a:r>
            <a:r>
              <a:rPr lang="en-US" sz="2800" b="1" dirty="0" err="1">
                <a:solidFill>
                  <a:schemeClr val="bg1"/>
                </a:solidFill>
              </a:rPr>
              <a:t>sedikit</a:t>
            </a:r>
            <a:r>
              <a:rPr lang="en-US" sz="2800" b="1" dirty="0">
                <a:solidFill>
                  <a:schemeClr val="bg1"/>
                </a:solidFill>
              </a:rPr>
              <a:t>. </a:t>
            </a:r>
            <a:r>
              <a:rPr lang="en-US" sz="2800" b="1" dirty="0" err="1">
                <a:solidFill>
                  <a:schemeClr val="bg1"/>
                </a:solidFill>
              </a:rPr>
              <a:t>Peneliti</a:t>
            </a:r>
            <a:r>
              <a:rPr lang="en-US" sz="2800" b="1" dirty="0">
                <a:solidFill>
                  <a:schemeClr val="bg1"/>
                </a:solidFill>
              </a:rPr>
              <a:t> juga </a:t>
            </a:r>
            <a:r>
              <a:rPr lang="en-US" sz="2800" b="1" dirty="0" err="1">
                <a:solidFill>
                  <a:schemeClr val="bg1"/>
                </a:solidFill>
              </a:rPr>
              <a:t>harus</a:t>
            </a:r>
            <a:r>
              <a:rPr lang="en-US" sz="2800" b="1" dirty="0">
                <a:solidFill>
                  <a:schemeClr val="bg1"/>
                </a:solidFill>
              </a:rPr>
              <a:t> </a:t>
            </a:r>
            <a:r>
              <a:rPr lang="en-US" sz="2800" b="1" dirty="0" err="1">
                <a:solidFill>
                  <a:schemeClr val="bg1"/>
                </a:solidFill>
              </a:rPr>
              <a:t>yakin</a:t>
            </a:r>
            <a:r>
              <a:rPr lang="en-US" sz="2800" b="1" dirty="0">
                <a:solidFill>
                  <a:schemeClr val="bg1"/>
                </a:solidFill>
              </a:rPr>
              <a:t> </a:t>
            </a:r>
            <a:r>
              <a:rPr lang="en-US" sz="2800" b="1" dirty="0" err="1">
                <a:solidFill>
                  <a:schemeClr val="bg1"/>
                </a:solidFill>
              </a:rPr>
              <a:t>bahwa</a:t>
            </a:r>
            <a:r>
              <a:rPr lang="en-US" sz="2800" b="1" dirty="0">
                <a:solidFill>
                  <a:schemeClr val="bg1"/>
                </a:solidFill>
              </a:rPr>
              <a:t> </a:t>
            </a:r>
            <a:r>
              <a:rPr lang="en-US" sz="2800" b="1" dirty="0" err="1">
                <a:solidFill>
                  <a:schemeClr val="bg1"/>
                </a:solidFill>
              </a:rPr>
              <a:t>motivasi</a:t>
            </a:r>
            <a:r>
              <a:rPr lang="en-US" sz="2800" b="1" dirty="0">
                <a:solidFill>
                  <a:schemeClr val="bg1"/>
                </a:solidFill>
              </a:rPr>
              <a:t>  </a:t>
            </a:r>
            <a:r>
              <a:rPr lang="en-US" sz="2800" b="1" dirty="0" err="1">
                <a:solidFill>
                  <a:schemeClr val="bg1"/>
                </a:solidFill>
              </a:rPr>
              <a:t>merupakan</a:t>
            </a:r>
            <a:r>
              <a:rPr lang="en-US" sz="2800" b="1" dirty="0">
                <a:solidFill>
                  <a:schemeClr val="bg1"/>
                </a:solidFill>
              </a:rPr>
              <a:t> </a:t>
            </a:r>
            <a:r>
              <a:rPr lang="en-US" sz="2800" b="1" dirty="0" err="1">
                <a:solidFill>
                  <a:schemeClr val="bg1"/>
                </a:solidFill>
              </a:rPr>
              <a:t>solusi</a:t>
            </a:r>
            <a:r>
              <a:rPr lang="en-US" sz="2800" b="1" dirty="0">
                <a:solidFill>
                  <a:schemeClr val="bg1"/>
                </a:solidFill>
              </a:rPr>
              <a:t> </a:t>
            </a:r>
            <a:r>
              <a:rPr lang="en-US" sz="2800" b="1" dirty="0" err="1">
                <a:solidFill>
                  <a:schemeClr val="bg1"/>
                </a:solidFill>
              </a:rPr>
              <a:t>terhadap</a:t>
            </a:r>
            <a:r>
              <a:rPr lang="en-US" sz="2800" b="1" dirty="0">
                <a:solidFill>
                  <a:schemeClr val="bg1"/>
                </a:solidFill>
              </a:rPr>
              <a:t> </a:t>
            </a:r>
            <a:r>
              <a:rPr lang="en-US" sz="2800" b="1" dirty="0" err="1">
                <a:solidFill>
                  <a:schemeClr val="bg1"/>
                </a:solidFill>
              </a:rPr>
              <a:t>hal</a:t>
            </a:r>
            <a:r>
              <a:rPr lang="en-US" sz="2800" b="1" dirty="0">
                <a:solidFill>
                  <a:schemeClr val="bg1"/>
                </a:solidFill>
              </a:rPr>
              <a:t> </a:t>
            </a:r>
            <a:r>
              <a:rPr lang="en-US" sz="2800" b="1" dirty="0" err="1">
                <a:solidFill>
                  <a:schemeClr val="bg1"/>
                </a:solidFill>
              </a:rPr>
              <a:t>tersebut</a:t>
            </a:r>
            <a:r>
              <a:rPr lang="en-US" sz="2800" b="1" dirty="0">
                <a:solidFill>
                  <a:schemeClr val="bg1"/>
                </a:solidFill>
              </a:rPr>
              <a:t>, </a:t>
            </a:r>
            <a:r>
              <a:rPr lang="en-US" sz="2800" b="1" dirty="0" err="1">
                <a:solidFill>
                  <a:schemeClr val="bg1"/>
                </a:solidFill>
              </a:rPr>
              <a:t>maka</a:t>
            </a:r>
            <a:r>
              <a:rPr lang="en-US" sz="2800" b="1" dirty="0">
                <a:solidFill>
                  <a:schemeClr val="bg1"/>
                </a:solidFill>
              </a:rPr>
              <a:t> yang </a:t>
            </a:r>
            <a:r>
              <a:rPr lang="en-US" sz="2800" b="1" dirty="0" err="1">
                <a:solidFill>
                  <a:schemeClr val="bg1"/>
                </a:solidFill>
              </a:rPr>
              <a:t>ingin</a:t>
            </a:r>
            <a:r>
              <a:rPr lang="en-US" sz="2800" b="1" dirty="0">
                <a:solidFill>
                  <a:schemeClr val="bg1"/>
                </a:solidFill>
              </a:rPr>
              <a:t> </a:t>
            </a:r>
            <a:r>
              <a:rPr lang="en-US" sz="2800" b="1" dirty="0" err="1">
                <a:solidFill>
                  <a:schemeClr val="bg1"/>
                </a:solidFill>
              </a:rPr>
              <a:t>diketahui</a:t>
            </a:r>
            <a:r>
              <a:rPr lang="en-US" sz="2800" b="1" dirty="0">
                <a:solidFill>
                  <a:schemeClr val="bg1"/>
                </a:solidFill>
              </a:rPr>
              <a:t> </a:t>
            </a:r>
            <a:r>
              <a:rPr lang="en-US" sz="2800" b="1" dirty="0" err="1">
                <a:solidFill>
                  <a:schemeClr val="bg1"/>
                </a:solidFill>
              </a:rPr>
              <a:t>adalah</a:t>
            </a:r>
            <a:r>
              <a:rPr lang="en-US" sz="2800" b="1" dirty="0">
                <a:solidFill>
                  <a:schemeClr val="bg1"/>
                </a:solidFill>
              </a:rPr>
              <a:t> </a:t>
            </a:r>
            <a:r>
              <a:rPr lang="en-US" sz="2800" b="1" dirty="0" err="1">
                <a:solidFill>
                  <a:schemeClr val="bg1"/>
                </a:solidFill>
              </a:rPr>
              <a:t>motivasi</a:t>
            </a:r>
            <a:r>
              <a:rPr lang="en-US" sz="2800" b="1" dirty="0">
                <a:solidFill>
                  <a:schemeClr val="bg1"/>
                </a:solidFill>
              </a:rPr>
              <a:t> </a:t>
            </a:r>
            <a:r>
              <a:rPr lang="en-US" sz="2800" b="1" dirty="0" err="1">
                <a:solidFill>
                  <a:schemeClr val="bg1"/>
                </a:solidFill>
              </a:rPr>
              <a:t>petani</a:t>
            </a:r>
            <a:r>
              <a:rPr lang="en-US" sz="2800" b="1" dirty="0">
                <a:solidFill>
                  <a:schemeClr val="bg1"/>
                </a:solidFill>
              </a:rPr>
              <a:t> </a:t>
            </a:r>
            <a:r>
              <a:rPr lang="en-US" sz="2800" b="1" dirty="0" err="1">
                <a:solidFill>
                  <a:schemeClr val="bg1"/>
                </a:solidFill>
              </a:rPr>
              <a:t>penabung</a:t>
            </a:r>
            <a:r>
              <a:rPr lang="en-US" sz="2800" b="1" dirty="0">
                <a:solidFill>
                  <a:schemeClr val="bg1"/>
                </a:solidFill>
              </a:rPr>
              <a:t>. Hal </a:t>
            </a:r>
            <a:r>
              <a:rPr lang="en-US" sz="2800" b="1" dirty="0" err="1">
                <a:solidFill>
                  <a:schemeClr val="bg1"/>
                </a:solidFill>
              </a:rPr>
              <a:t>inilah</a:t>
            </a:r>
            <a:r>
              <a:rPr lang="en-US" sz="2800" b="1" dirty="0">
                <a:solidFill>
                  <a:schemeClr val="bg1"/>
                </a:solidFill>
              </a:rPr>
              <a:t> yang </a:t>
            </a:r>
            <a:r>
              <a:rPr lang="en-US" sz="2800" b="1" dirty="0" err="1">
                <a:solidFill>
                  <a:schemeClr val="bg1"/>
                </a:solidFill>
              </a:rPr>
              <a:t>harus</a:t>
            </a:r>
            <a:r>
              <a:rPr lang="en-US" sz="2800" b="1" dirty="0">
                <a:solidFill>
                  <a:schemeClr val="bg1"/>
                </a:solidFill>
              </a:rPr>
              <a:t> </a:t>
            </a:r>
            <a:r>
              <a:rPr lang="en-US" sz="2800" b="1" dirty="0" err="1">
                <a:solidFill>
                  <a:schemeClr val="bg1"/>
                </a:solidFill>
              </a:rPr>
              <a:t>diyakinkan</a:t>
            </a:r>
            <a:r>
              <a:rPr lang="en-US" sz="2800" b="1" dirty="0">
                <a:solidFill>
                  <a:schemeClr val="bg1"/>
                </a:solidFill>
              </a:rPr>
              <a:t> </a:t>
            </a:r>
            <a:r>
              <a:rPr lang="en-US" sz="2800" b="1" dirty="0" err="1">
                <a:solidFill>
                  <a:schemeClr val="bg1"/>
                </a:solidFill>
              </a:rPr>
              <a:t>melalui</a:t>
            </a:r>
            <a:r>
              <a:rPr lang="en-US" sz="2800" b="1" dirty="0">
                <a:solidFill>
                  <a:schemeClr val="bg1"/>
                </a:solidFill>
              </a:rPr>
              <a:t> </a:t>
            </a:r>
            <a:r>
              <a:rPr lang="en-US" sz="2800" b="1" dirty="0" err="1">
                <a:solidFill>
                  <a:schemeClr val="bg1"/>
                </a:solidFill>
              </a:rPr>
              <a:t>literatur</a:t>
            </a:r>
            <a:r>
              <a:rPr lang="en-US" sz="2800" b="1" dirty="0">
                <a:solidFill>
                  <a:schemeClr val="bg1"/>
                </a:solidFill>
              </a:rPr>
              <a:t> yang </a:t>
            </a:r>
            <a:r>
              <a:rPr lang="en-US" sz="2800" b="1" dirty="0" err="1">
                <a:solidFill>
                  <a:schemeClr val="bg1"/>
                </a:solidFill>
              </a:rPr>
              <a:t>nanti</a:t>
            </a:r>
            <a:r>
              <a:rPr lang="en-US" sz="2800" b="1" dirty="0">
                <a:solidFill>
                  <a:schemeClr val="bg1"/>
                </a:solidFill>
              </a:rPr>
              <a:t> </a:t>
            </a:r>
            <a:r>
              <a:rPr lang="en-US" sz="2800" b="1" dirty="0" err="1">
                <a:solidFill>
                  <a:schemeClr val="bg1"/>
                </a:solidFill>
              </a:rPr>
              <a:t>tergambar</a:t>
            </a:r>
            <a:r>
              <a:rPr lang="en-US" sz="2800" b="1" dirty="0">
                <a:solidFill>
                  <a:schemeClr val="bg1"/>
                </a:solidFill>
              </a:rPr>
              <a:t> </a:t>
            </a:r>
            <a:r>
              <a:rPr lang="en-US" sz="2800" b="1" dirty="0" err="1">
                <a:solidFill>
                  <a:schemeClr val="bg1"/>
                </a:solidFill>
              </a:rPr>
              <a:t>dalam</a:t>
            </a:r>
            <a:r>
              <a:rPr lang="en-US" sz="2800" b="1" dirty="0">
                <a:solidFill>
                  <a:schemeClr val="bg1"/>
                </a:solidFill>
              </a:rPr>
              <a:t> </a:t>
            </a:r>
            <a:r>
              <a:rPr lang="en-US" sz="2800" b="1" dirty="0" err="1">
                <a:solidFill>
                  <a:schemeClr val="bg1"/>
                </a:solidFill>
              </a:rPr>
              <a:t>kerangka</a:t>
            </a:r>
            <a:r>
              <a:rPr lang="en-US" sz="2800" b="1" dirty="0">
                <a:solidFill>
                  <a:schemeClr val="bg1"/>
                </a:solidFill>
              </a:rPr>
              <a:t> </a:t>
            </a:r>
            <a:r>
              <a:rPr lang="en-US" sz="2800" b="1" dirty="0" err="1">
                <a:solidFill>
                  <a:schemeClr val="bg1"/>
                </a:solidFill>
              </a:rPr>
              <a:t>pemikiran</a:t>
            </a:r>
            <a:endParaRPr lang="en-US" sz="2800" b="1" dirty="0">
              <a:solidFill>
                <a:schemeClr val="bg1"/>
              </a:solidFill>
            </a:endParaRPr>
          </a:p>
        </p:txBody>
      </p:sp>
    </p:spTree>
    <p:extLst>
      <p:ext uri="{BB962C8B-B14F-4D97-AF65-F5344CB8AC3E}">
        <p14:creationId xmlns:p14="http://schemas.microsoft.com/office/powerpoint/2010/main" val="243982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CFE54ACA-6761-456A-B48C-BB98C689C4A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189" b="11189"/>
          <a:stretch>
            <a:fillRect/>
          </a:stretch>
        </p:blipFill>
        <p:spPr>
          <a:xfrm>
            <a:off x="5138530" y="0"/>
            <a:ext cx="7053470" cy="6858000"/>
          </a:xfrm>
        </p:spPr>
      </p:pic>
      <p:sp>
        <p:nvSpPr>
          <p:cNvPr id="12" name="TextBox 11">
            <a:extLst>
              <a:ext uri="{FF2B5EF4-FFF2-40B4-BE49-F238E27FC236}">
                <a16:creationId xmlns:a16="http://schemas.microsoft.com/office/drawing/2014/main" id="{E1E86389-59EC-4BF6-89A3-6F128C862B60}"/>
              </a:ext>
            </a:extLst>
          </p:cNvPr>
          <p:cNvSpPr txBox="1"/>
          <p:nvPr/>
        </p:nvSpPr>
        <p:spPr>
          <a:xfrm>
            <a:off x="586409" y="665922"/>
            <a:ext cx="5635487" cy="5693866"/>
          </a:xfrm>
          <a:prstGeom prst="rect">
            <a:avLst/>
          </a:prstGeom>
          <a:noFill/>
        </p:spPr>
        <p:txBody>
          <a:bodyPr wrap="square" rtlCol="0">
            <a:spAutoFit/>
          </a:bodyPr>
          <a:lstStyle/>
          <a:p>
            <a:r>
              <a:rPr lang="en-US" sz="2800" b="1" dirty="0" err="1">
                <a:solidFill>
                  <a:srgbClr val="FFFF00"/>
                </a:solidFill>
              </a:rPr>
              <a:t>Untuk</a:t>
            </a:r>
            <a:r>
              <a:rPr lang="en-US" sz="2800" b="1" dirty="0">
                <a:solidFill>
                  <a:srgbClr val="FFFF00"/>
                </a:solidFill>
              </a:rPr>
              <a:t> </a:t>
            </a:r>
            <a:r>
              <a:rPr lang="en-US" sz="2800" b="1" i="1" dirty="0">
                <a:solidFill>
                  <a:srgbClr val="FFFF00"/>
                </a:solidFill>
              </a:rPr>
              <a:t>“How To Do”</a:t>
            </a:r>
            <a:r>
              <a:rPr lang="en-US" sz="2800" b="1" dirty="0">
                <a:solidFill>
                  <a:srgbClr val="FFFF00"/>
                </a:solidFill>
              </a:rPr>
              <a:t>, </a:t>
            </a:r>
            <a:r>
              <a:rPr lang="en-US" sz="2800" b="1" dirty="0" err="1">
                <a:solidFill>
                  <a:srgbClr val="FFFF00"/>
                </a:solidFill>
              </a:rPr>
              <a:t>maksudnya</a:t>
            </a:r>
            <a:r>
              <a:rPr lang="en-US" sz="2800" b="1" dirty="0">
                <a:solidFill>
                  <a:srgbClr val="FFFF00"/>
                </a:solidFill>
              </a:rPr>
              <a:t> </a:t>
            </a:r>
            <a:r>
              <a:rPr lang="en-US" sz="2800" b="1" dirty="0" err="1">
                <a:solidFill>
                  <a:srgbClr val="FFFF00"/>
                </a:solidFill>
              </a:rPr>
              <a:t>adalah</a:t>
            </a:r>
            <a:r>
              <a:rPr lang="en-US" sz="2800" b="1" dirty="0">
                <a:solidFill>
                  <a:srgbClr val="FFFF00"/>
                </a:solidFill>
              </a:rPr>
              <a:t> </a:t>
            </a:r>
            <a:r>
              <a:rPr lang="en-US" sz="2800" b="1" dirty="0" err="1">
                <a:solidFill>
                  <a:srgbClr val="FFFF00"/>
                </a:solidFill>
              </a:rPr>
              <a:t>metodologi</a:t>
            </a:r>
            <a:r>
              <a:rPr lang="en-US" sz="2800" b="1" dirty="0">
                <a:solidFill>
                  <a:srgbClr val="FFFF00"/>
                </a:solidFill>
              </a:rPr>
              <a:t> yang </a:t>
            </a:r>
            <a:r>
              <a:rPr lang="en-US" sz="2800" b="1" dirty="0" err="1">
                <a:solidFill>
                  <a:srgbClr val="FFFF00"/>
                </a:solidFill>
              </a:rPr>
              <a:t>mencakup</a:t>
            </a:r>
            <a:r>
              <a:rPr lang="en-US" sz="2800" b="1" dirty="0">
                <a:solidFill>
                  <a:srgbClr val="FFFF00"/>
                </a:solidFill>
              </a:rPr>
              <a:t>:</a:t>
            </a:r>
          </a:p>
          <a:p>
            <a:pPr marL="457200" indent="-457200">
              <a:buFont typeface="Arial" panose="020B0604020202020204" pitchFamily="34" charset="0"/>
              <a:buChar char="•"/>
            </a:pPr>
            <a:r>
              <a:rPr lang="en-US" sz="2800" b="1" dirty="0" err="1">
                <a:solidFill>
                  <a:srgbClr val="FFFF00"/>
                </a:solidFill>
              </a:rPr>
              <a:t>Apa</a:t>
            </a:r>
            <a:r>
              <a:rPr lang="en-US" sz="2800" b="1" dirty="0">
                <a:solidFill>
                  <a:srgbClr val="FFFF00"/>
                </a:solidFill>
              </a:rPr>
              <a:t> </a:t>
            </a:r>
            <a:r>
              <a:rPr lang="en-US" sz="2800" b="1" dirty="0" err="1">
                <a:solidFill>
                  <a:srgbClr val="FFFF00"/>
                </a:solidFill>
              </a:rPr>
              <a:t>jenis</a:t>
            </a:r>
            <a:r>
              <a:rPr lang="en-US" sz="2800" b="1" dirty="0">
                <a:solidFill>
                  <a:srgbClr val="FFFF00"/>
                </a:solidFill>
              </a:rPr>
              <a:t> </a:t>
            </a:r>
            <a:r>
              <a:rPr lang="en-US" sz="2800" b="1" dirty="0" err="1">
                <a:solidFill>
                  <a:srgbClr val="FFFF00"/>
                </a:solidFill>
              </a:rPr>
              <a:t>penelitian</a:t>
            </a:r>
            <a:r>
              <a:rPr lang="en-US" sz="2800" b="1" dirty="0">
                <a:solidFill>
                  <a:srgbClr val="FFFF00"/>
                </a:solidFill>
              </a:rPr>
              <a:t> yang </a:t>
            </a:r>
            <a:r>
              <a:rPr lang="en-US" sz="2800" b="1" dirty="0" err="1">
                <a:solidFill>
                  <a:srgbClr val="FFFF00"/>
                </a:solidFill>
              </a:rPr>
              <a:t>dilakukan</a:t>
            </a:r>
            <a:r>
              <a:rPr lang="en-US" sz="2800" b="1" dirty="0">
                <a:solidFill>
                  <a:srgbClr val="FFFF00"/>
                </a:solidFill>
              </a:rPr>
              <a:t> </a:t>
            </a:r>
            <a:r>
              <a:rPr lang="en-US" sz="2800" b="1" dirty="0" err="1">
                <a:solidFill>
                  <a:srgbClr val="FFFF00"/>
                </a:solidFill>
              </a:rPr>
              <a:t>serta</a:t>
            </a:r>
            <a:r>
              <a:rPr lang="en-US" sz="2800" b="1" dirty="0">
                <a:solidFill>
                  <a:srgbClr val="FFFF00"/>
                </a:solidFill>
              </a:rPr>
              <a:t> </a:t>
            </a:r>
            <a:r>
              <a:rPr lang="en-US" sz="2800" b="1" dirty="0" err="1">
                <a:solidFill>
                  <a:srgbClr val="FFFF00"/>
                </a:solidFill>
              </a:rPr>
              <a:t>strategi</a:t>
            </a:r>
            <a:r>
              <a:rPr lang="en-US" sz="2800" b="1" dirty="0">
                <a:solidFill>
                  <a:srgbClr val="FFFF00"/>
                </a:solidFill>
              </a:rPr>
              <a:t> yang </a:t>
            </a:r>
            <a:r>
              <a:rPr lang="en-US" sz="2800" b="1" dirty="0" err="1">
                <a:solidFill>
                  <a:srgbClr val="FFFF00"/>
                </a:solidFill>
              </a:rPr>
              <a:t>digunakan</a:t>
            </a:r>
            <a:endParaRPr lang="en-US" sz="2800" b="1" dirty="0">
              <a:solidFill>
                <a:srgbClr val="FFFF00"/>
              </a:solidFill>
            </a:endParaRPr>
          </a:p>
          <a:p>
            <a:pPr marL="457200" indent="-457200">
              <a:buFont typeface="Arial" panose="020B0604020202020204" pitchFamily="34" charset="0"/>
              <a:buChar char="•"/>
            </a:pPr>
            <a:r>
              <a:rPr lang="en-US" sz="2800" b="1" dirty="0" err="1">
                <a:solidFill>
                  <a:srgbClr val="FFFF00"/>
                </a:solidFill>
              </a:rPr>
              <a:t>Jenis</a:t>
            </a:r>
            <a:r>
              <a:rPr lang="en-US" sz="2800" b="1" dirty="0">
                <a:solidFill>
                  <a:srgbClr val="FFFF00"/>
                </a:solidFill>
              </a:rPr>
              <a:t> data yang </a:t>
            </a:r>
            <a:r>
              <a:rPr lang="en-US" sz="2800" b="1" dirty="0" err="1">
                <a:solidFill>
                  <a:srgbClr val="FFFF00"/>
                </a:solidFill>
              </a:rPr>
              <a:t>dikumpulkan</a:t>
            </a:r>
            <a:r>
              <a:rPr lang="en-US" sz="2800" b="1" dirty="0">
                <a:solidFill>
                  <a:srgbClr val="FFFF00"/>
                </a:solidFill>
              </a:rPr>
              <a:t> primer </a:t>
            </a:r>
            <a:r>
              <a:rPr lang="en-US" sz="2800" b="1" dirty="0" err="1">
                <a:solidFill>
                  <a:srgbClr val="FFFF00"/>
                </a:solidFill>
              </a:rPr>
              <a:t>atau</a:t>
            </a:r>
            <a:r>
              <a:rPr lang="en-US" sz="2800" b="1" dirty="0">
                <a:solidFill>
                  <a:srgbClr val="FFFF00"/>
                </a:solidFill>
              </a:rPr>
              <a:t> </a:t>
            </a:r>
            <a:r>
              <a:rPr lang="en-US" sz="2800" b="1" dirty="0" err="1">
                <a:solidFill>
                  <a:srgbClr val="FFFF00"/>
                </a:solidFill>
              </a:rPr>
              <a:t>sekunder</a:t>
            </a:r>
            <a:r>
              <a:rPr lang="en-US" sz="2800" b="1" dirty="0">
                <a:solidFill>
                  <a:srgbClr val="FFFF00"/>
                </a:solidFill>
              </a:rPr>
              <a:t>, data cross section </a:t>
            </a:r>
            <a:r>
              <a:rPr lang="en-US" sz="2800" b="1" dirty="0" err="1">
                <a:solidFill>
                  <a:srgbClr val="FFFF00"/>
                </a:solidFill>
              </a:rPr>
              <a:t>atau</a:t>
            </a:r>
            <a:r>
              <a:rPr lang="en-US" sz="2800" b="1" dirty="0">
                <a:solidFill>
                  <a:srgbClr val="FFFF00"/>
                </a:solidFill>
              </a:rPr>
              <a:t> timeseries</a:t>
            </a:r>
          </a:p>
          <a:p>
            <a:pPr marL="457200" indent="-457200">
              <a:buFont typeface="Arial" panose="020B0604020202020204" pitchFamily="34" charset="0"/>
              <a:buChar char="•"/>
            </a:pPr>
            <a:r>
              <a:rPr lang="en-US" sz="2800" b="1" dirty="0" err="1">
                <a:solidFill>
                  <a:srgbClr val="FFFF00"/>
                </a:solidFill>
              </a:rPr>
              <a:t>Apakah</a:t>
            </a:r>
            <a:r>
              <a:rPr lang="en-US" sz="2800" b="1" dirty="0">
                <a:solidFill>
                  <a:srgbClr val="FFFF00"/>
                </a:solidFill>
              </a:rPr>
              <a:t> data yang </a:t>
            </a:r>
            <a:r>
              <a:rPr lang="en-US" sz="2800" b="1" dirty="0" err="1">
                <a:solidFill>
                  <a:srgbClr val="FFFF00"/>
                </a:solidFill>
              </a:rPr>
              <a:t>dikumpulkan</a:t>
            </a:r>
            <a:r>
              <a:rPr lang="en-US" sz="2800" b="1" dirty="0">
                <a:solidFill>
                  <a:srgbClr val="FFFF00"/>
                </a:solidFill>
              </a:rPr>
              <a:t> </a:t>
            </a:r>
            <a:r>
              <a:rPr lang="en-US" sz="2800" b="1" dirty="0" err="1">
                <a:solidFill>
                  <a:srgbClr val="FFFF00"/>
                </a:solidFill>
              </a:rPr>
              <a:t>merupakan</a:t>
            </a:r>
            <a:r>
              <a:rPr lang="en-US" sz="2800" b="1" dirty="0">
                <a:solidFill>
                  <a:srgbClr val="FFFF00"/>
                </a:solidFill>
              </a:rPr>
              <a:t> data </a:t>
            </a:r>
            <a:r>
              <a:rPr lang="en-US" sz="2800" b="1" dirty="0" err="1">
                <a:solidFill>
                  <a:srgbClr val="FFFF00"/>
                </a:solidFill>
              </a:rPr>
              <a:t>kuantitatif</a:t>
            </a:r>
            <a:r>
              <a:rPr lang="en-US" sz="2800" b="1" dirty="0">
                <a:solidFill>
                  <a:srgbClr val="FFFF00"/>
                </a:solidFill>
              </a:rPr>
              <a:t> </a:t>
            </a:r>
            <a:r>
              <a:rPr lang="en-US" sz="2800" b="1" dirty="0" err="1">
                <a:solidFill>
                  <a:srgbClr val="FFFF00"/>
                </a:solidFill>
              </a:rPr>
              <a:t>atau</a:t>
            </a:r>
            <a:r>
              <a:rPr lang="en-US" sz="2800" b="1" dirty="0">
                <a:solidFill>
                  <a:srgbClr val="FFFF00"/>
                </a:solidFill>
              </a:rPr>
              <a:t> </a:t>
            </a:r>
            <a:r>
              <a:rPr lang="en-US" sz="2800" b="1" dirty="0" err="1">
                <a:solidFill>
                  <a:srgbClr val="FFFF00"/>
                </a:solidFill>
              </a:rPr>
              <a:t>kualitatif</a:t>
            </a:r>
            <a:r>
              <a:rPr lang="en-US" sz="2800" b="1" dirty="0">
                <a:solidFill>
                  <a:srgbClr val="FFFF00"/>
                </a:solidFill>
              </a:rPr>
              <a:t> </a:t>
            </a:r>
            <a:r>
              <a:rPr lang="en-US" sz="2800" b="1" dirty="0" err="1">
                <a:solidFill>
                  <a:srgbClr val="FFFF00"/>
                </a:solidFill>
              </a:rPr>
              <a:t>atau</a:t>
            </a:r>
            <a:r>
              <a:rPr lang="en-US" sz="2800" b="1" dirty="0">
                <a:solidFill>
                  <a:srgbClr val="FFFF00"/>
                </a:solidFill>
              </a:rPr>
              <a:t> </a:t>
            </a:r>
            <a:r>
              <a:rPr lang="en-US" sz="2800" b="1" dirty="0" err="1">
                <a:solidFill>
                  <a:srgbClr val="FFFF00"/>
                </a:solidFill>
              </a:rPr>
              <a:t>gabungan</a:t>
            </a:r>
            <a:r>
              <a:rPr lang="en-US" sz="2800" b="1" dirty="0">
                <a:solidFill>
                  <a:srgbClr val="FFFF00"/>
                </a:solidFill>
              </a:rPr>
              <a:t>, </a:t>
            </a:r>
            <a:r>
              <a:rPr lang="en-US" sz="2800" b="1" dirty="0" err="1">
                <a:solidFill>
                  <a:srgbClr val="FFFF00"/>
                </a:solidFill>
              </a:rPr>
              <a:t>serta</a:t>
            </a:r>
            <a:r>
              <a:rPr lang="en-US" sz="2800" b="1" dirty="0">
                <a:solidFill>
                  <a:srgbClr val="FFFF00"/>
                </a:solidFill>
              </a:rPr>
              <a:t> </a:t>
            </a:r>
            <a:r>
              <a:rPr lang="en-US" sz="2800" b="1" dirty="0" err="1">
                <a:solidFill>
                  <a:srgbClr val="FFFF00"/>
                </a:solidFill>
              </a:rPr>
              <a:t>apa</a:t>
            </a:r>
            <a:r>
              <a:rPr lang="en-US" sz="2800" b="1" dirty="0">
                <a:solidFill>
                  <a:srgbClr val="FFFF00"/>
                </a:solidFill>
              </a:rPr>
              <a:t> </a:t>
            </a:r>
            <a:r>
              <a:rPr lang="en-US" sz="2800" b="1" dirty="0" err="1">
                <a:solidFill>
                  <a:srgbClr val="FFFF00"/>
                </a:solidFill>
              </a:rPr>
              <a:t>skala</a:t>
            </a:r>
            <a:r>
              <a:rPr lang="en-US" sz="2800" b="1" dirty="0">
                <a:solidFill>
                  <a:srgbClr val="FFFF00"/>
                </a:solidFill>
              </a:rPr>
              <a:t> </a:t>
            </a:r>
            <a:r>
              <a:rPr lang="en-US" sz="2800" b="1" dirty="0" err="1">
                <a:solidFill>
                  <a:srgbClr val="FFFF00"/>
                </a:solidFill>
              </a:rPr>
              <a:t>pengukuran</a:t>
            </a:r>
            <a:r>
              <a:rPr lang="en-US" sz="2800" b="1" dirty="0">
                <a:solidFill>
                  <a:srgbClr val="FFFF00"/>
                </a:solidFill>
              </a:rPr>
              <a:t> yang </a:t>
            </a:r>
            <a:r>
              <a:rPr lang="en-US" sz="2800" b="1" dirty="0" err="1">
                <a:solidFill>
                  <a:srgbClr val="FFFF00"/>
                </a:solidFill>
              </a:rPr>
              <a:t>digunakan</a:t>
            </a:r>
            <a:endParaRPr lang="en-US" sz="2800" b="1" dirty="0">
              <a:solidFill>
                <a:srgbClr val="FFFF00"/>
              </a:solidFill>
            </a:endParaRPr>
          </a:p>
        </p:txBody>
      </p:sp>
    </p:spTree>
    <p:extLst>
      <p:ext uri="{BB962C8B-B14F-4D97-AF65-F5344CB8AC3E}">
        <p14:creationId xmlns:p14="http://schemas.microsoft.com/office/powerpoint/2010/main" val="4186220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CFE54ACA-6761-456A-B48C-BB98C689C4A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189" b="11189"/>
          <a:stretch>
            <a:fillRect/>
          </a:stretch>
        </p:blipFill>
        <p:spPr>
          <a:xfrm>
            <a:off x="5287616" y="0"/>
            <a:ext cx="6904383" cy="6858000"/>
          </a:xfrm>
        </p:spPr>
      </p:pic>
      <p:sp>
        <p:nvSpPr>
          <p:cNvPr id="12" name="TextBox 11">
            <a:extLst>
              <a:ext uri="{FF2B5EF4-FFF2-40B4-BE49-F238E27FC236}">
                <a16:creationId xmlns:a16="http://schemas.microsoft.com/office/drawing/2014/main" id="{E1E86389-59EC-4BF6-89A3-6F128C862B60}"/>
              </a:ext>
            </a:extLst>
          </p:cNvPr>
          <p:cNvSpPr txBox="1"/>
          <p:nvPr/>
        </p:nvSpPr>
        <p:spPr>
          <a:xfrm>
            <a:off x="586409" y="665922"/>
            <a:ext cx="6420678" cy="6124754"/>
          </a:xfrm>
          <a:prstGeom prst="rect">
            <a:avLst/>
          </a:prstGeom>
          <a:noFill/>
        </p:spPr>
        <p:txBody>
          <a:bodyPr wrap="square" rtlCol="0">
            <a:spAutoFit/>
          </a:bodyPr>
          <a:lstStyle/>
          <a:p>
            <a:pPr marL="457200" indent="-457200">
              <a:buFont typeface="Arial" panose="020B0604020202020204" pitchFamily="34" charset="0"/>
              <a:buChar char="•"/>
            </a:pPr>
            <a:r>
              <a:rPr lang="en-US" sz="2800" b="1" dirty="0" err="1">
                <a:solidFill>
                  <a:srgbClr val="FFFF00"/>
                </a:solidFill>
              </a:rPr>
              <a:t>Dijelaskan</a:t>
            </a:r>
            <a:r>
              <a:rPr lang="en-US" sz="2800" b="1" dirty="0">
                <a:solidFill>
                  <a:srgbClr val="FFFF00"/>
                </a:solidFill>
              </a:rPr>
              <a:t> pula </a:t>
            </a:r>
            <a:r>
              <a:rPr lang="en-US" sz="2800" b="1" dirty="0" err="1">
                <a:solidFill>
                  <a:srgbClr val="FFFF00"/>
                </a:solidFill>
              </a:rPr>
              <a:t>apa</a:t>
            </a:r>
            <a:r>
              <a:rPr lang="en-US" sz="2800" b="1" dirty="0">
                <a:solidFill>
                  <a:srgbClr val="FFFF00"/>
                </a:solidFill>
              </a:rPr>
              <a:t> yang </a:t>
            </a:r>
            <a:r>
              <a:rPr lang="en-US" sz="2800" b="1" dirty="0" err="1">
                <a:solidFill>
                  <a:srgbClr val="FFFF00"/>
                </a:solidFill>
              </a:rPr>
              <a:t>menjadi</a:t>
            </a:r>
            <a:r>
              <a:rPr lang="en-US" sz="2800" b="1" dirty="0">
                <a:solidFill>
                  <a:srgbClr val="FFFF00"/>
                </a:solidFill>
              </a:rPr>
              <a:t> unit </a:t>
            </a:r>
            <a:r>
              <a:rPr lang="en-US" sz="2800" b="1" dirty="0" err="1">
                <a:solidFill>
                  <a:srgbClr val="FFFF00"/>
                </a:solidFill>
              </a:rPr>
              <a:t>analisis</a:t>
            </a:r>
            <a:r>
              <a:rPr lang="en-US" sz="2800" b="1" dirty="0">
                <a:solidFill>
                  <a:srgbClr val="FFFF00"/>
                </a:solidFill>
              </a:rPr>
              <a:t>, </a:t>
            </a:r>
            <a:r>
              <a:rPr lang="en-US" sz="2800" b="1" dirty="0" err="1">
                <a:solidFill>
                  <a:srgbClr val="FFFF00"/>
                </a:solidFill>
              </a:rPr>
              <a:t>bagaimana</a:t>
            </a:r>
            <a:r>
              <a:rPr lang="en-US" sz="2800" b="1" dirty="0">
                <a:solidFill>
                  <a:srgbClr val="FFFF00"/>
                </a:solidFill>
              </a:rPr>
              <a:t> </a:t>
            </a:r>
            <a:r>
              <a:rPr lang="en-US" sz="2800" b="1" dirty="0" err="1">
                <a:solidFill>
                  <a:srgbClr val="FFFF00"/>
                </a:solidFill>
              </a:rPr>
              <a:t>cara</a:t>
            </a:r>
            <a:r>
              <a:rPr lang="en-US" sz="2800" b="1" dirty="0">
                <a:solidFill>
                  <a:srgbClr val="FFFF00"/>
                </a:solidFill>
              </a:rPr>
              <a:t> </a:t>
            </a:r>
            <a:r>
              <a:rPr lang="en-US" sz="2800" b="1" dirty="0" err="1">
                <a:solidFill>
                  <a:srgbClr val="FFFF00"/>
                </a:solidFill>
              </a:rPr>
              <a:t>mengumpulkan</a:t>
            </a:r>
            <a:r>
              <a:rPr lang="en-US" sz="2800" b="1" dirty="0">
                <a:solidFill>
                  <a:srgbClr val="FFFF00"/>
                </a:solidFill>
              </a:rPr>
              <a:t> </a:t>
            </a:r>
            <a:r>
              <a:rPr lang="en-US" sz="2800" b="1" dirty="0" err="1">
                <a:solidFill>
                  <a:srgbClr val="FFFF00"/>
                </a:solidFill>
              </a:rPr>
              <a:t>datanya</a:t>
            </a:r>
            <a:r>
              <a:rPr lang="en-US" sz="2800" b="1" dirty="0">
                <a:solidFill>
                  <a:srgbClr val="FFFF00"/>
                </a:solidFill>
              </a:rPr>
              <a:t> </a:t>
            </a:r>
            <a:r>
              <a:rPr lang="en-US" sz="2800" b="1" dirty="0" err="1">
                <a:solidFill>
                  <a:srgbClr val="FFFF00"/>
                </a:solidFill>
              </a:rPr>
              <a:t>serta</a:t>
            </a:r>
            <a:r>
              <a:rPr lang="en-US" sz="2800" b="1" dirty="0">
                <a:solidFill>
                  <a:srgbClr val="FFFF00"/>
                </a:solidFill>
              </a:rPr>
              <a:t> </a:t>
            </a:r>
            <a:r>
              <a:rPr lang="en-US" sz="2800" b="1" dirty="0" err="1">
                <a:solidFill>
                  <a:srgbClr val="FFFF00"/>
                </a:solidFill>
              </a:rPr>
              <a:t>bagaimana</a:t>
            </a:r>
            <a:r>
              <a:rPr lang="en-US" sz="2800" b="1" dirty="0">
                <a:solidFill>
                  <a:srgbClr val="FFFF00"/>
                </a:solidFill>
              </a:rPr>
              <a:t> </a:t>
            </a:r>
            <a:r>
              <a:rPr lang="en-US" sz="2800" b="1" dirty="0" err="1">
                <a:solidFill>
                  <a:srgbClr val="FFFF00"/>
                </a:solidFill>
              </a:rPr>
              <a:t>memilih</a:t>
            </a:r>
            <a:r>
              <a:rPr lang="en-US" sz="2800" b="1" dirty="0">
                <a:solidFill>
                  <a:srgbClr val="FFFF00"/>
                </a:solidFill>
              </a:rPr>
              <a:t> unit </a:t>
            </a:r>
            <a:r>
              <a:rPr lang="en-US" sz="2800" b="1" dirty="0" err="1">
                <a:solidFill>
                  <a:srgbClr val="FFFF00"/>
                </a:solidFill>
              </a:rPr>
              <a:t>analisis</a:t>
            </a:r>
            <a:r>
              <a:rPr lang="en-US" sz="2800" b="1" dirty="0">
                <a:solidFill>
                  <a:srgbClr val="FFFF00"/>
                </a:solidFill>
              </a:rPr>
              <a:t>, </a:t>
            </a:r>
            <a:r>
              <a:rPr lang="en-US" sz="2800" b="1" dirty="0" err="1">
                <a:solidFill>
                  <a:srgbClr val="FFFF00"/>
                </a:solidFill>
              </a:rPr>
              <a:t>yaitu</a:t>
            </a:r>
            <a:r>
              <a:rPr lang="en-US" sz="2800" b="1" dirty="0">
                <a:solidFill>
                  <a:srgbClr val="FFFF00"/>
                </a:solidFill>
              </a:rPr>
              <a:t> </a:t>
            </a:r>
            <a:r>
              <a:rPr lang="en-US" sz="2800" b="1" dirty="0" err="1">
                <a:solidFill>
                  <a:srgbClr val="FFFF00"/>
                </a:solidFill>
              </a:rPr>
              <a:t>apakah</a:t>
            </a:r>
            <a:r>
              <a:rPr lang="en-US" sz="2800" b="1" dirty="0">
                <a:solidFill>
                  <a:srgbClr val="FFFF00"/>
                </a:solidFill>
              </a:rPr>
              <a:t> </a:t>
            </a:r>
            <a:r>
              <a:rPr lang="en-US" sz="2800" b="1" dirty="0" err="1">
                <a:solidFill>
                  <a:srgbClr val="FFFF00"/>
                </a:solidFill>
              </a:rPr>
              <a:t>menggunakan</a:t>
            </a:r>
            <a:r>
              <a:rPr lang="en-US" sz="2800" b="1" dirty="0">
                <a:solidFill>
                  <a:srgbClr val="FFFF00"/>
                </a:solidFill>
              </a:rPr>
              <a:t> sampling </a:t>
            </a:r>
            <a:r>
              <a:rPr lang="en-US" sz="2800" b="1" dirty="0" err="1">
                <a:solidFill>
                  <a:srgbClr val="FFFF00"/>
                </a:solidFill>
              </a:rPr>
              <a:t>atau</a:t>
            </a:r>
            <a:r>
              <a:rPr lang="en-US" sz="2800" b="1" dirty="0">
                <a:solidFill>
                  <a:srgbClr val="FFFF00"/>
                </a:solidFill>
              </a:rPr>
              <a:t> </a:t>
            </a:r>
            <a:r>
              <a:rPr lang="en-US" sz="2800" b="1" dirty="0" err="1">
                <a:solidFill>
                  <a:srgbClr val="FFFF00"/>
                </a:solidFill>
              </a:rPr>
              <a:t>mengambil</a:t>
            </a:r>
            <a:r>
              <a:rPr lang="en-US" sz="2800" b="1" dirty="0">
                <a:solidFill>
                  <a:srgbClr val="FFFF00"/>
                </a:solidFill>
              </a:rPr>
              <a:t> </a:t>
            </a:r>
            <a:r>
              <a:rPr lang="en-US" sz="2800" b="1" dirty="0" err="1">
                <a:solidFill>
                  <a:srgbClr val="FFFF00"/>
                </a:solidFill>
              </a:rPr>
              <a:t>semua</a:t>
            </a:r>
            <a:r>
              <a:rPr lang="en-US" sz="2800" b="1" dirty="0">
                <a:solidFill>
                  <a:srgbClr val="FFFF00"/>
                </a:solidFill>
              </a:rPr>
              <a:t> </a:t>
            </a:r>
            <a:r>
              <a:rPr lang="en-US" sz="2800" b="1" dirty="0" err="1">
                <a:solidFill>
                  <a:srgbClr val="FFFF00"/>
                </a:solidFill>
              </a:rPr>
              <a:t>anggota</a:t>
            </a:r>
            <a:r>
              <a:rPr lang="en-US" sz="2800" b="1" dirty="0">
                <a:solidFill>
                  <a:srgbClr val="FFFF00"/>
                </a:solidFill>
              </a:rPr>
              <a:t> </a:t>
            </a:r>
            <a:r>
              <a:rPr lang="en-US" sz="2800" b="1" dirty="0" err="1">
                <a:solidFill>
                  <a:srgbClr val="FFFF00"/>
                </a:solidFill>
              </a:rPr>
              <a:t>populasinya</a:t>
            </a:r>
            <a:r>
              <a:rPr lang="en-US" sz="2800" b="1" dirty="0">
                <a:solidFill>
                  <a:srgbClr val="FFFF00"/>
                </a:solidFill>
              </a:rPr>
              <a:t>, </a:t>
            </a:r>
            <a:r>
              <a:rPr lang="en-US" sz="2800" b="1" dirty="0" err="1">
                <a:solidFill>
                  <a:srgbClr val="FFFF00"/>
                </a:solidFill>
              </a:rPr>
              <a:t>jika</a:t>
            </a:r>
            <a:r>
              <a:rPr lang="en-US" sz="2800" b="1" dirty="0">
                <a:solidFill>
                  <a:srgbClr val="FFFF00"/>
                </a:solidFill>
              </a:rPr>
              <a:t> </a:t>
            </a:r>
            <a:r>
              <a:rPr lang="en-US" sz="2800" b="1" dirty="0" err="1">
                <a:solidFill>
                  <a:srgbClr val="FFFF00"/>
                </a:solidFill>
              </a:rPr>
              <a:t>menggunakan</a:t>
            </a:r>
            <a:r>
              <a:rPr lang="en-US" sz="2800" b="1" dirty="0">
                <a:solidFill>
                  <a:srgbClr val="FFFF00"/>
                </a:solidFill>
              </a:rPr>
              <a:t> sampling </a:t>
            </a:r>
            <a:r>
              <a:rPr lang="en-US" sz="2800" b="1" dirty="0" err="1">
                <a:solidFill>
                  <a:srgbClr val="FFFF00"/>
                </a:solidFill>
              </a:rPr>
              <a:t>metode</a:t>
            </a:r>
            <a:r>
              <a:rPr lang="en-US" sz="2800" b="1" dirty="0">
                <a:solidFill>
                  <a:srgbClr val="FFFF00"/>
                </a:solidFill>
              </a:rPr>
              <a:t> sampling </a:t>
            </a:r>
            <a:r>
              <a:rPr lang="en-US" sz="2800" b="1" dirty="0" err="1">
                <a:solidFill>
                  <a:srgbClr val="FFFF00"/>
                </a:solidFill>
              </a:rPr>
              <a:t>apa</a:t>
            </a:r>
            <a:r>
              <a:rPr lang="en-US" sz="2800" b="1" dirty="0">
                <a:solidFill>
                  <a:srgbClr val="FFFF00"/>
                </a:solidFill>
              </a:rPr>
              <a:t> yang </a:t>
            </a:r>
            <a:r>
              <a:rPr lang="en-US" sz="2800" b="1" dirty="0" err="1">
                <a:solidFill>
                  <a:srgbClr val="FFFF00"/>
                </a:solidFill>
              </a:rPr>
              <a:t>digunakan</a:t>
            </a:r>
            <a:endParaRPr lang="en-US" sz="2800" b="1" dirty="0">
              <a:solidFill>
                <a:srgbClr val="FFFF00"/>
              </a:solidFill>
            </a:endParaRPr>
          </a:p>
          <a:p>
            <a:pPr marL="457200" indent="-457200">
              <a:buFont typeface="Arial" panose="020B0604020202020204" pitchFamily="34" charset="0"/>
              <a:buChar char="•"/>
            </a:pPr>
            <a:r>
              <a:rPr lang="en-US" sz="2800" b="1" dirty="0">
                <a:solidFill>
                  <a:srgbClr val="FFFF00"/>
                </a:solidFill>
              </a:rPr>
              <a:t>Jika </a:t>
            </a:r>
            <a:r>
              <a:rPr lang="en-US" sz="2800" b="1" dirty="0" err="1">
                <a:solidFill>
                  <a:srgbClr val="FFFF00"/>
                </a:solidFill>
              </a:rPr>
              <a:t>melakukan</a:t>
            </a:r>
            <a:r>
              <a:rPr lang="en-US" sz="2800" b="1" dirty="0">
                <a:solidFill>
                  <a:srgbClr val="FFFF00"/>
                </a:solidFill>
              </a:rPr>
              <a:t> </a:t>
            </a:r>
            <a:r>
              <a:rPr lang="en-US" sz="2800" b="1" dirty="0" err="1">
                <a:solidFill>
                  <a:srgbClr val="FFFF00"/>
                </a:solidFill>
              </a:rPr>
              <a:t>pengukuran</a:t>
            </a:r>
            <a:r>
              <a:rPr lang="en-US" sz="2800" b="1" dirty="0">
                <a:solidFill>
                  <a:srgbClr val="FFFF00"/>
                </a:solidFill>
              </a:rPr>
              <a:t>, </a:t>
            </a:r>
            <a:r>
              <a:rPr lang="en-US" sz="2800" b="1" dirty="0" err="1">
                <a:solidFill>
                  <a:srgbClr val="FFFF00"/>
                </a:solidFill>
              </a:rPr>
              <a:t>perlu</a:t>
            </a:r>
            <a:r>
              <a:rPr lang="en-US" sz="2800" b="1" dirty="0">
                <a:solidFill>
                  <a:srgbClr val="FFFF00"/>
                </a:solidFill>
              </a:rPr>
              <a:t> </a:t>
            </a:r>
            <a:r>
              <a:rPr lang="en-US" sz="2800" b="1" dirty="0" err="1">
                <a:solidFill>
                  <a:srgbClr val="FFFF00"/>
                </a:solidFill>
              </a:rPr>
              <a:t>diperiksa</a:t>
            </a:r>
            <a:r>
              <a:rPr lang="en-US" sz="2800" b="1" dirty="0">
                <a:solidFill>
                  <a:srgbClr val="FFFF00"/>
                </a:solidFill>
              </a:rPr>
              <a:t> </a:t>
            </a:r>
            <a:r>
              <a:rPr lang="en-US" sz="2800" b="1" dirty="0" err="1">
                <a:solidFill>
                  <a:srgbClr val="FFFF00"/>
                </a:solidFill>
              </a:rPr>
              <a:t>validitas</a:t>
            </a:r>
            <a:r>
              <a:rPr lang="en-US" sz="2800" b="1" dirty="0">
                <a:solidFill>
                  <a:srgbClr val="FFFF00"/>
                </a:solidFill>
              </a:rPr>
              <a:t> dan </a:t>
            </a:r>
            <a:r>
              <a:rPr lang="en-US" sz="2800" b="1" dirty="0" err="1">
                <a:solidFill>
                  <a:srgbClr val="FFFF00"/>
                </a:solidFill>
              </a:rPr>
              <a:t>reliabilitas</a:t>
            </a:r>
            <a:r>
              <a:rPr lang="en-US" sz="2800" b="1" dirty="0">
                <a:solidFill>
                  <a:srgbClr val="FFFF00"/>
                </a:solidFill>
              </a:rPr>
              <a:t> </a:t>
            </a:r>
            <a:r>
              <a:rPr lang="en-US" sz="2800" b="1" dirty="0" err="1">
                <a:solidFill>
                  <a:srgbClr val="FFFF00"/>
                </a:solidFill>
              </a:rPr>
              <a:t>alat</a:t>
            </a:r>
            <a:r>
              <a:rPr lang="en-US" sz="2800" b="1" dirty="0">
                <a:solidFill>
                  <a:srgbClr val="FFFF00"/>
                </a:solidFill>
              </a:rPr>
              <a:t> </a:t>
            </a:r>
            <a:r>
              <a:rPr lang="en-US" sz="2800" b="1" dirty="0" err="1">
                <a:solidFill>
                  <a:srgbClr val="FFFF00"/>
                </a:solidFill>
              </a:rPr>
              <a:t>ukur</a:t>
            </a:r>
            <a:r>
              <a:rPr lang="en-US" sz="2800" b="1" dirty="0">
                <a:solidFill>
                  <a:srgbClr val="FFFF00"/>
                </a:solidFill>
              </a:rPr>
              <a:t> yang </a:t>
            </a:r>
            <a:r>
              <a:rPr lang="en-US" sz="2800" b="1" dirty="0" err="1">
                <a:solidFill>
                  <a:srgbClr val="FFFF00"/>
                </a:solidFill>
              </a:rPr>
              <a:t>digunakan</a:t>
            </a:r>
            <a:r>
              <a:rPr lang="en-US" sz="2800" b="1" dirty="0">
                <a:solidFill>
                  <a:srgbClr val="FFFF00"/>
                </a:solidFill>
              </a:rPr>
              <a:t> </a:t>
            </a:r>
            <a:r>
              <a:rPr lang="en-US" sz="2800" b="1" dirty="0" err="1">
                <a:solidFill>
                  <a:srgbClr val="FFFF00"/>
                </a:solidFill>
              </a:rPr>
              <a:t>untuk</a:t>
            </a:r>
            <a:r>
              <a:rPr lang="en-US" sz="2800" b="1" dirty="0">
                <a:solidFill>
                  <a:srgbClr val="FFFF00"/>
                </a:solidFill>
              </a:rPr>
              <a:t> </a:t>
            </a:r>
            <a:r>
              <a:rPr lang="en-US" sz="2800" b="1" dirty="0" err="1">
                <a:solidFill>
                  <a:srgbClr val="FFFF00"/>
                </a:solidFill>
              </a:rPr>
              <a:t>memastikan</a:t>
            </a:r>
            <a:r>
              <a:rPr lang="en-US" sz="2800" b="1" dirty="0">
                <a:solidFill>
                  <a:srgbClr val="FFFF00"/>
                </a:solidFill>
              </a:rPr>
              <a:t> </a:t>
            </a:r>
            <a:r>
              <a:rPr lang="en-US" sz="2800" b="1" dirty="0" err="1">
                <a:solidFill>
                  <a:srgbClr val="FFFF00"/>
                </a:solidFill>
              </a:rPr>
              <a:t>hasilnya</a:t>
            </a:r>
            <a:r>
              <a:rPr lang="en-US" sz="2800" b="1" dirty="0">
                <a:solidFill>
                  <a:srgbClr val="FFFF00"/>
                </a:solidFill>
              </a:rPr>
              <a:t> </a:t>
            </a:r>
            <a:r>
              <a:rPr lang="en-US" sz="2800" b="1" dirty="0" err="1">
                <a:solidFill>
                  <a:srgbClr val="FFFF00"/>
                </a:solidFill>
              </a:rPr>
              <a:t>tidak</a:t>
            </a:r>
            <a:r>
              <a:rPr lang="en-US" sz="2800" b="1" dirty="0">
                <a:solidFill>
                  <a:srgbClr val="FFFF00"/>
                </a:solidFill>
              </a:rPr>
              <a:t> bias</a:t>
            </a:r>
          </a:p>
          <a:p>
            <a:pPr marL="457200" indent="-457200">
              <a:buFont typeface="Arial" panose="020B0604020202020204" pitchFamily="34" charset="0"/>
              <a:buChar char="•"/>
            </a:pPr>
            <a:endParaRPr lang="en-US" sz="2800" b="1" dirty="0">
              <a:solidFill>
                <a:srgbClr val="FFFF00"/>
              </a:solidFill>
            </a:endParaRPr>
          </a:p>
        </p:txBody>
      </p:sp>
    </p:spTree>
    <p:extLst>
      <p:ext uri="{BB962C8B-B14F-4D97-AF65-F5344CB8AC3E}">
        <p14:creationId xmlns:p14="http://schemas.microsoft.com/office/powerpoint/2010/main" val="3562561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2254096-987E-4C22-996A-67F6A9E711C9}"/>
              </a:ext>
            </a:extLst>
          </p:cNvPr>
          <p:cNvSpPr txBox="1">
            <a:spLocks noChangeArrowheads="1"/>
          </p:cNvSpPr>
          <p:nvPr/>
        </p:nvSpPr>
        <p:spPr>
          <a:xfrm>
            <a:off x="5267738" y="1364974"/>
            <a:ext cx="6689035" cy="5105400"/>
          </a:xfrm>
          <a:prstGeom prst="rect">
            <a:avLst/>
          </a:prstGeom>
          <a:noFill/>
        </p:spPr>
        <p:txBody>
          <a:bodyPr vert="horz" lIns="0" tIns="45720" rIns="0" bIns="45720" rtlCol="0">
            <a:normAutofit fontScale="85000" lnSpcReduction="10000"/>
          </a:bodyPr>
          <a:lstStyle>
            <a:lvl1pPr marL="182880" indent="-182880" algn="l" defTabSz="914400" rtl="0" eaLnBrk="1" latinLnBrk="0" hangingPunct="1">
              <a:lnSpc>
                <a:spcPct val="100000"/>
              </a:lnSpc>
              <a:spcBef>
                <a:spcPts val="1200"/>
              </a:spcBef>
              <a:spcAft>
                <a:spcPts val="200"/>
              </a:spcAft>
              <a:buClr>
                <a:srgbClr val="C5AE76"/>
              </a:buClr>
              <a:buSzPct val="100000"/>
              <a:buFont typeface="Arial" panose="020B0604020202020204" pitchFamily="34" charset="0"/>
              <a:buChar char="•"/>
              <a:defRPr sz="2000" kern="1200">
                <a:solidFill>
                  <a:schemeClr val="tx1">
                    <a:lumMod val="75000"/>
                    <a:lumOff val="25000"/>
                  </a:schemeClr>
                </a:solidFill>
                <a:latin typeface="+mj-lt"/>
                <a:ea typeface="+mn-ea"/>
                <a:cs typeface="+mn-cs"/>
              </a:defRPr>
            </a:lvl1pPr>
            <a:lvl2pPr marL="384048" indent="-182880" algn="l" defTabSz="914400" rtl="0" eaLnBrk="1" latinLnBrk="0" hangingPunct="1">
              <a:lnSpc>
                <a:spcPct val="100000"/>
              </a:lnSpc>
              <a:spcBef>
                <a:spcPts val="200"/>
              </a:spcBef>
              <a:spcAft>
                <a:spcPts val="400"/>
              </a:spcAft>
              <a:buClr>
                <a:srgbClr val="C5AE76"/>
              </a:buClr>
              <a:buFont typeface="Arial" panose="020B0604020202020204" pitchFamily="34" charset="0"/>
              <a:buChar char="•"/>
              <a:defRPr sz="1800" kern="1200">
                <a:solidFill>
                  <a:schemeClr val="tx1">
                    <a:lumMod val="75000"/>
                    <a:lumOff val="25000"/>
                  </a:schemeClr>
                </a:solidFill>
                <a:latin typeface="+mj-lt"/>
                <a:ea typeface="+mn-ea"/>
                <a:cs typeface="+mn-cs"/>
              </a:defRPr>
            </a:lvl2pPr>
            <a:lvl3pPr marL="566928" indent="-182880" algn="l" defTabSz="914400" rtl="0" eaLnBrk="1" latinLnBrk="0" hangingPunct="1">
              <a:lnSpc>
                <a:spcPct val="100000"/>
              </a:lnSpc>
              <a:spcBef>
                <a:spcPts val="200"/>
              </a:spcBef>
              <a:spcAft>
                <a:spcPts val="400"/>
              </a:spcAft>
              <a:buClr>
                <a:srgbClr val="C5AE76"/>
              </a:buClr>
              <a:buFont typeface="Arial" panose="020B0604020202020204" pitchFamily="34" charset="0"/>
              <a:buChar char="•"/>
              <a:defRPr sz="1400" kern="1200">
                <a:solidFill>
                  <a:schemeClr val="tx1">
                    <a:lumMod val="75000"/>
                    <a:lumOff val="25000"/>
                  </a:schemeClr>
                </a:solidFill>
                <a:latin typeface="+mj-lt"/>
                <a:ea typeface="+mn-ea"/>
                <a:cs typeface="+mn-cs"/>
              </a:defRPr>
            </a:lvl3pPr>
            <a:lvl4pPr marL="749808" indent="-182880" algn="l" defTabSz="914400" rtl="0" eaLnBrk="1" latinLnBrk="0" hangingPunct="1">
              <a:lnSpc>
                <a:spcPct val="100000"/>
              </a:lnSpc>
              <a:spcBef>
                <a:spcPts val="200"/>
              </a:spcBef>
              <a:spcAft>
                <a:spcPts val="400"/>
              </a:spcAft>
              <a:buClr>
                <a:srgbClr val="C5AE76"/>
              </a:buClr>
              <a:buFont typeface="Arial" panose="020B0604020202020204" pitchFamily="34" charset="0"/>
              <a:buChar char="•"/>
              <a:defRPr sz="1400" kern="1200">
                <a:solidFill>
                  <a:schemeClr val="tx1">
                    <a:lumMod val="75000"/>
                    <a:lumOff val="25000"/>
                  </a:schemeClr>
                </a:solidFill>
                <a:latin typeface="+mj-lt"/>
                <a:ea typeface="+mn-ea"/>
                <a:cs typeface="+mn-cs"/>
              </a:defRPr>
            </a:lvl4pPr>
            <a:lvl5pPr marL="932688" indent="-182880" algn="l" defTabSz="914400" rtl="0" eaLnBrk="1" latinLnBrk="0" hangingPunct="1">
              <a:lnSpc>
                <a:spcPct val="100000"/>
              </a:lnSpc>
              <a:spcBef>
                <a:spcPts val="200"/>
              </a:spcBef>
              <a:spcAft>
                <a:spcPts val="400"/>
              </a:spcAft>
              <a:buClr>
                <a:srgbClr val="C5AE76"/>
              </a:buClr>
              <a:buFont typeface="Arial" panose="020B0604020202020204" pitchFamily="34" charset="0"/>
              <a:buChar char="•"/>
              <a:defRPr sz="1400" kern="1200">
                <a:solidFill>
                  <a:schemeClr val="tx1">
                    <a:lumMod val="75000"/>
                    <a:lumOff val="25000"/>
                  </a:schemeClr>
                </a:solidFill>
                <a:latin typeface="+mj-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90000"/>
              </a:lnSpc>
              <a:tabLst>
                <a:tab pos="3771900" algn="l"/>
              </a:tabLst>
              <a:defRPr/>
            </a:pPr>
            <a:r>
              <a:rPr lang="en-US" sz="2800" dirty="0" err="1">
                <a:solidFill>
                  <a:schemeClr val="tx1"/>
                </a:solidFill>
                <a:latin typeface="Verdana" pitchFamily="34" charset="0"/>
              </a:rPr>
              <a:t>Merumuskan</a:t>
            </a:r>
            <a:r>
              <a:rPr lang="en-US" sz="2800" dirty="0">
                <a:solidFill>
                  <a:schemeClr val="tx1"/>
                </a:solidFill>
                <a:latin typeface="Verdana" pitchFamily="34" charset="0"/>
              </a:rPr>
              <a:t> dan </a:t>
            </a:r>
            <a:r>
              <a:rPr lang="en-US" sz="2800" dirty="0" err="1">
                <a:solidFill>
                  <a:schemeClr val="tx1"/>
                </a:solidFill>
                <a:latin typeface="Verdana" pitchFamily="34" charset="0"/>
              </a:rPr>
              <a:t>mengidentifikasi</a:t>
            </a:r>
            <a:r>
              <a:rPr lang="en-US" sz="2800" dirty="0">
                <a:solidFill>
                  <a:schemeClr val="tx1"/>
                </a:solidFill>
                <a:latin typeface="Verdana" pitchFamily="34" charset="0"/>
              </a:rPr>
              <a:t> </a:t>
            </a:r>
            <a:r>
              <a:rPr lang="en-US" sz="2800" dirty="0" err="1">
                <a:solidFill>
                  <a:schemeClr val="tx1"/>
                </a:solidFill>
                <a:latin typeface="Verdana" pitchFamily="34" charset="0"/>
              </a:rPr>
              <a:t>masalah</a:t>
            </a:r>
            <a:endParaRPr lang="en-US" sz="2800" dirty="0">
              <a:solidFill>
                <a:schemeClr val="tx1"/>
              </a:solidFill>
              <a:latin typeface="Verdana" pitchFamily="34" charset="0"/>
            </a:endParaRPr>
          </a:p>
          <a:p>
            <a:pPr>
              <a:lnSpc>
                <a:spcPct val="90000"/>
              </a:lnSpc>
              <a:tabLst>
                <a:tab pos="3771900" algn="l"/>
              </a:tabLst>
              <a:defRPr/>
            </a:pPr>
            <a:r>
              <a:rPr lang="en-US" sz="2800" dirty="0" err="1">
                <a:solidFill>
                  <a:schemeClr val="tx1"/>
                </a:solidFill>
                <a:latin typeface="Verdana" pitchFamily="34" charset="0"/>
              </a:rPr>
              <a:t>Mengadakan</a:t>
            </a:r>
            <a:r>
              <a:rPr lang="en-US" sz="2800" dirty="0">
                <a:solidFill>
                  <a:schemeClr val="tx1"/>
                </a:solidFill>
                <a:latin typeface="Verdana" pitchFamily="34" charset="0"/>
              </a:rPr>
              <a:t> </a:t>
            </a:r>
            <a:r>
              <a:rPr lang="en-US" sz="2800" dirty="0" err="1">
                <a:solidFill>
                  <a:schemeClr val="tx1"/>
                </a:solidFill>
                <a:latin typeface="Verdana" pitchFamily="34" charset="0"/>
              </a:rPr>
              <a:t>studi</a:t>
            </a:r>
            <a:r>
              <a:rPr lang="en-US" sz="2800" dirty="0">
                <a:solidFill>
                  <a:schemeClr val="tx1"/>
                </a:solidFill>
                <a:latin typeface="Verdana" pitchFamily="34" charset="0"/>
              </a:rPr>
              <a:t> </a:t>
            </a:r>
            <a:r>
              <a:rPr lang="en-US" sz="2800" dirty="0" err="1">
                <a:solidFill>
                  <a:schemeClr val="tx1"/>
                </a:solidFill>
                <a:latin typeface="Verdana" pitchFamily="34" charset="0"/>
              </a:rPr>
              <a:t>kepustakaan</a:t>
            </a:r>
            <a:endParaRPr lang="en-US" sz="2800" dirty="0">
              <a:solidFill>
                <a:schemeClr val="tx1"/>
              </a:solidFill>
              <a:latin typeface="Verdana" pitchFamily="34" charset="0"/>
            </a:endParaRPr>
          </a:p>
          <a:p>
            <a:pPr>
              <a:lnSpc>
                <a:spcPct val="90000"/>
              </a:lnSpc>
              <a:tabLst>
                <a:tab pos="3771900" algn="l"/>
              </a:tabLst>
              <a:defRPr/>
            </a:pPr>
            <a:r>
              <a:rPr lang="en-US" sz="2800" dirty="0" err="1">
                <a:solidFill>
                  <a:schemeClr val="tx1"/>
                </a:solidFill>
                <a:latin typeface="Verdana" pitchFamily="34" charset="0"/>
              </a:rPr>
              <a:t>Memformulasikan</a:t>
            </a:r>
            <a:r>
              <a:rPr lang="en-US" sz="2800" dirty="0">
                <a:solidFill>
                  <a:schemeClr val="tx1"/>
                </a:solidFill>
                <a:latin typeface="Verdana" pitchFamily="34" charset="0"/>
              </a:rPr>
              <a:t> </a:t>
            </a:r>
            <a:r>
              <a:rPr lang="en-US" sz="2800" dirty="0" err="1">
                <a:solidFill>
                  <a:schemeClr val="tx1"/>
                </a:solidFill>
                <a:latin typeface="Verdana" pitchFamily="34" charset="0"/>
              </a:rPr>
              <a:t>konsep</a:t>
            </a:r>
            <a:r>
              <a:rPr lang="en-US" sz="2800" dirty="0">
                <a:solidFill>
                  <a:schemeClr val="tx1"/>
                </a:solidFill>
                <a:latin typeface="Verdana" pitchFamily="34" charset="0"/>
              </a:rPr>
              <a:t>, </a:t>
            </a:r>
            <a:r>
              <a:rPr lang="en-US" sz="2800" dirty="0" err="1">
                <a:solidFill>
                  <a:schemeClr val="tx1"/>
                </a:solidFill>
                <a:latin typeface="Verdana" pitchFamily="34" charset="0"/>
              </a:rPr>
              <a:t>hipotesis</a:t>
            </a:r>
            <a:r>
              <a:rPr lang="en-US" sz="2800" dirty="0">
                <a:solidFill>
                  <a:schemeClr val="tx1"/>
                </a:solidFill>
                <a:latin typeface="Verdana" pitchFamily="34" charset="0"/>
              </a:rPr>
              <a:t>, dan </a:t>
            </a:r>
            <a:r>
              <a:rPr lang="en-US" sz="2800" dirty="0" err="1">
                <a:solidFill>
                  <a:schemeClr val="tx1"/>
                </a:solidFill>
                <a:latin typeface="Verdana" pitchFamily="34" charset="0"/>
              </a:rPr>
              <a:t>variabel</a:t>
            </a:r>
            <a:endParaRPr lang="en-US" sz="2800" dirty="0">
              <a:solidFill>
                <a:schemeClr val="tx1"/>
              </a:solidFill>
              <a:latin typeface="Verdana" pitchFamily="34" charset="0"/>
            </a:endParaRPr>
          </a:p>
          <a:p>
            <a:pPr>
              <a:lnSpc>
                <a:spcPct val="90000"/>
              </a:lnSpc>
              <a:tabLst>
                <a:tab pos="3771900" algn="l"/>
              </a:tabLst>
              <a:defRPr/>
            </a:pPr>
            <a:r>
              <a:rPr lang="en-US" sz="2800" dirty="0" err="1">
                <a:solidFill>
                  <a:schemeClr val="tx1"/>
                </a:solidFill>
                <a:latin typeface="Verdana" pitchFamily="34" charset="0"/>
              </a:rPr>
              <a:t>Menentukan</a:t>
            </a:r>
            <a:r>
              <a:rPr lang="en-US" sz="2800" dirty="0">
                <a:solidFill>
                  <a:schemeClr val="tx1"/>
                </a:solidFill>
                <a:latin typeface="Verdana" pitchFamily="34" charset="0"/>
              </a:rPr>
              <a:t> model &amp; </a:t>
            </a:r>
            <a:r>
              <a:rPr lang="en-US" sz="2800" dirty="0" err="1">
                <a:solidFill>
                  <a:schemeClr val="tx1"/>
                </a:solidFill>
                <a:latin typeface="Verdana" pitchFamily="34" charset="0"/>
              </a:rPr>
              <a:t>pengujian</a:t>
            </a:r>
            <a:r>
              <a:rPr lang="en-US" sz="2800" dirty="0">
                <a:solidFill>
                  <a:schemeClr val="tx1"/>
                </a:solidFill>
                <a:latin typeface="Verdana" pitchFamily="34" charset="0"/>
              </a:rPr>
              <a:t> </a:t>
            </a:r>
            <a:r>
              <a:rPr lang="en-US" sz="2800" dirty="0" err="1">
                <a:solidFill>
                  <a:schemeClr val="tx1"/>
                </a:solidFill>
                <a:latin typeface="Verdana" pitchFamily="34" charset="0"/>
              </a:rPr>
              <a:t>hipotesis</a:t>
            </a:r>
            <a:endParaRPr lang="en-US" sz="2800" dirty="0">
              <a:solidFill>
                <a:schemeClr val="tx1"/>
              </a:solidFill>
              <a:latin typeface="Verdana" pitchFamily="34" charset="0"/>
            </a:endParaRPr>
          </a:p>
          <a:p>
            <a:pPr>
              <a:lnSpc>
                <a:spcPct val="90000"/>
              </a:lnSpc>
              <a:tabLst>
                <a:tab pos="3771900" algn="l"/>
              </a:tabLst>
              <a:defRPr/>
            </a:pPr>
            <a:r>
              <a:rPr lang="en-US" sz="2800" dirty="0" err="1">
                <a:solidFill>
                  <a:schemeClr val="tx1"/>
                </a:solidFill>
                <a:latin typeface="Verdana" pitchFamily="34" charset="0"/>
              </a:rPr>
              <a:t>Mempersiapkan</a:t>
            </a:r>
            <a:r>
              <a:rPr lang="en-US" sz="2800" dirty="0">
                <a:solidFill>
                  <a:schemeClr val="tx1"/>
                </a:solidFill>
                <a:latin typeface="Verdana" pitchFamily="34" charset="0"/>
              </a:rPr>
              <a:t> </a:t>
            </a:r>
            <a:r>
              <a:rPr lang="en-US" sz="2800" dirty="0" err="1">
                <a:solidFill>
                  <a:schemeClr val="tx1"/>
                </a:solidFill>
                <a:latin typeface="Verdana" pitchFamily="34" charset="0"/>
              </a:rPr>
              <a:t>pengumpulan</a:t>
            </a:r>
            <a:r>
              <a:rPr lang="en-US" sz="2800" dirty="0">
                <a:solidFill>
                  <a:schemeClr val="tx1"/>
                </a:solidFill>
                <a:latin typeface="Verdana" pitchFamily="34" charset="0"/>
              </a:rPr>
              <a:t> data</a:t>
            </a:r>
          </a:p>
          <a:p>
            <a:pPr>
              <a:lnSpc>
                <a:spcPct val="90000"/>
              </a:lnSpc>
              <a:tabLst>
                <a:tab pos="3771900" algn="l"/>
              </a:tabLst>
              <a:defRPr/>
            </a:pPr>
            <a:r>
              <a:rPr lang="en-US" sz="2800" dirty="0" err="1">
                <a:solidFill>
                  <a:schemeClr val="tx1"/>
                </a:solidFill>
                <a:latin typeface="Verdana" pitchFamily="34" charset="0"/>
              </a:rPr>
              <a:t>Mengumpulkan</a:t>
            </a:r>
            <a:r>
              <a:rPr lang="en-US" sz="2800" dirty="0">
                <a:solidFill>
                  <a:schemeClr val="tx1"/>
                </a:solidFill>
                <a:latin typeface="Verdana" pitchFamily="34" charset="0"/>
              </a:rPr>
              <a:t> data</a:t>
            </a:r>
          </a:p>
          <a:p>
            <a:pPr>
              <a:lnSpc>
                <a:spcPct val="90000"/>
              </a:lnSpc>
              <a:tabLst>
                <a:tab pos="3771900" algn="l"/>
              </a:tabLst>
              <a:defRPr/>
            </a:pPr>
            <a:r>
              <a:rPr lang="en-US" sz="2800" dirty="0">
                <a:solidFill>
                  <a:schemeClr val="tx1"/>
                </a:solidFill>
                <a:latin typeface="Verdana" pitchFamily="34" charset="0"/>
              </a:rPr>
              <a:t>Menyusun, </a:t>
            </a:r>
            <a:r>
              <a:rPr lang="en-US" sz="2800" dirty="0" err="1">
                <a:solidFill>
                  <a:schemeClr val="tx1"/>
                </a:solidFill>
                <a:latin typeface="Verdana" pitchFamily="34" charset="0"/>
              </a:rPr>
              <a:t>menganalisis</a:t>
            </a:r>
            <a:r>
              <a:rPr lang="en-US" sz="2800" dirty="0">
                <a:solidFill>
                  <a:schemeClr val="tx1"/>
                </a:solidFill>
                <a:latin typeface="Verdana" pitchFamily="34" charset="0"/>
              </a:rPr>
              <a:t>, dan </a:t>
            </a:r>
            <a:r>
              <a:rPr lang="en-US" sz="2800" dirty="0" err="1">
                <a:solidFill>
                  <a:schemeClr val="tx1"/>
                </a:solidFill>
                <a:latin typeface="Verdana" pitchFamily="34" charset="0"/>
              </a:rPr>
              <a:t>menafsirkan</a:t>
            </a:r>
            <a:r>
              <a:rPr lang="en-US" sz="2800" dirty="0">
                <a:solidFill>
                  <a:schemeClr val="tx1"/>
                </a:solidFill>
                <a:latin typeface="Verdana" pitchFamily="34" charset="0"/>
              </a:rPr>
              <a:t> data</a:t>
            </a:r>
          </a:p>
          <a:p>
            <a:pPr>
              <a:lnSpc>
                <a:spcPct val="90000"/>
              </a:lnSpc>
              <a:tabLst>
                <a:tab pos="3771900" algn="l"/>
              </a:tabLst>
              <a:defRPr/>
            </a:pPr>
            <a:r>
              <a:rPr lang="en-US" sz="2800" dirty="0" err="1">
                <a:solidFill>
                  <a:schemeClr val="tx1"/>
                </a:solidFill>
                <a:latin typeface="Verdana" pitchFamily="34" charset="0"/>
              </a:rPr>
              <a:t>Membuat</a:t>
            </a:r>
            <a:r>
              <a:rPr lang="en-US" sz="2800" dirty="0">
                <a:solidFill>
                  <a:schemeClr val="tx1"/>
                </a:solidFill>
                <a:latin typeface="Verdana" pitchFamily="34" charset="0"/>
              </a:rPr>
              <a:t> </a:t>
            </a:r>
            <a:r>
              <a:rPr lang="en-US" sz="2800" dirty="0" err="1">
                <a:solidFill>
                  <a:schemeClr val="tx1"/>
                </a:solidFill>
                <a:latin typeface="Verdana" pitchFamily="34" charset="0"/>
              </a:rPr>
              <a:t>generalisasi</a:t>
            </a:r>
            <a:r>
              <a:rPr lang="en-US" sz="2800" dirty="0">
                <a:solidFill>
                  <a:schemeClr val="tx1"/>
                </a:solidFill>
                <a:latin typeface="Verdana" pitchFamily="34" charset="0"/>
              </a:rPr>
              <a:t> &amp; </a:t>
            </a:r>
            <a:r>
              <a:rPr lang="en-US" sz="2800" dirty="0" err="1">
                <a:solidFill>
                  <a:schemeClr val="tx1"/>
                </a:solidFill>
                <a:latin typeface="Verdana" pitchFamily="34" charset="0"/>
              </a:rPr>
              <a:t>kesimpulan</a:t>
            </a:r>
            <a:endParaRPr lang="en-US" sz="2800" dirty="0">
              <a:solidFill>
                <a:schemeClr val="tx1"/>
              </a:solidFill>
              <a:latin typeface="Verdana" pitchFamily="34" charset="0"/>
            </a:endParaRPr>
          </a:p>
          <a:p>
            <a:pPr>
              <a:lnSpc>
                <a:spcPct val="90000"/>
              </a:lnSpc>
              <a:tabLst>
                <a:tab pos="3771900" algn="l"/>
              </a:tabLst>
              <a:defRPr/>
            </a:pPr>
            <a:r>
              <a:rPr lang="en-US" sz="2800" dirty="0" err="1">
                <a:solidFill>
                  <a:schemeClr val="tx1"/>
                </a:solidFill>
                <a:latin typeface="Verdana" pitchFamily="34" charset="0"/>
              </a:rPr>
              <a:t>Membuat</a:t>
            </a:r>
            <a:r>
              <a:rPr lang="en-US" sz="2800" dirty="0">
                <a:solidFill>
                  <a:schemeClr val="tx1"/>
                </a:solidFill>
                <a:latin typeface="Verdana" pitchFamily="34" charset="0"/>
              </a:rPr>
              <a:t> </a:t>
            </a:r>
            <a:r>
              <a:rPr lang="en-US" sz="2800" dirty="0" err="1">
                <a:solidFill>
                  <a:schemeClr val="tx1"/>
                </a:solidFill>
                <a:latin typeface="Verdana" pitchFamily="34" charset="0"/>
              </a:rPr>
              <a:t>laporan</a:t>
            </a:r>
            <a:r>
              <a:rPr lang="en-US" sz="2800" dirty="0">
                <a:solidFill>
                  <a:schemeClr val="tx1"/>
                </a:solidFill>
                <a:latin typeface="Verdana" pitchFamily="34" charset="0"/>
              </a:rPr>
              <a:t> </a:t>
            </a:r>
            <a:r>
              <a:rPr lang="en-US" sz="2800" dirty="0" err="1">
                <a:solidFill>
                  <a:schemeClr val="tx1"/>
                </a:solidFill>
                <a:latin typeface="Verdana" pitchFamily="34" charset="0"/>
              </a:rPr>
              <a:t>penelitian</a:t>
            </a:r>
            <a:endParaRPr lang="en-US" sz="2800" dirty="0">
              <a:solidFill>
                <a:schemeClr val="tx1"/>
              </a:solidFill>
              <a:latin typeface="Verdana" pitchFamily="34" charset="0"/>
            </a:endParaRPr>
          </a:p>
        </p:txBody>
      </p:sp>
      <p:sp>
        <p:nvSpPr>
          <p:cNvPr id="6" name="Rectangle 3">
            <a:extLst>
              <a:ext uri="{FF2B5EF4-FFF2-40B4-BE49-F238E27FC236}">
                <a16:creationId xmlns:a16="http://schemas.microsoft.com/office/drawing/2014/main" id="{D401AAB3-2F2B-4405-B065-43CA39CBCA22}"/>
              </a:ext>
            </a:extLst>
          </p:cNvPr>
          <p:cNvSpPr txBox="1">
            <a:spLocks noChangeArrowheads="1"/>
          </p:cNvSpPr>
          <p:nvPr/>
        </p:nvSpPr>
        <p:spPr>
          <a:xfrm>
            <a:off x="4999384" y="387626"/>
            <a:ext cx="6957389" cy="745435"/>
          </a:xfrm>
          <a:prstGeom prst="rect">
            <a:avLst/>
          </a:prstGeom>
          <a:noFill/>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800" i="0" kern="1200" spc="-50" baseline="0">
                <a:solidFill>
                  <a:schemeClr val="tx1">
                    <a:lumMod val="85000"/>
                    <a:lumOff val="15000"/>
                  </a:schemeClr>
                </a:solidFill>
                <a:latin typeface="+mj-lt"/>
                <a:ea typeface="+mj-ea"/>
                <a:cs typeface="+mj-cs"/>
              </a:defRPr>
            </a:lvl1pPr>
          </a:lstStyle>
          <a:p>
            <a:pPr algn="ctr">
              <a:defRPr/>
            </a:pPr>
            <a:r>
              <a:rPr lang="en-US" b="1" dirty="0"/>
              <a:t>Proses </a:t>
            </a:r>
            <a:r>
              <a:rPr lang="en-US" b="1" dirty="0" err="1"/>
              <a:t>Penelitian</a:t>
            </a:r>
            <a:endParaRPr lang="en-US" b="1" dirty="0"/>
          </a:p>
        </p:txBody>
      </p:sp>
      <p:pic>
        <p:nvPicPr>
          <p:cNvPr id="11" name="Picture Placeholder 10">
            <a:extLst>
              <a:ext uri="{FF2B5EF4-FFF2-40B4-BE49-F238E27FC236}">
                <a16:creationId xmlns:a16="http://schemas.microsoft.com/office/drawing/2014/main" id="{CDCDCBEB-1361-4CD8-8F62-C46FBDFEF11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7" r="267"/>
          <a:stretch>
            <a:fillRect/>
          </a:stretch>
        </p:blipFill>
        <p:spPr>
          <a:xfrm rot="21362979" flipH="1">
            <a:off x="1011915" y="1615416"/>
            <a:ext cx="4489130" cy="5230522"/>
          </a:xfrm>
        </p:spPr>
      </p:pic>
    </p:spTree>
    <p:extLst>
      <p:ext uri="{BB962C8B-B14F-4D97-AF65-F5344CB8AC3E}">
        <p14:creationId xmlns:p14="http://schemas.microsoft.com/office/powerpoint/2010/main" val="307285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CFE54ACA-6761-456A-B48C-BB98C689C4A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189" b="11189"/>
          <a:stretch>
            <a:fillRect/>
          </a:stretch>
        </p:blipFill>
        <p:spPr>
          <a:xfrm>
            <a:off x="5287616" y="0"/>
            <a:ext cx="6904383" cy="6858000"/>
          </a:xfrm>
        </p:spPr>
      </p:pic>
      <p:sp>
        <p:nvSpPr>
          <p:cNvPr id="12" name="TextBox 11">
            <a:extLst>
              <a:ext uri="{FF2B5EF4-FFF2-40B4-BE49-F238E27FC236}">
                <a16:creationId xmlns:a16="http://schemas.microsoft.com/office/drawing/2014/main" id="{E1E86389-59EC-4BF6-89A3-6F128C862B60}"/>
              </a:ext>
            </a:extLst>
          </p:cNvPr>
          <p:cNvSpPr txBox="1"/>
          <p:nvPr/>
        </p:nvSpPr>
        <p:spPr>
          <a:xfrm>
            <a:off x="586409" y="665922"/>
            <a:ext cx="6420678" cy="3539430"/>
          </a:xfrm>
          <a:prstGeom prst="rect">
            <a:avLst/>
          </a:prstGeom>
          <a:noFill/>
        </p:spPr>
        <p:txBody>
          <a:bodyPr wrap="square" rtlCol="0">
            <a:spAutoFit/>
          </a:bodyPr>
          <a:lstStyle/>
          <a:p>
            <a:pPr marL="457200" indent="-457200">
              <a:buFont typeface="Arial" panose="020B0604020202020204" pitchFamily="34" charset="0"/>
              <a:buChar char="•"/>
            </a:pPr>
            <a:r>
              <a:rPr lang="en-US" sz="2800" b="1" dirty="0" err="1">
                <a:solidFill>
                  <a:srgbClr val="FFFF00"/>
                </a:solidFill>
              </a:rPr>
              <a:t>Selanjutnya</a:t>
            </a:r>
            <a:r>
              <a:rPr lang="en-US" sz="2800" b="1" dirty="0">
                <a:solidFill>
                  <a:srgbClr val="FFFF00"/>
                </a:solidFill>
              </a:rPr>
              <a:t> </a:t>
            </a:r>
            <a:r>
              <a:rPr lang="en-US" sz="2800" b="1" dirty="0" err="1">
                <a:solidFill>
                  <a:srgbClr val="FFFF00"/>
                </a:solidFill>
              </a:rPr>
              <a:t>adalah</a:t>
            </a:r>
            <a:r>
              <a:rPr lang="en-US" sz="2800" b="1" dirty="0">
                <a:solidFill>
                  <a:srgbClr val="FFFF00"/>
                </a:solidFill>
              </a:rPr>
              <a:t> </a:t>
            </a:r>
            <a:r>
              <a:rPr lang="en-US" sz="2800" b="1" dirty="0" err="1">
                <a:solidFill>
                  <a:srgbClr val="FFFF00"/>
                </a:solidFill>
              </a:rPr>
              <a:t>apa</a:t>
            </a:r>
            <a:r>
              <a:rPr lang="en-US" sz="2800" b="1" dirty="0">
                <a:solidFill>
                  <a:srgbClr val="FFFF00"/>
                </a:solidFill>
              </a:rPr>
              <a:t> </a:t>
            </a:r>
            <a:r>
              <a:rPr lang="en-US" sz="2800" b="1" dirty="0" err="1">
                <a:solidFill>
                  <a:srgbClr val="FFFF00"/>
                </a:solidFill>
              </a:rPr>
              <a:t>alat</a:t>
            </a:r>
            <a:r>
              <a:rPr lang="en-US" sz="2800" b="1" dirty="0">
                <a:solidFill>
                  <a:srgbClr val="FFFF00"/>
                </a:solidFill>
              </a:rPr>
              <a:t> </a:t>
            </a:r>
            <a:r>
              <a:rPr lang="en-US" sz="2800" b="1" dirty="0" err="1">
                <a:solidFill>
                  <a:srgbClr val="FFFF00"/>
                </a:solidFill>
              </a:rPr>
              <a:t>analisis</a:t>
            </a:r>
            <a:r>
              <a:rPr lang="en-US" sz="2800" b="1" dirty="0">
                <a:solidFill>
                  <a:srgbClr val="FFFF00"/>
                </a:solidFill>
              </a:rPr>
              <a:t> yang </a:t>
            </a:r>
            <a:r>
              <a:rPr lang="en-US" sz="2800" b="1" dirty="0" err="1">
                <a:solidFill>
                  <a:srgbClr val="FFFF00"/>
                </a:solidFill>
              </a:rPr>
              <a:t>digunakan</a:t>
            </a:r>
            <a:r>
              <a:rPr lang="en-US" sz="2800" b="1" dirty="0">
                <a:solidFill>
                  <a:srgbClr val="FFFF00"/>
                </a:solidFill>
              </a:rPr>
              <a:t> yang </a:t>
            </a:r>
            <a:r>
              <a:rPr lang="en-US" sz="2800" b="1" dirty="0" err="1">
                <a:solidFill>
                  <a:srgbClr val="FFFF00"/>
                </a:solidFill>
              </a:rPr>
              <a:t>tentu</a:t>
            </a:r>
            <a:r>
              <a:rPr lang="en-US" sz="2800" b="1" dirty="0">
                <a:solidFill>
                  <a:srgbClr val="FFFF00"/>
                </a:solidFill>
              </a:rPr>
              <a:t> </a:t>
            </a:r>
            <a:r>
              <a:rPr lang="en-US" sz="2800" b="1" dirty="0" err="1">
                <a:solidFill>
                  <a:srgbClr val="FFFF00"/>
                </a:solidFill>
              </a:rPr>
              <a:t>sesuai</a:t>
            </a:r>
            <a:r>
              <a:rPr lang="en-US" sz="2800" b="1" dirty="0">
                <a:solidFill>
                  <a:srgbClr val="FFFF00"/>
                </a:solidFill>
              </a:rPr>
              <a:t> </a:t>
            </a:r>
            <a:r>
              <a:rPr lang="en-US" sz="2800" b="1" dirty="0" err="1">
                <a:solidFill>
                  <a:srgbClr val="FFFF00"/>
                </a:solidFill>
              </a:rPr>
              <a:t>dengan</a:t>
            </a:r>
            <a:r>
              <a:rPr lang="en-US" sz="2800" b="1" dirty="0">
                <a:solidFill>
                  <a:srgbClr val="FFFF00"/>
                </a:solidFill>
              </a:rPr>
              <a:t> data yang </a:t>
            </a:r>
            <a:r>
              <a:rPr lang="en-US" sz="2800" b="1" dirty="0" err="1">
                <a:solidFill>
                  <a:srgbClr val="FFFF00"/>
                </a:solidFill>
              </a:rPr>
              <a:t>ada</a:t>
            </a:r>
            <a:r>
              <a:rPr lang="en-US" sz="2800" b="1" dirty="0">
                <a:solidFill>
                  <a:srgbClr val="FFFF00"/>
                </a:solidFill>
              </a:rPr>
              <a:t> dan </a:t>
            </a:r>
            <a:r>
              <a:rPr lang="en-US" sz="2800" b="1" dirty="0" err="1">
                <a:solidFill>
                  <a:srgbClr val="FFFF00"/>
                </a:solidFill>
              </a:rPr>
              <a:t>tujuan</a:t>
            </a:r>
            <a:r>
              <a:rPr lang="en-US" sz="2800" b="1" dirty="0">
                <a:solidFill>
                  <a:srgbClr val="FFFF00"/>
                </a:solidFill>
              </a:rPr>
              <a:t> </a:t>
            </a:r>
            <a:r>
              <a:rPr lang="en-US" sz="2800" b="1" dirty="0" err="1">
                <a:solidFill>
                  <a:srgbClr val="FFFF00"/>
                </a:solidFill>
              </a:rPr>
              <a:t>penelitian</a:t>
            </a:r>
            <a:endParaRPr lang="en-US" sz="2800" b="1" dirty="0">
              <a:solidFill>
                <a:srgbClr val="FFFF00"/>
              </a:solidFill>
            </a:endParaRPr>
          </a:p>
          <a:p>
            <a:pPr marL="457200" indent="-457200">
              <a:buFont typeface="Arial" panose="020B0604020202020204" pitchFamily="34" charset="0"/>
              <a:buChar char="•"/>
            </a:pPr>
            <a:r>
              <a:rPr lang="en-US" sz="2800" b="1" dirty="0" err="1">
                <a:solidFill>
                  <a:srgbClr val="FFFF00"/>
                </a:solidFill>
              </a:rPr>
              <a:t>Untuk</a:t>
            </a:r>
            <a:r>
              <a:rPr lang="en-US" sz="2800" b="1" dirty="0">
                <a:solidFill>
                  <a:srgbClr val="FFFF00"/>
                </a:solidFill>
              </a:rPr>
              <a:t> </a:t>
            </a:r>
            <a:r>
              <a:rPr lang="en-US" sz="2800" b="1" dirty="0" err="1">
                <a:solidFill>
                  <a:srgbClr val="FFFF00"/>
                </a:solidFill>
              </a:rPr>
              <a:t>kesesuaian</a:t>
            </a:r>
            <a:r>
              <a:rPr lang="en-US" sz="2800" b="1" dirty="0">
                <a:solidFill>
                  <a:srgbClr val="FFFF00"/>
                </a:solidFill>
              </a:rPr>
              <a:t> </a:t>
            </a:r>
            <a:r>
              <a:rPr lang="en-US" sz="2800" b="1" dirty="0" err="1">
                <a:solidFill>
                  <a:srgbClr val="FFFF00"/>
                </a:solidFill>
              </a:rPr>
              <a:t>tersebut</a:t>
            </a:r>
            <a:r>
              <a:rPr lang="en-US" sz="2800" b="1" dirty="0">
                <a:solidFill>
                  <a:srgbClr val="FFFF00"/>
                </a:solidFill>
              </a:rPr>
              <a:t> </a:t>
            </a:r>
            <a:r>
              <a:rPr lang="en-US" sz="2800" b="1" dirty="0" err="1">
                <a:solidFill>
                  <a:srgbClr val="FFFF00"/>
                </a:solidFill>
              </a:rPr>
              <a:t>perlu</a:t>
            </a:r>
            <a:r>
              <a:rPr lang="en-US" sz="2800" b="1" dirty="0">
                <a:solidFill>
                  <a:srgbClr val="FFFF00"/>
                </a:solidFill>
              </a:rPr>
              <a:t> </a:t>
            </a:r>
            <a:r>
              <a:rPr lang="en-US" sz="2800" b="1" dirty="0" err="1">
                <a:solidFill>
                  <a:srgbClr val="FFFF00"/>
                </a:solidFill>
              </a:rPr>
              <a:t>diuji</a:t>
            </a:r>
            <a:r>
              <a:rPr lang="en-US" sz="2800" b="1" dirty="0">
                <a:solidFill>
                  <a:srgbClr val="FFFF00"/>
                </a:solidFill>
              </a:rPr>
              <a:t> </a:t>
            </a:r>
            <a:r>
              <a:rPr lang="en-US" sz="2800" b="1" dirty="0" err="1">
                <a:solidFill>
                  <a:srgbClr val="FFFF00"/>
                </a:solidFill>
              </a:rPr>
              <a:t>asumsi</a:t>
            </a:r>
            <a:r>
              <a:rPr lang="en-US" sz="2800" b="1" dirty="0">
                <a:solidFill>
                  <a:srgbClr val="FFFF00"/>
                </a:solidFill>
              </a:rPr>
              <a:t> yang </a:t>
            </a:r>
            <a:r>
              <a:rPr lang="en-US" sz="2800" b="1" dirty="0" err="1">
                <a:solidFill>
                  <a:srgbClr val="FFFF00"/>
                </a:solidFill>
              </a:rPr>
              <a:t>mendasari</a:t>
            </a:r>
            <a:r>
              <a:rPr lang="en-US" sz="2800" b="1" dirty="0">
                <a:solidFill>
                  <a:srgbClr val="FFFF00"/>
                </a:solidFill>
              </a:rPr>
              <a:t> </a:t>
            </a:r>
            <a:r>
              <a:rPr lang="en-US" sz="2800" b="1" dirty="0" err="1">
                <a:solidFill>
                  <a:srgbClr val="FFFF00"/>
                </a:solidFill>
              </a:rPr>
              <a:t>alat</a:t>
            </a:r>
            <a:r>
              <a:rPr lang="en-US" sz="2800" b="1" dirty="0">
                <a:solidFill>
                  <a:srgbClr val="FFFF00"/>
                </a:solidFill>
              </a:rPr>
              <a:t> </a:t>
            </a:r>
            <a:r>
              <a:rPr lang="en-US" sz="2800" b="1" dirty="0" err="1">
                <a:solidFill>
                  <a:srgbClr val="FFFF00"/>
                </a:solidFill>
              </a:rPr>
              <a:t>analisis</a:t>
            </a:r>
            <a:r>
              <a:rPr lang="en-US" sz="2800" b="1" dirty="0">
                <a:solidFill>
                  <a:srgbClr val="FFFF00"/>
                </a:solidFill>
              </a:rPr>
              <a:t> </a:t>
            </a:r>
            <a:r>
              <a:rPr lang="en-US" sz="2800" b="1" dirty="0" err="1">
                <a:solidFill>
                  <a:srgbClr val="FFFF00"/>
                </a:solidFill>
              </a:rPr>
              <a:t>tersebut</a:t>
            </a:r>
            <a:r>
              <a:rPr lang="en-US" sz="2800" b="1" dirty="0">
                <a:solidFill>
                  <a:srgbClr val="FFFF00"/>
                </a:solidFill>
              </a:rPr>
              <a:t> </a:t>
            </a:r>
            <a:r>
              <a:rPr lang="en-US" sz="2800" b="1" dirty="0" err="1">
                <a:solidFill>
                  <a:srgbClr val="FFFF00"/>
                </a:solidFill>
              </a:rPr>
              <a:t>apakah</a:t>
            </a:r>
            <a:r>
              <a:rPr lang="en-US" sz="2800" b="1" dirty="0">
                <a:solidFill>
                  <a:srgbClr val="FFFF00"/>
                </a:solidFill>
              </a:rPr>
              <a:t> </a:t>
            </a:r>
            <a:r>
              <a:rPr lang="en-US" sz="2800" b="1" dirty="0" err="1">
                <a:solidFill>
                  <a:srgbClr val="FFFF00"/>
                </a:solidFill>
              </a:rPr>
              <a:t>terpenuhi</a:t>
            </a:r>
            <a:r>
              <a:rPr lang="en-US" sz="2800" b="1" dirty="0">
                <a:solidFill>
                  <a:srgbClr val="FFFF00"/>
                </a:solidFill>
              </a:rPr>
              <a:t> </a:t>
            </a:r>
            <a:r>
              <a:rPr lang="en-US" sz="2800" b="1" dirty="0" err="1">
                <a:solidFill>
                  <a:srgbClr val="FFFF00"/>
                </a:solidFill>
              </a:rPr>
              <a:t>dengan</a:t>
            </a:r>
            <a:r>
              <a:rPr lang="en-US" sz="2800" b="1" dirty="0">
                <a:solidFill>
                  <a:srgbClr val="FFFF00"/>
                </a:solidFill>
              </a:rPr>
              <a:t> data yang </a:t>
            </a:r>
            <a:r>
              <a:rPr lang="en-US" sz="2800" b="1" dirty="0" err="1">
                <a:solidFill>
                  <a:srgbClr val="FFFF00"/>
                </a:solidFill>
              </a:rPr>
              <a:t>ada</a:t>
            </a:r>
            <a:endParaRPr lang="en-US" sz="2800" b="1" dirty="0">
              <a:solidFill>
                <a:srgbClr val="FFFF00"/>
              </a:solidFill>
            </a:endParaRPr>
          </a:p>
        </p:txBody>
      </p:sp>
    </p:spTree>
    <p:extLst>
      <p:ext uri="{BB962C8B-B14F-4D97-AF65-F5344CB8AC3E}">
        <p14:creationId xmlns:p14="http://schemas.microsoft.com/office/powerpoint/2010/main" val="2026347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D466F800-8696-47D5-AE26-0CD9E440CDC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429" b="16429"/>
          <a:stretch>
            <a:fillRect/>
          </a:stretch>
        </p:blipFill>
        <p:spPr/>
      </p:pic>
      <p:sp>
        <p:nvSpPr>
          <p:cNvPr id="18" name="TextBox 17">
            <a:extLst>
              <a:ext uri="{FF2B5EF4-FFF2-40B4-BE49-F238E27FC236}">
                <a16:creationId xmlns:a16="http://schemas.microsoft.com/office/drawing/2014/main" id="{13B054AD-0C25-4E44-9BBB-42AA8C1BE31D}"/>
              </a:ext>
            </a:extLst>
          </p:cNvPr>
          <p:cNvSpPr txBox="1"/>
          <p:nvPr/>
        </p:nvSpPr>
        <p:spPr>
          <a:xfrm>
            <a:off x="946193" y="3170583"/>
            <a:ext cx="10533503" cy="3046988"/>
          </a:xfrm>
          <a:prstGeom prst="rect">
            <a:avLst/>
          </a:prstGeom>
          <a:noFill/>
        </p:spPr>
        <p:txBody>
          <a:bodyPr wrap="square" rtlCol="0">
            <a:spAutoFit/>
          </a:bodyPr>
          <a:lstStyle/>
          <a:p>
            <a:r>
              <a:rPr lang="en-US" sz="2400" b="1" dirty="0" err="1">
                <a:solidFill>
                  <a:schemeClr val="bg1"/>
                </a:solidFill>
                <a:latin typeface="Arial" panose="020B0604020202020204" pitchFamily="34" charset="0"/>
                <a:cs typeface="Arial" panose="020B0604020202020204" pitchFamily="34" charset="0"/>
              </a:rPr>
              <a:t>Untuk</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contoh</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mengenai</a:t>
            </a:r>
            <a:r>
              <a:rPr lang="en-US" sz="2400" b="1" dirty="0">
                <a:solidFill>
                  <a:schemeClr val="bg1"/>
                </a:solidFill>
                <a:latin typeface="Arial" panose="020B0604020202020204" pitchFamily="34" charset="0"/>
                <a:cs typeface="Arial" panose="020B0604020202020204" pitchFamily="34" charset="0"/>
              </a:rPr>
              <a:t> </a:t>
            </a:r>
            <a:r>
              <a:rPr lang="it-IT" sz="2400" b="1" i="1" dirty="0">
                <a:solidFill>
                  <a:schemeClr val="bg1"/>
                </a:solidFill>
                <a:effectLst/>
                <a:latin typeface="Arial" panose="020B0604020202020204" pitchFamily="34" charset="0"/>
                <a:cs typeface="Arial" panose="020B0604020202020204" pitchFamily="34" charset="0"/>
              </a:rPr>
              <a:t>Motivasi Petani Dalam Menabung Di Bank.</a:t>
            </a:r>
            <a:r>
              <a:rPr lang="it-IT" sz="2400" b="1" i="0" dirty="0">
                <a:solidFill>
                  <a:schemeClr val="bg1"/>
                </a:solidFill>
                <a:effectLst/>
                <a:latin typeface="Arial" panose="020B0604020202020204" pitchFamily="34" charset="0"/>
                <a:cs typeface="Arial" panose="020B0604020202020204" pitchFamily="34" charset="0"/>
              </a:rPr>
              <a:t>....</a:t>
            </a:r>
          </a:p>
          <a:p>
            <a:r>
              <a:rPr lang="it-IT" sz="2400" b="1" dirty="0">
                <a:solidFill>
                  <a:schemeClr val="bg1"/>
                </a:solidFill>
                <a:latin typeface="Arial" panose="020B0604020202020204" pitchFamily="34" charset="0"/>
                <a:cs typeface="Arial" panose="020B0604020202020204" pitchFamily="34" charset="0"/>
              </a:rPr>
              <a:t>Jenis penelitian yang mungkin adalah penelitian deskriptif, dengan strategi penelitian studi kasus mengenai satu bank atau survei tentang petani penabung di desa tertentu.</a:t>
            </a:r>
          </a:p>
          <a:p>
            <a:r>
              <a:rPr lang="it-IT" sz="2400" b="1" dirty="0">
                <a:solidFill>
                  <a:schemeClr val="bg1"/>
                </a:solidFill>
                <a:latin typeface="Arial" panose="020B0604020202020204" pitchFamily="34" charset="0"/>
                <a:cs typeface="Arial" panose="020B0604020202020204" pitchFamily="34" charset="0"/>
              </a:rPr>
              <a:t>Data yang mungkin digunakan bisa kuantitatif atau kualitatif atau gabungan keduanya, dengan sumber data yang langsung dikumpulkan melalui petani penabung berupa data primer dan juga merupakan data cross section</a:t>
            </a:r>
          </a:p>
        </p:txBody>
      </p:sp>
    </p:spTree>
    <p:extLst>
      <p:ext uri="{BB962C8B-B14F-4D97-AF65-F5344CB8AC3E}">
        <p14:creationId xmlns:p14="http://schemas.microsoft.com/office/powerpoint/2010/main" val="207942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98FBAE5-5EDE-49FE-9C0D-CD0CE8D8A31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429" b="16429"/>
          <a:stretch>
            <a:fillRect/>
          </a:stretch>
        </p:blipFill>
        <p:spPr/>
      </p:pic>
      <p:sp>
        <p:nvSpPr>
          <p:cNvPr id="8" name="TextBox 7">
            <a:extLst>
              <a:ext uri="{FF2B5EF4-FFF2-40B4-BE49-F238E27FC236}">
                <a16:creationId xmlns:a16="http://schemas.microsoft.com/office/drawing/2014/main" id="{FBE76969-1B05-4444-9CAF-7AB0F49B59EC}"/>
              </a:ext>
            </a:extLst>
          </p:cNvPr>
          <p:cNvSpPr txBox="1"/>
          <p:nvPr/>
        </p:nvSpPr>
        <p:spPr>
          <a:xfrm>
            <a:off x="584752" y="2941638"/>
            <a:ext cx="11022495" cy="4154984"/>
          </a:xfrm>
          <a:prstGeom prst="rect">
            <a:avLst/>
          </a:prstGeom>
          <a:noFill/>
        </p:spPr>
        <p:txBody>
          <a:bodyPr wrap="square" rtlCol="0">
            <a:spAutoFit/>
          </a:bodyPr>
          <a:lstStyle/>
          <a:p>
            <a:r>
              <a:rPr lang="en-US" sz="2400" b="1" dirty="0">
                <a:solidFill>
                  <a:schemeClr val="bg1"/>
                </a:solidFill>
              </a:rPr>
              <a:t>Dari </a:t>
            </a:r>
            <a:r>
              <a:rPr lang="en-US" sz="2400" b="1" dirty="0" err="1">
                <a:solidFill>
                  <a:schemeClr val="bg1"/>
                </a:solidFill>
              </a:rPr>
              <a:t>tujuan</a:t>
            </a:r>
            <a:r>
              <a:rPr lang="en-US" sz="2400" b="1" dirty="0">
                <a:solidFill>
                  <a:schemeClr val="bg1"/>
                </a:solidFill>
              </a:rPr>
              <a:t> </a:t>
            </a:r>
            <a:r>
              <a:rPr lang="en-US" sz="2400" b="1" dirty="0" err="1">
                <a:solidFill>
                  <a:schemeClr val="bg1"/>
                </a:solidFill>
              </a:rPr>
              <a:t>penelitian</a:t>
            </a:r>
            <a:r>
              <a:rPr lang="en-US" sz="2400" b="1" dirty="0">
                <a:solidFill>
                  <a:schemeClr val="bg1"/>
                </a:solidFill>
              </a:rPr>
              <a:t> yang </a:t>
            </a:r>
            <a:r>
              <a:rPr lang="en-US" sz="2400" b="1" dirty="0" err="1">
                <a:solidFill>
                  <a:schemeClr val="bg1"/>
                </a:solidFill>
              </a:rPr>
              <a:t>dingin</a:t>
            </a:r>
            <a:r>
              <a:rPr lang="en-US" sz="2400" b="1" dirty="0">
                <a:solidFill>
                  <a:schemeClr val="bg1"/>
                </a:solidFill>
              </a:rPr>
              <a:t> </a:t>
            </a:r>
            <a:r>
              <a:rPr lang="en-US" sz="2400" b="1" dirty="0" err="1">
                <a:solidFill>
                  <a:schemeClr val="bg1"/>
                </a:solidFill>
              </a:rPr>
              <a:t>dicapai</a:t>
            </a:r>
            <a:r>
              <a:rPr lang="en-US" sz="2400" b="1" dirty="0">
                <a:solidFill>
                  <a:schemeClr val="bg1"/>
                </a:solidFill>
              </a:rPr>
              <a:t>, data yang </a:t>
            </a:r>
            <a:r>
              <a:rPr lang="en-US" sz="2400" b="1" dirty="0" err="1">
                <a:solidFill>
                  <a:schemeClr val="bg1"/>
                </a:solidFill>
              </a:rPr>
              <a:t>ingin</a:t>
            </a:r>
            <a:r>
              <a:rPr lang="en-US" sz="2400" b="1" dirty="0">
                <a:solidFill>
                  <a:schemeClr val="bg1"/>
                </a:solidFill>
              </a:rPr>
              <a:t> </a:t>
            </a:r>
            <a:r>
              <a:rPr lang="en-US" sz="2400" b="1" dirty="0" err="1">
                <a:solidFill>
                  <a:schemeClr val="bg1"/>
                </a:solidFill>
              </a:rPr>
              <a:t>dikumpulkan</a:t>
            </a:r>
            <a:r>
              <a:rPr lang="en-US" sz="2400" b="1" dirty="0">
                <a:solidFill>
                  <a:schemeClr val="bg1"/>
                </a:solidFill>
              </a:rPr>
              <a:t> </a:t>
            </a:r>
            <a:r>
              <a:rPr lang="en-US" sz="2400" b="1" dirty="0" err="1">
                <a:solidFill>
                  <a:schemeClr val="bg1"/>
                </a:solidFill>
              </a:rPr>
              <a:t>lebih</a:t>
            </a:r>
            <a:r>
              <a:rPr lang="en-US" sz="2400" b="1" dirty="0">
                <a:solidFill>
                  <a:schemeClr val="bg1"/>
                </a:solidFill>
              </a:rPr>
              <a:t> </a:t>
            </a:r>
            <a:r>
              <a:rPr lang="en-US" sz="2400" b="1" dirty="0" err="1">
                <a:solidFill>
                  <a:schemeClr val="bg1"/>
                </a:solidFill>
              </a:rPr>
              <a:t>sesuai</a:t>
            </a:r>
            <a:r>
              <a:rPr lang="en-US" sz="2400" b="1" dirty="0">
                <a:solidFill>
                  <a:schemeClr val="bg1"/>
                </a:solidFill>
              </a:rPr>
              <a:t> </a:t>
            </a:r>
            <a:r>
              <a:rPr lang="en-US" sz="2400" b="1" dirty="0" err="1">
                <a:solidFill>
                  <a:schemeClr val="bg1"/>
                </a:solidFill>
              </a:rPr>
              <a:t>dengan</a:t>
            </a:r>
            <a:r>
              <a:rPr lang="en-US" sz="2400" b="1" dirty="0">
                <a:solidFill>
                  <a:schemeClr val="bg1"/>
                </a:solidFill>
              </a:rPr>
              <a:t> </a:t>
            </a:r>
            <a:r>
              <a:rPr lang="en-US" sz="2400" b="1" dirty="0" err="1">
                <a:solidFill>
                  <a:schemeClr val="bg1"/>
                </a:solidFill>
              </a:rPr>
              <a:t>wawancara</a:t>
            </a:r>
            <a:r>
              <a:rPr lang="en-US" sz="2400" b="1" dirty="0">
                <a:solidFill>
                  <a:schemeClr val="bg1"/>
                </a:solidFill>
              </a:rPr>
              <a:t> </a:t>
            </a:r>
            <a:r>
              <a:rPr lang="en-US" sz="2400" b="1" dirty="0" err="1">
                <a:solidFill>
                  <a:schemeClr val="bg1"/>
                </a:solidFill>
              </a:rPr>
              <a:t>jika</a:t>
            </a:r>
            <a:r>
              <a:rPr lang="en-US" sz="2400" b="1" dirty="0">
                <a:solidFill>
                  <a:schemeClr val="bg1"/>
                </a:solidFill>
              </a:rPr>
              <a:t> </a:t>
            </a:r>
            <a:r>
              <a:rPr lang="en-US" sz="2400" b="1" dirty="0" err="1">
                <a:solidFill>
                  <a:schemeClr val="bg1"/>
                </a:solidFill>
              </a:rPr>
              <a:t>menggunakan</a:t>
            </a:r>
            <a:r>
              <a:rPr lang="en-US" sz="2400" b="1" dirty="0">
                <a:solidFill>
                  <a:schemeClr val="bg1"/>
                </a:solidFill>
              </a:rPr>
              <a:t> data </a:t>
            </a:r>
            <a:r>
              <a:rPr lang="en-US" sz="2400" b="1" dirty="0" err="1">
                <a:solidFill>
                  <a:schemeClr val="bg1"/>
                </a:solidFill>
              </a:rPr>
              <a:t>kualitatif</a:t>
            </a:r>
            <a:r>
              <a:rPr lang="en-US" sz="2400" b="1" dirty="0">
                <a:solidFill>
                  <a:schemeClr val="bg1"/>
                </a:solidFill>
              </a:rPr>
              <a:t>, </a:t>
            </a:r>
            <a:r>
              <a:rPr lang="en-US" sz="2400" b="1" dirty="0" err="1">
                <a:solidFill>
                  <a:schemeClr val="bg1"/>
                </a:solidFill>
              </a:rPr>
              <a:t>tapi</a:t>
            </a:r>
            <a:r>
              <a:rPr lang="en-US" sz="2400" b="1" dirty="0">
                <a:solidFill>
                  <a:schemeClr val="bg1"/>
                </a:solidFill>
              </a:rPr>
              <a:t> </a:t>
            </a:r>
            <a:r>
              <a:rPr lang="en-US" sz="2400" b="1" dirty="0" err="1">
                <a:solidFill>
                  <a:schemeClr val="bg1"/>
                </a:solidFill>
              </a:rPr>
              <a:t>jika</a:t>
            </a:r>
            <a:r>
              <a:rPr lang="en-US" sz="2400" b="1" dirty="0">
                <a:solidFill>
                  <a:schemeClr val="bg1"/>
                </a:solidFill>
              </a:rPr>
              <a:t> </a:t>
            </a:r>
            <a:r>
              <a:rPr lang="en-US" sz="2400" b="1" dirty="0" err="1">
                <a:solidFill>
                  <a:schemeClr val="bg1"/>
                </a:solidFill>
              </a:rPr>
              <a:t>hanya</a:t>
            </a:r>
            <a:r>
              <a:rPr lang="en-US" sz="2400" b="1" dirty="0">
                <a:solidFill>
                  <a:schemeClr val="bg1"/>
                </a:solidFill>
              </a:rPr>
              <a:t> data </a:t>
            </a:r>
            <a:r>
              <a:rPr lang="en-US" sz="2400" b="1" dirty="0" err="1">
                <a:solidFill>
                  <a:schemeClr val="bg1"/>
                </a:solidFill>
              </a:rPr>
              <a:t>sekunder</a:t>
            </a:r>
            <a:r>
              <a:rPr lang="en-US" sz="2400" b="1" dirty="0">
                <a:solidFill>
                  <a:schemeClr val="bg1"/>
                </a:solidFill>
              </a:rPr>
              <a:t> </a:t>
            </a:r>
            <a:r>
              <a:rPr lang="en-US" sz="2400" b="1" dirty="0" err="1">
                <a:solidFill>
                  <a:schemeClr val="bg1"/>
                </a:solidFill>
              </a:rPr>
              <a:t>bisa</a:t>
            </a:r>
            <a:r>
              <a:rPr lang="en-US" sz="2400" b="1" dirty="0">
                <a:solidFill>
                  <a:schemeClr val="bg1"/>
                </a:solidFill>
              </a:rPr>
              <a:t> juga </a:t>
            </a:r>
            <a:r>
              <a:rPr lang="en-US" sz="2400" b="1" dirty="0" err="1">
                <a:solidFill>
                  <a:schemeClr val="bg1"/>
                </a:solidFill>
              </a:rPr>
              <a:t>dengan</a:t>
            </a:r>
            <a:r>
              <a:rPr lang="en-US" sz="2400" b="1" dirty="0">
                <a:solidFill>
                  <a:schemeClr val="bg1"/>
                </a:solidFill>
              </a:rPr>
              <a:t> </a:t>
            </a:r>
            <a:r>
              <a:rPr lang="en-US" sz="2400" b="1" dirty="0" err="1">
                <a:solidFill>
                  <a:schemeClr val="bg1"/>
                </a:solidFill>
              </a:rPr>
              <a:t>menggunakan</a:t>
            </a:r>
            <a:r>
              <a:rPr lang="en-US" sz="2400" b="1" dirty="0">
                <a:solidFill>
                  <a:schemeClr val="bg1"/>
                </a:solidFill>
              </a:rPr>
              <a:t> questioner.  Alat </a:t>
            </a:r>
            <a:r>
              <a:rPr lang="en-US" sz="2400" b="1" dirty="0" err="1">
                <a:solidFill>
                  <a:schemeClr val="bg1"/>
                </a:solidFill>
              </a:rPr>
              <a:t>ukur</a:t>
            </a:r>
            <a:r>
              <a:rPr lang="en-US" sz="2400" b="1" dirty="0">
                <a:solidFill>
                  <a:schemeClr val="bg1"/>
                </a:solidFill>
              </a:rPr>
              <a:t> </a:t>
            </a:r>
            <a:r>
              <a:rPr lang="en-US" sz="2400" b="1" dirty="0" err="1">
                <a:solidFill>
                  <a:schemeClr val="bg1"/>
                </a:solidFill>
              </a:rPr>
              <a:t>berupa</a:t>
            </a:r>
            <a:r>
              <a:rPr lang="en-US" sz="2400" b="1" dirty="0">
                <a:solidFill>
                  <a:schemeClr val="bg1"/>
                </a:solidFill>
              </a:rPr>
              <a:t> </a:t>
            </a:r>
            <a:r>
              <a:rPr lang="en-US" sz="2400" b="1" dirty="0" err="1">
                <a:solidFill>
                  <a:schemeClr val="bg1"/>
                </a:solidFill>
              </a:rPr>
              <a:t>pertanyaan-pertanyaan</a:t>
            </a:r>
            <a:r>
              <a:rPr lang="en-US" sz="2400" b="1" dirty="0">
                <a:solidFill>
                  <a:schemeClr val="bg1"/>
                </a:solidFill>
              </a:rPr>
              <a:t> </a:t>
            </a:r>
            <a:r>
              <a:rPr lang="en-US" sz="2400" b="1" dirty="0" err="1">
                <a:solidFill>
                  <a:schemeClr val="bg1"/>
                </a:solidFill>
              </a:rPr>
              <a:t>dalam</a:t>
            </a:r>
            <a:r>
              <a:rPr lang="en-US" sz="2400" b="1" dirty="0">
                <a:solidFill>
                  <a:schemeClr val="bg1"/>
                </a:solidFill>
              </a:rPr>
              <a:t> questioner </a:t>
            </a:r>
            <a:r>
              <a:rPr lang="en-US" sz="2400" b="1" dirty="0" err="1">
                <a:solidFill>
                  <a:schemeClr val="bg1"/>
                </a:solidFill>
              </a:rPr>
              <a:t>tersebut</a:t>
            </a:r>
            <a:r>
              <a:rPr lang="en-US" sz="2400" b="1" dirty="0">
                <a:solidFill>
                  <a:schemeClr val="bg1"/>
                </a:solidFill>
              </a:rPr>
              <a:t> </a:t>
            </a:r>
            <a:r>
              <a:rPr lang="en-US" sz="2400" b="1" dirty="0" err="1">
                <a:solidFill>
                  <a:schemeClr val="bg1"/>
                </a:solidFill>
              </a:rPr>
              <a:t>sebaiknya</a:t>
            </a:r>
            <a:r>
              <a:rPr lang="en-US" sz="2400" b="1" dirty="0">
                <a:solidFill>
                  <a:schemeClr val="bg1"/>
                </a:solidFill>
              </a:rPr>
              <a:t> </a:t>
            </a:r>
            <a:r>
              <a:rPr lang="en-US" sz="2400" b="1" dirty="0" err="1">
                <a:solidFill>
                  <a:schemeClr val="bg1"/>
                </a:solidFill>
              </a:rPr>
              <a:t>diperiksa</a:t>
            </a:r>
            <a:r>
              <a:rPr lang="en-US" sz="2400" b="1" dirty="0">
                <a:solidFill>
                  <a:schemeClr val="bg1"/>
                </a:solidFill>
              </a:rPr>
              <a:t> </a:t>
            </a:r>
            <a:r>
              <a:rPr lang="en-US" sz="2400" b="1" dirty="0" err="1">
                <a:solidFill>
                  <a:schemeClr val="bg1"/>
                </a:solidFill>
              </a:rPr>
              <a:t>terlebih</a:t>
            </a:r>
            <a:r>
              <a:rPr lang="en-US" sz="2400" b="1" dirty="0">
                <a:solidFill>
                  <a:schemeClr val="bg1"/>
                </a:solidFill>
              </a:rPr>
              <a:t> </a:t>
            </a:r>
            <a:r>
              <a:rPr lang="en-US" sz="2400" b="1" dirty="0" err="1">
                <a:solidFill>
                  <a:schemeClr val="bg1"/>
                </a:solidFill>
              </a:rPr>
              <a:t>dahulu</a:t>
            </a:r>
            <a:r>
              <a:rPr lang="en-US" sz="2400" b="1" dirty="0">
                <a:solidFill>
                  <a:schemeClr val="bg1"/>
                </a:solidFill>
              </a:rPr>
              <a:t> </a:t>
            </a:r>
            <a:r>
              <a:rPr lang="en-US" sz="2400" b="1" dirty="0" err="1">
                <a:solidFill>
                  <a:schemeClr val="bg1"/>
                </a:solidFill>
              </a:rPr>
              <a:t>validitas</a:t>
            </a:r>
            <a:r>
              <a:rPr lang="en-US" sz="2400" b="1" dirty="0">
                <a:solidFill>
                  <a:schemeClr val="bg1"/>
                </a:solidFill>
              </a:rPr>
              <a:t> dan </a:t>
            </a:r>
            <a:r>
              <a:rPr lang="en-US" sz="2400" b="1" dirty="0" err="1">
                <a:solidFill>
                  <a:schemeClr val="bg1"/>
                </a:solidFill>
              </a:rPr>
              <a:t>reliabilitasnya</a:t>
            </a:r>
            <a:r>
              <a:rPr lang="en-US" sz="2400" b="1" dirty="0">
                <a:solidFill>
                  <a:schemeClr val="bg1"/>
                </a:solidFill>
              </a:rPr>
              <a:t> </a:t>
            </a:r>
            <a:r>
              <a:rPr lang="en-US" sz="2400" b="1" dirty="0" err="1">
                <a:solidFill>
                  <a:schemeClr val="bg1"/>
                </a:solidFill>
              </a:rPr>
              <a:t>termasuk</a:t>
            </a:r>
            <a:r>
              <a:rPr lang="en-US" sz="2400" b="1" dirty="0">
                <a:solidFill>
                  <a:schemeClr val="bg1"/>
                </a:solidFill>
              </a:rPr>
              <a:t> </a:t>
            </a:r>
            <a:r>
              <a:rPr lang="en-US" sz="2400" b="1" dirty="0" err="1">
                <a:solidFill>
                  <a:schemeClr val="bg1"/>
                </a:solidFill>
              </a:rPr>
              <a:t>melakukan</a:t>
            </a:r>
            <a:r>
              <a:rPr lang="en-US" sz="2400" b="1" dirty="0">
                <a:solidFill>
                  <a:schemeClr val="bg1"/>
                </a:solidFill>
              </a:rPr>
              <a:t> </a:t>
            </a:r>
            <a:r>
              <a:rPr lang="en-US" sz="2400" b="1" dirty="0" err="1">
                <a:solidFill>
                  <a:schemeClr val="bg1"/>
                </a:solidFill>
              </a:rPr>
              <a:t>pra</a:t>
            </a:r>
            <a:r>
              <a:rPr lang="en-US" sz="2400" b="1" dirty="0">
                <a:solidFill>
                  <a:schemeClr val="bg1"/>
                </a:solidFill>
              </a:rPr>
              <a:t> </a:t>
            </a:r>
            <a:r>
              <a:rPr lang="en-US" sz="2400" b="1" dirty="0" err="1">
                <a:solidFill>
                  <a:schemeClr val="bg1"/>
                </a:solidFill>
              </a:rPr>
              <a:t>survei</a:t>
            </a:r>
            <a:r>
              <a:rPr lang="en-US" sz="2400" b="1" dirty="0">
                <a:solidFill>
                  <a:schemeClr val="bg1"/>
                </a:solidFill>
              </a:rPr>
              <a:t> </a:t>
            </a:r>
            <a:r>
              <a:rPr lang="en-US" sz="2400" b="1" dirty="0" err="1">
                <a:solidFill>
                  <a:schemeClr val="bg1"/>
                </a:solidFill>
              </a:rPr>
              <a:t>jika</a:t>
            </a:r>
            <a:r>
              <a:rPr lang="en-US" sz="2400" b="1" dirty="0">
                <a:solidFill>
                  <a:schemeClr val="bg1"/>
                </a:solidFill>
              </a:rPr>
              <a:t> </a:t>
            </a:r>
            <a:r>
              <a:rPr lang="en-US" sz="2400" b="1" dirty="0" err="1">
                <a:solidFill>
                  <a:schemeClr val="bg1"/>
                </a:solidFill>
              </a:rPr>
              <a:t>questionernya</a:t>
            </a:r>
            <a:r>
              <a:rPr lang="en-US" sz="2400" b="1" dirty="0">
                <a:solidFill>
                  <a:schemeClr val="bg1"/>
                </a:solidFill>
              </a:rPr>
              <a:t> </a:t>
            </a:r>
            <a:r>
              <a:rPr lang="en-US" sz="2400" b="1" dirty="0" err="1">
                <a:solidFill>
                  <a:schemeClr val="bg1"/>
                </a:solidFill>
              </a:rPr>
              <a:t>dibuat</a:t>
            </a:r>
            <a:r>
              <a:rPr lang="en-US" sz="2400" b="1" dirty="0">
                <a:solidFill>
                  <a:schemeClr val="bg1"/>
                </a:solidFill>
              </a:rPr>
              <a:t> </a:t>
            </a:r>
            <a:r>
              <a:rPr lang="en-US" sz="2400" b="1" dirty="0" err="1">
                <a:solidFill>
                  <a:schemeClr val="bg1"/>
                </a:solidFill>
              </a:rPr>
              <a:t>sendiri</a:t>
            </a:r>
            <a:endParaRPr lang="en-US" sz="2400" b="1" dirty="0">
              <a:solidFill>
                <a:schemeClr val="bg1"/>
              </a:solidFill>
            </a:endParaRPr>
          </a:p>
          <a:p>
            <a:r>
              <a:rPr lang="en-US" sz="2400" b="1" dirty="0">
                <a:solidFill>
                  <a:schemeClr val="bg1"/>
                </a:solidFill>
              </a:rPr>
              <a:t>Unit </a:t>
            </a:r>
            <a:r>
              <a:rPr lang="en-US" sz="2400" b="1" dirty="0" err="1">
                <a:solidFill>
                  <a:schemeClr val="bg1"/>
                </a:solidFill>
              </a:rPr>
              <a:t>analisis</a:t>
            </a:r>
            <a:r>
              <a:rPr lang="en-US" sz="2400" b="1" dirty="0">
                <a:solidFill>
                  <a:schemeClr val="bg1"/>
                </a:solidFill>
              </a:rPr>
              <a:t> yang </a:t>
            </a:r>
            <a:r>
              <a:rPr lang="en-US" sz="2400" b="1" dirty="0" err="1">
                <a:solidFill>
                  <a:schemeClr val="bg1"/>
                </a:solidFill>
              </a:rPr>
              <a:t>digunakan</a:t>
            </a:r>
            <a:r>
              <a:rPr lang="en-US" sz="2400" b="1" dirty="0">
                <a:solidFill>
                  <a:schemeClr val="bg1"/>
                </a:solidFill>
              </a:rPr>
              <a:t> </a:t>
            </a:r>
            <a:r>
              <a:rPr lang="en-US" sz="2400" b="1" dirty="0" err="1">
                <a:solidFill>
                  <a:schemeClr val="bg1"/>
                </a:solidFill>
              </a:rPr>
              <a:t>adalah</a:t>
            </a:r>
            <a:r>
              <a:rPr lang="en-US" sz="2400" b="1" dirty="0">
                <a:solidFill>
                  <a:schemeClr val="bg1"/>
                </a:solidFill>
              </a:rPr>
              <a:t> </a:t>
            </a:r>
            <a:r>
              <a:rPr lang="en-US" sz="2400" b="1" dirty="0" err="1">
                <a:solidFill>
                  <a:schemeClr val="bg1"/>
                </a:solidFill>
              </a:rPr>
              <a:t>petani</a:t>
            </a:r>
            <a:r>
              <a:rPr lang="en-US" sz="2400" b="1" dirty="0">
                <a:solidFill>
                  <a:schemeClr val="bg1"/>
                </a:solidFill>
              </a:rPr>
              <a:t> </a:t>
            </a:r>
            <a:r>
              <a:rPr lang="en-US" sz="2400" b="1" dirty="0" err="1">
                <a:solidFill>
                  <a:schemeClr val="bg1"/>
                </a:solidFill>
              </a:rPr>
              <a:t>penabung</a:t>
            </a:r>
            <a:r>
              <a:rPr lang="en-US" sz="2400" b="1" dirty="0">
                <a:solidFill>
                  <a:schemeClr val="bg1"/>
                </a:solidFill>
              </a:rPr>
              <a:t> yang </a:t>
            </a:r>
            <a:r>
              <a:rPr lang="en-US" sz="2400" b="1" dirty="0" err="1">
                <a:solidFill>
                  <a:schemeClr val="bg1"/>
                </a:solidFill>
              </a:rPr>
              <a:t>tinggal</a:t>
            </a:r>
            <a:r>
              <a:rPr lang="en-US" sz="2400" b="1" dirty="0">
                <a:solidFill>
                  <a:schemeClr val="bg1"/>
                </a:solidFill>
              </a:rPr>
              <a:t> di </a:t>
            </a:r>
            <a:r>
              <a:rPr lang="en-US" sz="2400" b="1" dirty="0" err="1">
                <a:solidFill>
                  <a:schemeClr val="bg1"/>
                </a:solidFill>
              </a:rPr>
              <a:t>desa</a:t>
            </a:r>
            <a:r>
              <a:rPr lang="en-US" sz="2400" b="1" dirty="0">
                <a:solidFill>
                  <a:schemeClr val="bg1"/>
                </a:solidFill>
              </a:rPr>
              <a:t> </a:t>
            </a:r>
            <a:r>
              <a:rPr lang="en-US" sz="2400" b="1" dirty="0" err="1">
                <a:solidFill>
                  <a:schemeClr val="bg1"/>
                </a:solidFill>
              </a:rPr>
              <a:t>penelitian</a:t>
            </a:r>
            <a:r>
              <a:rPr lang="en-US" sz="2400" b="1" dirty="0">
                <a:solidFill>
                  <a:schemeClr val="bg1"/>
                </a:solidFill>
              </a:rPr>
              <a:t>, dan </a:t>
            </a:r>
            <a:r>
              <a:rPr lang="en-US" sz="2400" b="1" dirty="0" err="1">
                <a:solidFill>
                  <a:schemeClr val="bg1"/>
                </a:solidFill>
              </a:rPr>
              <a:t>untuk</a:t>
            </a:r>
            <a:r>
              <a:rPr lang="en-US" sz="2400" b="1" dirty="0">
                <a:solidFill>
                  <a:schemeClr val="bg1"/>
                </a:solidFill>
              </a:rPr>
              <a:t> </a:t>
            </a:r>
            <a:r>
              <a:rPr lang="en-US" sz="2400" b="1" dirty="0" err="1">
                <a:solidFill>
                  <a:schemeClr val="bg1"/>
                </a:solidFill>
              </a:rPr>
              <a:t>memilih</a:t>
            </a:r>
            <a:r>
              <a:rPr lang="en-US" sz="2400" b="1" dirty="0">
                <a:solidFill>
                  <a:schemeClr val="bg1"/>
                </a:solidFill>
              </a:rPr>
              <a:t> </a:t>
            </a:r>
            <a:r>
              <a:rPr lang="en-US" sz="2400" b="1" dirty="0" err="1">
                <a:solidFill>
                  <a:schemeClr val="bg1"/>
                </a:solidFill>
              </a:rPr>
              <a:t>petaninya</a:t>
            </a:r>
            <a:r>
              <a:rPr lang="en-US" sz="2400" b="1" dirty="0">
                <a:solidFill>
                  <a:schemeClr val="bg1"/>
                </a:solidFill>
              </a:rPr>
              <a:t> </a:t>
            </a:r>
            <a:r>
              <a:rPr lang="en-US" sz="2400" b="1" dirty="0" err="1">
                <a:solidFill>
                  <a:schemeClr val="bg1"/>
                </a:solidFill>
              </a:rPr>
              <a:t>sebagai</a:t>
            </a:r>
            <a:r>
              <a:rPr lang="en-US" sz="2400" b="1" dirty="0">
                <a:solidFill>
                  <a:schemeClr val="bg1"/>
                </a:solidFill>
              </a:rPr>
              <a:t> </a:t>
            </a:r>
            <a:r>
              <a:rPr lang="en-US" sz="2400" b="1" dirty="0" err="1">
                <a:solidFill>
                  <a:schemeClr val="bg1"/>
                </a:solidFill>
              </a:rPr>
              <a:t>sumber</a:t>
            </a:r>
            <a:r>
              <a:rPr lang="en-US" sz="2400" b="1" dirty="0">
                <a:solidFill>
                  <a:schemeClr val="bg1"/>
                </a:solidFill>
              </a:rPr>
              <a:t> data </a:t>
            </a:r>
            <a:r>
              <a:rPr lang="en-US" sz="2400" b="1" dirty="0" err="1">
                <a:solidFill>
                  <a:schemeClr val="bg1"/>
                </a:solidFill>
              </a:rPr>
              <a:t>digunakan</a:t>
            </a:r>
            <a:r>
              <a:rPr lang="en-US" sz="2400" b="1" dirty="0">
                <a:solidFill>
                  <a:schemeClr val="bg1"/>
                </a:solidFill>
              </a:rPr>
              <a:t> probability sampling, yang </a:t>
            </a:r>
            <a:r>
              <a:rPr lang="en-US" sz="2400" b="1" dirty="0" err="1">
                <a:solidFill>
                  <a:schemeClr val="bg1"/>
                </a:solidFill>
              </a:rPr>
              <a:t>sesuai</a:t>
            </a:r>
            <a:r>
              <a:rPr lang="en-US" sz="2400" b="1" dirty="0">
                <a:solidFill>
                  <a:schemeClr val="bg1"/>
                </a:solidFill>
              </a:rPr>
              <a:t> </a:t>
            </a:r>
            <a:r>
              <a:rPr lang="en-US" sz="2400" b="1" dirty="0" err="1">
                <a:solidFill>
                  <a:schemeClr val="bg1"/>
                </a:solidFill>
              </a:rPr>
              <a:t>adalah</a:t>
            </a:r>
            <a:r>
              <a:rPr lang="en-US" sz="2400" b="1" dirty="0">
                <a:solidFill>
                  <a:schemeClr val="bg1"/>
                </a:solidFill>
              </a:rPr>
              <a:t> </a:t>
            </a:r>
            <a:r>
              <a:rPr lang="en-US" sz="2400" b="1" dirty="0" err="1">
                <a:solidFill>
                  <a:schemeClr val="bg1"/>
                </a:solidFill>
              </a:rPr>
              <a:t>sampel</a:t>
            </a:r>
            <a:r>
              <a:rPr lang="en-US" sz="2400" b="1" dirty="0">
                <a:solidFill>
                  <a:schemeClr val="bg1"/>
                </a:solidFill>
              </a:rPr>
              <a:t> </a:t>
            </a:r>
            <a:r>
              <a:rPr lang="en-US" sz="2400" b="1" dirty="0" err="1">
                <a:solidFill>
                  <a:schemeClr val="bg1"/>
                </a:solidFill>
              </a:rPr>
              <a:t>acak</a:t>
            </a:r>
            <a:r>
              <a:rPr lang="en-US" sz="2400" b="1" dirty="0">
                <a:solidFill>
                  <a:schemeClr val="bg1"/>
                </a:solidFill>
              </a:rPr>
              <a:t> </a:t>
            </a:r>
            <a:r>
              <a:rPr lang="en-US" sz="2400" b="1" dirty="0" err="1">
                <a:solidFill>
                  <a:schemeClr val="bg1"/>
                </a:solidFill>
              </a:rPr>
              <a:t>sederhana</a:t>
            </a:r>
            <a:r>
              <a:rPr lang="en-US" sz="2400" b="1" dirty="0">
                <a:solidFill>
                  <a:schemeClr val="bg1"/>
                </a:solidFill>
              </a:rPr>
              <a:t> </a:t>
            </a:r>
            <a:r>
              <a:rPr lang="en-US" sz="2400" b="1" dirty="0" err="1">
                <a:solidFill>
                  <a:schemeClr val="bg1"/>
                </a:solidFill>
              </a:rPr>
              <a:t>atau</a:t>
            </a:r>
            <a:r>
              <a:rPr lang="en-US" sz="2400" b="1" dirty="0">
                <a:solidFill>
                  <a:schemeClr val="bg1"/>
                </a:solidFill>
              </a:rPr>
              <a:t> </a:t>
            </a:r>
            <a:r>
              <a:rPr lang="en-US" sz="2400" b="1" dirty="0" err="1">
                <a:solidFill>
                  <a:schemeClr val="bg1"/>
                </a:solidFill>
              </a:rPr>
              <a:t>sampel</a:t>
            </a:r>
            <a:r>
              <a:rPr lang="en-US" sz="2400" b="1" dirty="0">
                <a:solidFill>
                  <a:schemeClr val="bg1"/>
                </a:solidFill>
              </a:rPr>
              <a:t> </a:t>
            </a:r>
            <a:r>
              <a:rPr lang="en-US" sz="2400" b="1" dirty="0" err="1">
                <a:solidFill>
                  <a:schemeClr val="bg1"/>
                </a:solidFill>
              </a:rPr>
              <a:t>acak</a:t>
            </a:r>
            <a:r>
              <a:rPr lang="en-US" sz="2400" b="1" dirty="0">
                <a:solidFill>
                  <a:schemeClr val="bg1"/>
                </a:solidFill>
              </a:rPr>
              <a:t> </a:t>
            </a:r>
            <a:r>
              <a:rPr lang="en-US" sz="2400" b="1" dirty="0" err="1">
                <a:solidFill>
                  <a:schemeClr val="bg1"/>
                </a:solidFill>
              </a:rPr>
              <a:t>probabilitas</a:t>
            </a:r>
            <a:endParaRPr lang="en-US" sz="2400" b="1" dirty="0">
              <a:solidFill>
                <a:schemeClr val="bg1"/>
              </a:solidFill>
            </a:endParaRPr>
          </a:p>
          <a:p>
            <a:endParaRPr lang="en-US" sz="2400" b="1" dirty="0">
              <a:solidFill>
                <a:schemeClr val="bg1"/>
              </a:solidFill>
            </a:endParaRPr>
          </a:p>
          <a:p>
            <a:endParaRPr lang="en-US" sz="2400" b="1" dirty="0">
              <a:solidFill>
                <a:schemeClr val="bg1"/>
              </a:solidFill>
            </a:endParaRPr>
          </a:p>
        </p:txBody>
      </p:sp>
    </p:spTree>
    <p:extLst>
      <p:ext uri="{BB962C8B-B14F-4D97-AF65-F5344CB8AC3E}">
        <p14:creationId xmlns:p14="http://schemas.microsoft.com/office/powerpoint/2010/main" val="2345897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erson Holding Coffee Beans" title="Person Holding Coffee Beans">
            <a:extLst>
              <a:ext uri="{FF2B5EF4-FFF2-40B4-BE49-F238E27FC236}">
                <a16:creationId xmlns:a16="http://schemas.microsoft.com/office/drawing/2014/main" id="{09598659-2A6F-4B49-AF10-E78195AC49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19100" y="482047"/>
            <a:ext cx="6220240" cy="5893905"/>
          </a:xfrm>
          <a:custGeom>
            <a:avLst/>
            <a:gdLst>
              <a:gd name="connsiteX0" fmla="*/ 0 w 7583700"/>
              <a:gd name="connsiteY0" fmla="*/ 0 h 6858001"/>
              <a:gd name="connsiteX1" fmla="*/ 2537926 w 7583700"/>
              <a:gd name="connsiteY1" fmla="*/ 0 h 6858001"/>
              <a:gd name="connsiteX2" fmla="*/ 2847001 w 7583700"/>
              <a:gd name="connsiteY2" fmla="*/ 138995 h 6858001"/>
              <a:gd name="connsiteX3" fmla="*/ 7582790 w 7583700"/>
              <a:gd name="connsiteY3" fmla="*/ 6846094 h 6858001"/>
              <a:gd name="connsiteX4" fmla="*/ 7583700 w 7583700"/>
              <a:gd name="connsiteY4" fmla="*/ 6858001 h 6858001"/>
              <a:gd name="connsiteX5" fmla="*/ 0 w 7583700"/>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3700" h="6858001">
                <a:moveTo>
                  <a:pt x="0" y="0"/>
                </a:moveTo>
                <a:lnTo>
                  <a:pt x="2537926" y="0"/>
                </a:lnTo>
                <a:lnTo>
                  <a:pt x="2847001" y="138995"/>
                </a:lnTo>
                <a:cubicBezTo>
                  <a:pt x="5428994" y="1376579"/>
                  <a:pt x="7280340" y="3883594"/>
                  <a:pt x="7582790" y="6846094"/>
                </a:cubicBezTo>
                <a:lnTo>
                  <a:pt x="7583700" y="6858001"/>
                </a:lnTo>
                <a:lnTo>
                  <a:pt x="0" y="6858001"/>
                </a:lnTo>
                <a:close/>
              </a:path>
            </a:pathLst>
          </a:custGeom>
        </p:spPr>
      </p:pic>
      <p:sp>
        <p:nvSpPr>
          <p:cNvPr id="8" name="TextBox 7">
            <a:extLst>
              <a:ext uri="{FF2B5EF4-FFF2-40B4-BE49-F238E27FC236}">
                <a16:creationId xmlns:a16="http://schemas.microsoft.com/office/drawing/2014/main" id="{7E96A87F-7EAD-4CA7-BE12-5435E082F341}"/>
              </a:ext>
            </a:extLst>
          </p:cNvPr>
          <p:cNvSpPr txBox="1"/>
          <p:nvPr/>
        </p:nvSpPr>
        <p:spPr>
          <a:xfrm>
            <a:off x="6639340" y="582066"/>
            <a:ext cx="5049077" cy="5693866"/>
          </a:xfrm>
          <a:prstGeom prst="rect">
            <a:avLst/>
          </a:prstGeom>
          <a:noFill/>
        </p:spPr>
        <p:txBody>
          <a:bodyPr wrap="square" rtlCol="0">
            <a:spAutoFit/>
          </a:bodyPr>
          <a:lstStyle/>
          <a:p>
            <a:r>
              <a:rPr lang="en-US" sz="2800" b="1" dirty="0"/>
              <a:t>Alat </a:t>
            </a:r>
            <a:r>
              <a:rPr lang="en-US" sz="2800" b="1" dirty="0" err="1"/>
              <a:t>analisis</a:t>
            </a:r>
            <a:r>
              <a:rPr lang="en-US" sz="2800" b="1" dirty="0"/>
              <a:t> yang </a:t>
            </a:r>
            <a:r>
              <a:rPr lang="en-US" sz="2800" b="1" dirty="0" err="1"/>
              <a:t>sesuai</a:t>
            </a:r>
            <a:r>
              <a:rPr lang="en-US" sz="2800" b="1" dirty="0"/>
              <a:t> </a:t>
            </a:r>
            <a:r>
              <a:rPr lang="en-US" sz="2800" b="1" dirty="0" err="1"/>
              <a:t>dengan</a:t>
            </a:r>
            <a:r>
              <a:rPr lang="en-US" sz="2800" b="1" dirty="0"/>
              <a:t> data dan </a:t>
            </a:r>
            <a:r>
              <a:rPr lang="en-US" sz="2800" b="1" dirty="0" err="1"/>
              <a:t>tujuan</a:t>
            </a:r>
            <a:r>
              <a:rPr lang="en-US" sz="2800" b="1" dirty="0"/>
              <a:t> </a:t>
            </a:r>
            <a:r>
              <a:rPr lang="en-US" sz="2800" b="1" dirty="0" err="1"/>
              <a:t>penelitiannya</a:t>
            </a:r>
            <a:r>
              <a:rPr lang="en-US" sz="2800" b="1" dirty="0"/>
              <a:t>, </a:t>
            </a:r>
            <a:r>
              <a:rPr lang="en-US" sz="2800" b="1" dirty="0" err="1"/>
              <a:t>untuk</a:t>
            </a:r>
            <a:r>
              <a:rPr lang="en-US" sz="2800" b="1" dirty="0"/>
              <a:t> data </a:t>
            </a:r>
            <a:r>
              <a:rPr lang="en-US" sz="2800" b="1" dirty="0" err="1"/>
              <a:t>kuantitatif</a:t>
            </a:r>
            <a:r>
              <a:rPr lang="en-US" sz="2800" b="1" dirty="0"/>
              <a:t> </a:t>
            </a:r>
            <a:r>
              <a:rPr lang="en-US" sz="2800" b="1" dirty="0" err="1"/>
              <a:t>digunakan</a:t>
            </a:r>
            <a:r>
              <a:rPr lang="en-US" sz="2800" b="1" dirty="0"/>
              <a:t> </a:t>
            </a:r>
            <a:r>
              <a:rPr lang="en-US" sz="2800" b="1" dirty="0" err="1"/>
              <a:t>statistik</a:t>
            </a:r>
            <a:r>
              <a:rPr lang="en-US" sz="2800" b="1" dirty="0"/>
              <a:t> </a:t>
            </a:r>
            <a:r>
              <a:rPr lang="en-US" sz="2800" b="1" dirty="0" err="1"/>
              <a:t>deskriptif</a:t>
            </a:r>
            <a:r>
              <a:rPr lang="en-US" sz="2800" b="1" dirty="0"/>
              <a:t> </a:t>
            </a:r>
            <a:r>
              <a:rPr lang="en-US" sz="2800" b="1" dirty="0" err="1"/>
              <a:t>khususnya</a:t>
            </a:r>
            <a:r>
              <a:rPr lang="en-US" sz="2800" b="1" dirty="0"/>
              <a:t> </a:t>
            </a:r>
            <a:r>
              <a:rPr lang="en-US" sz="2800" b="1" dirty="0" err="1"/>
              <a:t>tabulasi</a:t>
            </a:r>
            <a:r>
              <a:rPr lang="en-US" sz="2800" b="1" dirty="0"/>
              <a:t>, rata-rata, </a:t>
            </a:r>
            <a:r>
              <a:rPr lang="en-US" sz="2800" b="1" dirty="0" err="1"/>
              <a:t>persentasi</a:t>
            </a:r>
            <a:r>
              <a:rPr lang="en-US" sz="2800" b="1" dirty="0"/>
              <a:t>, diagram </a:t>
            </a:r>
            <a:r>
              <a:rPr lang="en-US" sz="2800" b="1" dirty="0" err="1"/>
              <a:t>batang</a:t>
            </a:r>
            <a:r>
              <a:rPr lang="en-US" sz="2800" b="1" dirty="0"/>
              <a:t>, dan pie chart.</a:t>
            </a:r>
          </a:p>
          <a:p>
            <a:r>
              <a:rPr lang="en-US" sz="2800" b="1" dirty="0" err="1"/>
              <a:t>Untuk</a:t>
            </a:r>
            <a:r>
              <a:rPr lang="en-US" sz="2800" b="1" dirty="0"/>
              <a:t> data </a:t>
            </a:r>
            <a:r>
              <a:rPr lang="en-US" sz="2800" b="1" dirty="0" err="1"/>
              <a:t>kuaitatif</a:t>
            </a:r>
            <a:r>
              <a:rPr lang="en-US" sz="2800" b="1" dirty="0"/>
              <a:t> (</a:t>
            </a:r>
            <a:r>
              <a:rPr lang="en-US" sz="2800" b="1" dirty="0" err="1"/>
              <a:t>jika</a:t>
            </a:r>
            <a:r>
              <a:rPr lang="en-US" sz="2800" b="1" dirty="0"/>
              <a:t> </a:t>
            </a:r>
            <a:r>
              <a:rPr lang="en-US" sz="2800" b="1" dirty="0" err="1"/>
              <a:t>ada</a:t>
            </a:r>
            <a:r>
              <a:rPr lang="en-US" sz="2800" b="1" dirty="0"/>
              <a:t>) </a:t>
            </a:r>
            <a:r>
              <a:rPr lang="en-US" sz="2800" b="1" dirty="0" err="1"/>
              <a:t>digunakan</a:t>
            </a:r>
            <a:r>
              <a:rPr lang="en-US" sz="2800" b="1" dirty="0"/>
              <a:t> </a:t>
            </a:r>
            <a:r>
              <a:rPr lang="en-US" sz="2800" b="1" dirty="0" err="1"/>
              <a:t>analisis</a:t>
            </a:r>
            <a:r>
              <a:rPr lang="en-US" sz="2800" b="1" dirty="0"/>
              <a:t> </a:t>
            </a:r>
            <a:r>
              <a:rPr lang="en-US" sz="2800" b="1" dirty="0" err="1"/>
              <a:t>kualitatif</a:t>
            </a:r>
            <a:r>
              <a:rPr lang="en-US" sz="2800" b="1" dirty="0"/>
              <a:t> </a:t>
            </a:r>
            <a:r>
              <a:rPr lang="en-US" sz="2800" b="1" dirty="0" err="1"/>
              <a:t>yaitu</a:t>
            </a:r>
            <a:r>
              <a:rPr lang="en-US" sz="2800" b="1" dirty="0"/>
              <a:t> </a:t>
            </a:r>
            <a:r>
              <a:rPr lang="en-US" sz="2800" b="1" dirty="0" err="1"/>
              <a:t>dengan</a:t>
            </a:r>
            <a:r>
              <a:rPr lang="en-US" sz="2800" b="1" dirty="0"/>
              <a:t> </a:t>
            </a:r>
            <a:r>
              <a:rPr lang="en-US" sz="2800" b="1" dirty="0" err="1"/>
              <a:t>melakukan</a:t>
            </a:r>
            <a:r>
              <a:rPr lang="en-US" sz="2800" b="1" dirty="0"/>
              <a:t> </a:t>
            </a:r>
            <a:r>
              <a:rPr lang="en-US" sz="2800" b="1" dirty="0" err="1"/>
              <a:t>pengkategorian</a:t>
            </a:r>
            <a:r>
              <a:rPr lang="en-US" sz="2800" b="1" dirty="0"/>
              <a:t>, </a:t>
            </a:r>
            <a:r>
              <a:rPr lang="en-US" sz="2800" b="1" dirty="0" err="1"/>
              <a:t>pengklasifikasian</a:t>
            </a:r>
            <a:r>
              <a:rPr lang="en-US" sz="2800" b="1" dirty="0"/>
              <a:t>, dan </a:t>
            </a:r>
            <a:r>
              <a:rPr lang="en-US" sz="2800" b="1" dirty="0" err="1"/>
              <a:t>membuat</a:t>
            </a:r>
            <a:r>
              <a:rPr lang="en-US" sz="2800" b="1" dirty="0"/>
              <a:t> </a:t>
            </a:r>
            <a:r>
              <a:rPr lang="en-US" sz="2800" b="1" dirty="0" err="1"/>
              <a:t>ringkasannya</a:t>
            </a:r>
            <a:endParaRPr lang="en-US" sz="2800" b="1" dirty="0"/>
          </a:p>
        </p:txBody>
      </p:sp>
    </p:spTree>
    <p:extLst>
      <p:ext uri="{BB962C8B-B14F-4D97-AF65-F5344CB8AC3E}">
        <p14:creationId xmlns:p14="http://schemas.microsoft.com/office/powerpoint/2010/main" val="3649702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CBE6E48-7611-48C4-9915-D8535D6461D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9082" r="9082"/>
          <a:stretch>
            <a:fillRect/>
          </a:stretch>
        </p:blipFill>
        <p:spPr>
          <a:xfrm>
            <a:off x="4323522" y="0"/>
            <a:ext cx="7868478" cy="6858000"/>
          </a:xfrm>
        </p:spPr>
      </p:pic>
      <p:sp>
        <p:nvSpPr>
          <p:cNvPr id="13" name="TextBox 12">
            <a:extLst>
              <a:ext uri="{FF2B5EF4-FFF2-40B4-BE49-F238E27FC236}">
                <a16:creationId xmlns:a16="http://schemas.microsoft.com/office/drawing/2014/main" id="{4ADCD691-52B7-4CAD-9347-D3FE382EA5C9}"/>
              </a:ext>
            </a:extLst>
          </p:cNvPr>
          <p:cNvSpPr txBox="1"/>
          <p:nvPr/>
        </p:nvSpPr>
        <p:spPr>
          <a:xfrm>
            <a:off x="655983" y="725555"/>
            <a:ext cx="6003234" cy="5262979"/>
          </a:xfrm>
          <a:prstGeom prst="rect">
            <a:avLst/>
          </a:prstGeom>
          <a:noFill/>
        </p:spPr>
        <p:txBody>
          <a:bodyPr wrap="square" rtlCol="0">
            <a:spAutoFit/>
          </a:bodyPr>
          <a:lstStyle/>
          <a:p>
            <a:r>
              <a:rPr lang="en-US" sz="2800" b="1" dirty="0" err="1">
                <a:solidFill>
                  <a:schemeClr val="bg1"/>
                </a:solidFill>
              </a:rPr>
              <a:t>Sebelum</a:t>
            </a:r>
            <a:r>
              <a:rPr lang="en-US" sz="2800" b="1" dirty="0">
                <a:solidFill>
                  <a:schemeClr val="bg1"/>
                </a:solidFill>
              </a:rPr>
              <a:t> </a:t>
            </a:r>
            <a:r>
              <a:rPr lang="en-US" sz="2800" b="1" dirty="0" err="1">
                <a:solidFill>
                  <a:schemeClr val="bg1"/>
                </a:solidFill>
              </a:rPr>
              <a:t>ke</a:t>
            </a:r>
            <a:r>
              <a:rPr lang="en-US" sz="2800" b="1" dirty="0">
                <a:solidFill>
                  <a:schemeClr val="bg1"/>
                </a:solidFill>
              </a:rPr>
              <a:t> </a:t>
            </a:r>
            <a:r>
              <a:rPr lang="en-US" sz="2800" b="1" dirty="0" err="1">
                <a:solidFill>
                  <a:schemeClr val="bg1"/>
                </a:solidFill>
              </a:rPr>
              <a:t>bab</a:t>
            </a:r>
            <a:r>
              <a:rPr lang="en-US" sz="2800" b="1" dirty="0">
                <a:solidFill>
                  <a:schemeClr val="bg1"/>
                </a:solidFill>
              </a:rPr>
              <a:t> </a:t>
            </a:r>
            <a:r>
              <a:rPr lang="en-US" sz="2800" b="1" dirty="0" err="1">
                <a:solidFill>
                  <a:schemeClr val="bg1"/>
                </a:solidFill>
              </a:rPr>
              <a:t>hasil</a:t>
            </a:r>
            <a:r>
              <a:rPr lang="en-US" sz="2800" b="1" dirty="0">
                <a:solidFill>
                  <a:schemeClr val="bg1"/>
                </a:solidFill>
              </a:rPr>
              <a:t> dan </a:t>
            </a:r>
            <a:r>
              <a:rPr lang="en-US" sz="2800" b="1" dirty="0" err="1">
                <a:solidFill>
                  <a:schemeClr val="bg1"/>
                </a:solidFill>
              </a:rPr>
              <a:t>pembahasan</a:t>
            </a:r>
            <a:r>
              <a:rPr lang="en-US" sz="2800" b="1" dirty="0">
                <a:solidFill>
                  <a:schemeClr val="bg1"/>
                </a:solidFill>
              </a:rPr>
              <a:t>, </a:t>
            </a:r>
            <a:r>
              <a:rPr lang="en-US" sz="2800" b="1" dirty="0" err="1">
                <a:solidFill>
                  <a:schemeClr val="bg1"/>
                </a:solidFill>
              </a:rPr>
              <a:t>sering</a:t>
            </a:r>
            <a:r>
              <a:rPr lang="en-US" sz="2800" b="1" dirty="0">
                <a:solidFill>
                  <a:schemeClr val="bg1"/>
                </a:solidFill>
              </a:rPr>
              <a:t> juga </a:t>
            </a:r>
            <a:r>
              <a:rPr lang="en-US" sz="2800" b="1" dirty="0" err="1">
                <a:solidFill>
                  <a:schemeClr val="bg1"/>
                </a:solidFill>
              </a:rPr>
              <a:t>dibuat</a:t>
            </a:r>
            <a:r>
              <a:rPr lang="en-US" sz="2800" b="1" dirty="0">
                <a:solidFill>
                  <a:schemeClr val="bg1"/>
                </a:solidFill>
              </a:rPr>
              <a:t> </a:t>
            </a:r>
            <a:r>
              <a:rPr lang="en-US" sz="2800" b="1" dirty="0" err="1">
                <a:solidFill>
                  <a:schemeClr val="bg1"/>
                </a:solidFill>
              </a:rPr>
              <a:t>dalam</a:t>
            </a:r>
            <a:r>
              <a:rPr lang="en-US" sz="2800" b="1" dirty="0">
                <a:solidFill>
                  <a:schemeClr val="bg1"/>
                </a:solidFill>
              </a:rPr>
              <a:t> </a:t>
            </a:r>
            <a:r>
              <a:rPr lang="en-US" sz="2800" b="1" dirty="0" err="1">
                <a:solidFill>
                  <a:schemeClr val="bg1"/>
                </a:solidFill>
              </a:rPr>
              <a:t>bab</a:t>
            </a:r>
            <a:r>
              <a:rPr lang="en-US" sz="2800" b="1" dirty="0">
                <a:solidFill>
                  <a:schemeClr val="bg1"/>
                </a:solidFill>
              </a:rPr>
              <a:t> </a:t>
            </a:r>
            <a:r>
              <a:rPr lang="en-US" sz="2800" b="1" dirty="0" err="1">
                <a:solidFill>
                  <a:schemeClr val="bg1"/>
                </a:solidFill>
              </a:rPr>
              <a:t>tersendiri</a:t>
            </a:r>
            <a:r>
              <a:rPr lang="en-US" sz="2800" b="1" dirty="0">
                <a:solidFill>
                  <a:schemeClr val="bg1"/>
                </a:solidFill>
              </a:rPr>
              <a:t> </a:t>
            </a:r>
            <a:r>
              <a:rPr lang="en-US" sz="2800" b="1" dirty="0" err="1">
                <a:solidFill>
                  <a:schemeClr val="bg1"/>
                </a:solidFill>
              </a:rPr>
              <a:t>bab</a:t>
            </a:r>
            <a:r>
              <a:rPr lang="en-US" sz="2800" b="1" dirty="0">
                <a:solidFill>
                  <a:schemeClr val="bg1"/>
                </a:solidFill>
              </a:rPr>
              <a:t> </a:t>
            </a:r>
            <a:r>
              <a:rPr lang="en-US" sz="2800" b="1" dirty="0" err="1">
                <a:solidFill>
                  <a:schemeClr val="bg1"/>
                </a:solidFill>
              </a:rPr>
              <a:t>mengenai</a:t>
            </a:r>
            <a:r>
              <a:rPr lang="en-US" sz="2800" b="1" dirty="0">
                <a:solidFill>
                  <a:schemeClr val="bg1"/>
                </a:solidFill>
              </a:rPr>
              <a:t> </a:t>
            </a:r>
            <a:r>
              <a:rPr lang="en-US" sz="2800" b="1" dirty="0" err="1">
                <a:solidFill>
                  <a:schemeClr val="bg1"/>
                </a:solidFill>
              </a:rPr>
              <a:t>deskripsi</a:t>
            </a:r>
            <a:r>
              <a:rPr lang="en-US" sz="2800" b="1" dirty="0">
                <a:solidFill>
                  <a:schemeClr val="bg1"/>
                </a:solidFill>
              </a:rPr>
              <a:t> </a:t>
            </a:r>
            <a:r>
              <a:rPr lang="en-US" sz="2800" b="1" dirty="0" err="1">
                <a:solidFill>
                  <a:schemeClr val="bg1"/>
                </a:solidFill>
              </a:rPr>
              <a:t>lokasi</a:t>
            </a:r>
            <a:r>
              <a:rPr lang="en-US" sz="2800" b="1" dirty="0">
                <a:solidFill>
                  <a:schemeClr val="bg1"/>
                </a:solidFill>
              </a:rPr>
              <a:t> </a:t>
            </a:r>
            <a:r>
              <a:rPr lang="en-US" sz="2800" b="1" dirty="0" err="1">
                <a:solidFill>
                  <a:schemeClr val="bg1"/>
                </a:solidFill>
              </a:rPr>
              <a:t>penelitian</a:t>
            </a:r>
            <a:r>
              <a:rPr lang="en-US" sz="2800" b="1" dirty="0">
                <a:solidFill>
                  <a:schemeClr val="bg1"/>
                </a:solidFill>
              </a:rPr>
              <a:t> </a:t>
            </a:r>
            <a:r>
              <a:rPr lang="en-US" sz="2800" b="1" dirty="0" err="1">
                <a:solidFill>
                  <a:schemeClr val="bg1"/>
                </a:solidFill>
              </a:rPr>
              <a:t>menyangkut</a:t>
            </a:r>
            <a:r>
              <a:rPr lang="en-US" sz="2800" b="1" dirty="0">
                <a:solidFill>
                  <a:schemeClr val="bg1"/>
                </a:solidFill>
              </a:rPr>
              <a:t> </a:t>
            </a:r>
            <a:r>
              <a:rPr lang="en-US" sz="2800" b="1" dirty="0" err="1">
                <a:solidFill>
                  <a:schemeClr val="bg1"/>
                </a:solidFill>
              </a:rPr>
              <a:t>letak</a:t>
            </a:r>
            <a:r>
              <a:rPr lang="en-US" sz="2800" b="1" dirty="0">
                <a:solidFill>
                  <a:schemeClr val="bg1"/>
                </a:solidFill>
              </a:rPr>
              <a:t> </a:t>
            </a:r>
            <a:r>
              <a:rPr lang="en-US" sz="2800" b="1" dirty="0" err="1">
                <a:solidFill>
                  <a:schemeClr val="bg1"/>
                </a:solidFill>
              </a:rPr>
              <a:t>geografis</a:t>
            </a:r>
            <a:r>
              <a:rPr lang="en-US" sz="2800" b="1" dirty="0">
                <a:solidFill>
                  <a:schemeClr val="bg1"/>
                </a:solidFill>
              </a:rPr>
              <a:t>, </a:t>
            </a:r>
            <a:r>
              <a:rPr lang="en-US" sz="2800" b="1" dirty="0" err="1">
                <a:solidFill>
                  <a:schemeClr val="bg1"/>
                </a:solidFill>
              </a:rPr>
              <a:t>demografis</a:t>
            </a:r>
            <a:r>
              <a:rPr lang="en-US" sz="2800" b="1" dirty="0">
                <a:solidFill>
                  <a:schemeClr val="bg1"/>
                </a:solidFill>
              </a:rPr>
              <a:t>, </a:t>
            </a:r>
            <a:r>
              <a:rPr lang="en-US" sz="2800" b="1" dirty="0" err="1">
                <a:solidFill>
                  <a:schemeClr val="bg1"/>
                </a:solidFill>
              </a:rPr>
              <a:t>potensi</a:t>
            </a:r>
            <a:r>
              <a:rPr lang="en-US" sz="2800" b="1" dirty="0">
                <a:solidFill>
                  <a:schemeClr val="bg1"/>
                </a:solidFill>
              </a:rPr>
              <a:t> wilayah, </a:t>
            </a:r>
            <a:r>
              <a:rPr lang="en-US" sz="2800" b="1" dirty="0" err="1">
                <a:solidFill>
                  <a:schemeClr val="bg1"/>
                </a:solidFill>
              </a:rPr>
              <a:t>administrasi</a:t>
            </a:r>
            <a:r>
              <a:rPr lang="en-US" sz="2800" b="1" dirty="0">
                <a:solidFill>
                  <a:schemeClr val="bg1"/>
                </a:solidFill>
              </a:rPr>
              <a:t> </a:t>
            </a:r>
            <a:r>
              <a:rPr lang="en-US" sz="2800" b="1" dirty="0" err="1">
                <a:solidFill>
                  <a:schemeClr val="bg1"/>
                </a:solidFill>
              </a:rPr>
              <a:t>pemerintahan</a:t>
            </a:r>
            <a:r>
              <a:rPr lang="en-US" sz="2800" b="1" dirty="0">
                <a:solidFill>
                  <a:schemeClr val="bg1"/>
                </a:solidFill>
              </a:rPr>
              <a:t>, dan lain yang </a:t>
            </a:r>
            <a:r>
              <a:rPr lang="en-US" sz="2800" b="1" dirty="0" err="1">
                <a:solidFill>
                  <a:schemeClr val="bg1"/>
                </a:solidFill>
              </a:rPr>
              <a:t>dianggap</a:t>
            </a:r>
            <a:r>
              <a:rPr lang="en-US" sz="2800" b="1" dirty="0">
                <a:solidFill>
                  <a:schemeClr val="bg1"/>
                </a:solidFill>
              </a:rPr>
              <a:t> </a:t>
            </a:r>
            <a:r>
              <a:rPr lang="en-US" sz="2800" b="1" dirty="0" err="1">
                <a:solidFill>
                  <a:schemeClr val="bg1"/>
                </a:solidFill>
              </a:rPr>
              <a:t>perlu</a:t>
            </a:r>
            <a:r>
              <a:rPr lang="en-US" sz="2800" b="1" dirty="0">
                <a:solidFill>
                  <a:schemeClr val="bg1"/>
                </a:solidFill>
              </a:rPr>
              <a:t>.</a:t>
            </a:r>
          </a:p>
          <a:p>
            <a:r>
              <a:rPr lang="en-US" sz="2800" b="1" dirty="0" err="1">
                <a:solidFill>
                  <a:schemeClr val="bg1"/>
                </a:solidFill>
              </a:rPr>
              <a:t>Dibuat</a:t>
            </a:r>
            <a:r>
              <a:rPr lang="en-US" sz="2800" b="1" dirty="0">
                <a:solidFill>
                  <a:schemeClr val="bg1"/>
                </a:solidFill>
              </a:rPr>
              <a:t> juga pada </a:t>
            </a:r>
            <a:r>
              <a:rPr lang="en-US" sz="2800" b="1" dirty="0" err="1">
                <a:solidFill>
                  <a:schemeClr val="bg1"/>
                </a:solidFill>
              </a:rPr>
              <a:t>bagian</a:t>
            </a:r>
            <a:r>
              <a:rPr lang="en-US" sz="2800" b="1" dirty="0">
                <a:solidFill>
                  <a:schemeClr val="bg1"/>
                </a:solidFill>
              </a:rPr>
              <a:t> </a:t>
            </a:r>
            <a:r>
              <a:rPr lang="en-US" sz="2800" b="1" dirty="0" err="1">
                <a:solidFill>
                  <a:schemeClr val="bg1"/>
                </a:solidFill>
              </a:rPr>
              <a:t>tersendiri</a:t>
            </a:r>
            <a:r>
              <a:rPr lang="en-US" sz="2800" b="1" dirty="0">
                <a:solidFill>
                  <a:schemeClr val="bg1"/>
                </a:solidFill>
              </a:rPr>
              <a:t> </a:t>
            </a:r>
            <a:r>
              <a:rPr lang="en-US" sz="2800" b="1" dirty="0" err="1">
                <a:solidFill>
                  <a:schemeClr val="bg1"/>
                </a:solidFill>
              </a:rPr>
              <a:t>gambaran</a:t>
            </a:r>
            <a:r>
              <a:rPr lang="en-US" sz="2800" b="1" dirty="0">
                <a:solidFill>
                  <a:schemeClr val="bg1"/>
                </a:solidFill>
              </a:rPr>
              <a:t> </a:t>
            </a:r>
            <a:r>
              <a:rPr lang="en-US" sz="2800" b="1" dirty="0" err="1">
                <a:solidFill>
                  <a:schemeClr val="bg1"/>
                </a:solidFill>
              </a:rPr>
              <a:t>tentang</a:t>
            </a:r>
            <a:r>
              <a:rPr lang="en-US" sz="2800" b="1" dirty="0">
                <a:solidFill>
                  <a:schemeClr val="bg1"/>
                </a:solidFill>
              </a:rPr>
              <a:t> </a:t>
            </a:r>
            <a:r>
              <a:rPr lang="en-US" sz="2800" b="1" dirty="0" err="1">
                <a:solidFill>
                  <a:schemeClr val="bg1"/>
                </a:solidFill>
              </a:rPr>
              <a:t>responden</a:t>
            </a:r>
            <a:r>
              <a:rPr lang="en-US" sz="2800" b="1" dirty="0">
                <a:solidFill>
                  <a:schemeClr val="bg1"/>
                </a:solidFill>
              </a:rPr>
              <a:t> yang </a:t>
            </a:r>
            <a:r>
              <a:rPr lang="en-US" sz="2800" b="1" dirty="0" err="1">
                <a:solidFill>
                  <a:schemeClr val="bg1"/>
                </a:solidFill>
              </a:rPr>
              <a:t>biasanya</a:t>
            </a:r>
            <a:r>
              <a:rPr lang="en-US" sz="2800" b="1" dirty="0">
                <a:solidFill>
                  <a:schemeClr val="bg1"/>
                </a:solidFill>
              </a:rPr>
              <a:t> </a:t>
            </a:r>
            <a:r>
              <a:rPr lang="en-US" sz="2800" b="1" dirty="0" err="1">
                <a:solidFill>
                  <a:schemeClr val="bg1"/>
                </a:solidFill>
              </a:rPr>
              <a:t>merupakan</a:t>
            </a:r>
            <a:r>
              <a:rPr lang="en-US" sz="2800" b="1" dirty="0">
                <a:solidFill>
                  <a:schemeClr val="bg1"/>
                </a:solidFill>
              </a:rPr>
              <a:t> </a:t>
            </a:r>
            <a:r>
              <a:rPr lang="en-US" sz="2800" b="1" dirty="0" err="1">
                <a:solidFill>
                  <a:schemeClr val="bg1"/>
                </a:solidFill>
              </a:rPr>
              <a:t>demografi</a:t>
            </a:r>
            <a:r>
              <a:rPr lang="en-US" sz="2800" b="1" dirty="0">
                <a:solidFill>
                  <a:schemeClr val="bg1"/>
                </a:solidFill>
              </a:rPr>
              <a:t> dan social </a:t>
            </a:r>
            <a:r>
              <a:rPr lang="en-US" sz="2800" b="1" dirty="0" err="1">
                <a:solidFill>
                  <a:schemeClr val="bg1"/>
                </a:solidFill>
              </a:rPr>
              <a:t>ekonominya</a:t>
            </a:r>
            <a:r>
              <a:rPr lang="en-US" sz="2800" b="1" dirty="0">
                <a:solidFill>
                  <a:schemeClr val="bg1"/>
                </a:solidFill>
              </a:rPr>
              <a:t> </a:t>
            </a:r>
          </a:p>
        </p:txBody>
      </p:sp>
    </p:spTree>
    <p:extLst>
      <p:ext uri="{BB962C8B-B14F-4D97-AF65-F5344CB8AC3E}">
        <p14:creationId xmlns:p14="http://schemas.microsoft.com/office/powerpoint/2010/main" val="701234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2A7A540-06DF-475D-9090-C33944C8C0A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915" r="15915"/>
          <a:stretch>
            <a:fillRect/>
          </a:stretch>
        </p:blipFill>
        <p:spPr/>
      </p:pic>
      <p:sp>
        <p:nvSpPr>
          <p:cNvPr id="12" name="TextBox 11">
            <a:extLst>
              <a:ext uri="{FF2B5EF4-FFF2-40B4-BE49-F238E27FC236}">
                <a16:creationId xmlns:a16="http://schemas.microsoft.com/office/drawing/2014/main" id="{12376457-C04F-4B7D-8453-79FF10C7E4F1}"/>
              </a:ext>
            </a:extLst>
          </p:cNvPr>
          <p:cNvSpPr txBox="1"/>
          <p:nvPr/>
        </p:nvSpPr>
        <p:spPr>
          <a:xfrm>
            <a:off x="109331" y="159026"/>
            <a:ext cx="7166113" cy="2246769"/>
          </a:xfrm>
          <a:prstGeom prst="rect">
            <a:avLst/>
          </a:prstGeom>
          <a:noFill/>
        </p:spPr>
        <p:txBody>
          <a:bodyPr wrap="square" rtlCol="0">
            <a:spAutoFit/>
          </a:bodyPr>
          <a:lstStyle/>
          <a:p>
            <a:r>
              <a:rPr lang="en-US" sz="2800" b="1" dirty="0" err="1">
                <a:solidFill>
                  <a:srgbClr val="00FF00"/>
                </a:solidFill>
              </a:rPr>
              <a:t>Untuk</a:t>
            </a:r>
            <a:r>
              <a:rPr lang="en-US" sz="2800" b="1" dirty="0">
                <a:solidFill>
                  <a:srgbClr val="00FF00"/>
                </a:solidFill>
              </a:rPr>
              <a:t> Bab Hasil dan </a:t>
            </a:r>
            <a:r>
              <a:rPr lang="en-US" sz="2800" b="1" dirty="0" err="1">
                <a:solidFill>
                  <a:srgbClr val="00FF00"/>
                </a:solidFill>
              </a:rPr>
              <a:t>Pembahasan</a:t>
            </a:r>
            <a:r>
              <a:rPr lang="en-US" sz="2800" b="1" dirty="0">
                <a:solidFill>
                  <a:srgbClr val="00FF00"/>
                </a:solidFill>
              </a:rPr>
              <a:t>, </a:t>
            </a:r>
            <a:r>
              <a:rPr lang="en-US" sz="2800" b="1" dirty="0" err="1">
                <a:solidFill>
                  <a:srgbClr val="00FF00"/>
                </a:solidFill>
              </a:rPr>
              <a:t>bisa</a:t>
            </a:r>
            <a:r>
              <a:rPr lang="en-US" sz="2800" b="1" dirty="0">
                <a:solidFill>
                  <a:srgbClr val="00FF00"/>
                </a:solidFill>
              </a:rPr>
              <a:t> </a:t>
            </a:r>
            <a:r>
              <a:rPr lang="en-US" sz="2800" b="1" dirty="0" err="1">
                <a:solidFill>
                  <a:srgbClr val="00FF00"/>
                </a:solidFill>
              </a:rPr>
              <a:t>dibuat</a:t>
            </a:r>
            <a:r>
              <a:rPr lang="en-US" sz="2800" b="1" dirty="0">
                <a:solidFill>
                  <a:srgbClr val="00FF00"/>
                </a:solidFill>
              </a:rPr>
              <a:t> </a:t>
            </a:r>
            <a:r>
              <a:rPr lang="en-US" sz="2800" b="1" dirty="0" err="1">
                <a:solidFill>
                  <a:srgbClr val="00FF00"/>
                </a:solidFill>
              </a:rPr>
              <a:t>terpisah</a:t>
            </a:r>
            <a:r>
              <a:rPr lang="en-US" sz="2800" b="1" dirty="0">
                <a:solidFill>
                  <a:srgbClr val="00FF00"/>
                </a:solidFill>
              </a:rPr>
              <a:t> </a:t>
            </a:r>
            <a:r>
              <a:rPr lang="en-US" sz="2800" b="1" dirty="0" err="1">
                <a:solidFill>
                  <a:srgbClr val="00FF00"/>
                </a:solidFill>
              </a:rPr>
              <a:t>antara</a:t>
            </a:r>
            <a:r>
              <a:rPr lang="en-US" sz="2800" b="1" dirty="0">
                <a:solidFill>
                  <a:srgbClr val="00FF00"/>
                </a:solidFill>
              </a:rPr>
              <a:t> Sub Bab Hasil dan Sub Bab </a:t>
            </a:r>
            <a:r>
              <a:rPr lang="en-US" sz="2800" b="1" dirty="0" err="1">
                <a:solidFill>
                  <a:srgbClr val="00FF00"/>
                </a:solidFill>
              </a:rPr>
              <a:t>Pembahasan</a:t>
            </a:r>
            <a:r>
              <a:rPr lang="en-US" sz="2800" b="1" dirty="0">
                <a:solidFill>
                  <a:srgbClr val="00FF00"/>
                </a:solidFill>
              </a:rPr>
              <a:t>, </a:t>
            </a:r>
            <a:r>
              <a:rPr lang="en-US" sz="2800" b="1" dirty="0" err="1">
                <a:solidFill>
                  <a:srgbClr val="00FF00"/>
                </a:solidFill>
              </a:rPr>
              <a:t>untuk</a:t>
            </a:r>
            <a:r>
              <a:rPr lang="en-US" sz="2800" b="1" dirty="0">
                <a:solidFill>
                  <a:srgbClr val="00FF00"/>
                </a:solidFill>
              </a:rPr>
              <a:t> </a:t>
            </a:r>
            <a:r>
              <a:rPr lang="en-US" sz="2800" b="1" dirty="0" err="1">
                <a:solidFill>
                  <a:srgbClr val="00FF00"/>
                </a:solidFill>
              </a:rPr>
              <a:t>penelitian</a:t>
            </a:r>
            <a:r>
              <a:rPr lang="en-US" sz="2800" b="1" dirty="0">
                <a:solidFill>
                  <a:srgbClr val="00FF00"/>
                </a:solidFill>
              </a:rPr>
              <a:t> </a:t>
            </a:r>
            <a:r>
              <a:rPr lang="en-US" sz="2800" b="1" dirty="0" err="1">
                <a:solidFill>
                  <a:srgbClr val="00FF00"/>
                </a:solidFill>
              </a:rPr>
              <a:t>Deskriptif</a:t>
            </a:r>
            <a:r>
              <a:rPr lang="en-US" sz="2800" b="1" dirty="0">
                <a:solidFill>
                  <a:srgbClr val="00FF00"/>
                </a:solidFill>
              </a:rPr>
              <a:t> dan </a:t>
            </a:r>
            <a:r>
              <a:rPr lang="en-US" sz="2800" b="1" dirty="0" err="1">
                <a:solidFill>
                  <a:srgbClr val="00FF00"/>
                </a:solidFill>
              </a:rPr>
              <a:t>Eskploratif</a:t>
            </a:r>
            <a:r>
              <a:rPr lang="en-US" sz="2800" b="1" dirty="0">
                <a:solidFill>
                  <a:srgbClr val="00FF00"/>
                </a:solidFill>
              </a:rPr>
              <a:t> </a:t>
            </a:r>
            <a:r>
              <a:rPr lang="en-US" sz="2800" b="1" dirty="0" err="1">
                <a:solidFill>
                  <a:srgbClr val="00FF00"/>
                </a:solidFill>
              </a:rPr>
              <a:t>biasanya</a:t>
            </a:r>
            <a:r>
              <a:rPr lang="en-US" sz="2800" b="1" dirty="0">
                <a:solidFill>
                  <a:srgbClr val="00FF00"/>
                </a:solidFill>
              </a:rPr>
              <a:t> </a:t>
            </a:r>
            <a:r>
              <a:rPr lang="en-US" sz="2800" b="1" dirty="0" err="1">
                <a:solidFill>
                  <a:srgbClr val="00FF00"/>
                </a:solidFill>
              </a:rPr>
              <a:t>disatukan</a:t>
            </a:r>
            <a:r>
              <a:rPr lang="en-US" sz="2800" b="1" dirty="0">
                <a:solidFill>
                  <a:srgbClr val="00FF00"/>
                </a:solidFill>
              </a:rPr>
              <a:t> </a:t>
            </a:r>
            <a:r>
              <a:rPr lang="en-US" sz="2800" b="1" dirty="0" err="1">
                <a:solidFill>
                  <a:srgbClr val="00FF00"/>
                </a:solidFill>
              </a:rPr>
              <a:t>hasil</a:t>
            </a:r>
            <a:r>
              <a:rPr lang="en-US" sz="2800" b="1" dirty="0">
                <a:solidFill>
                  <a:srgbClr val="00FF00"/>
                </a:solidFill>
              </a:rPr>
              <a:t> dan </a:t>
            </a:r>
            <a:r>
              <a:rPr lang="en-US" sz="2800" b="1" dirty="0" err="1">
                <a:solidFill>
                  <a:srgbClr val="00FF00"/>
                </a:solidFill>
              </a:rPr>
              <a:t>pembahasannya</a:t>
            </a:r>
            <a:endParaRPr lang="en-US" sz="2800" b="1" dirty="0">
              <a:solidFill>
                <a:srgbClr val="00FF00"/>
              </a:solidFill>
            </a:endParaRPr>
          </a:p>
        </p:txBody>
      </p:sp>
      <p:sp>
        <p:nvSpPr>
          <p:cNvPr id="14" name="TextBox 13">
            <a:extLst>
              <a:ext uri="{FF2B5EF4-FFF2-40B4-BE49-F238E27FC236}">
                <a16:creationId xmlns:a16="http://schemas.microsoft.com/office/drawing/2014/main" id="{B345A903-CB85-4BED-8EFE-D49D27BD5A1B}"/>
              </a:ext>
            </a:extLst>
          </p:cNvPr>
          <p:cNvSpPr txBox="1"/>
          <p:nvPr/>
        </p:nvSpPr>
        <p:spPr>
          <a:xfrm>
            <a:off x="109331" y="2646738"/>
            <a:ext cx="7762461" cy="3970318"/>
          </a:xfrm>
          <a:prstGeom prst="rect">
            <a:avLst/>
          </a:prstGeom>
          <a:noFill/>
        </p:spPr>
        <p:txBody>
          <a:bodyPr wrap="square" rtlCol="0">
            <a:spAutoFit/>
          </a:bodyPr>
          <a:lstStyle/>
          <a:p>
            <a:r>
              <a:rPr lang="en-US" sz="2800" b="1" dirty="0" err="1">
                <a:solidFill>
                  <a:srgbClr val="00FF00"/>
                </a:solidFill>
              </a:rPr>
              <a:t>Pertama</a:t>
            </a:r>
            <a:r>
              <a:rPr lang="en-US" sz="2800" b="1" dirty="0">
                <a:solidFill>
                  <a:srgbClr val="00FF00"/>
                </a:solidFill>
              </a:rPr>
              <a:t> </a:t>
            </a:r>
            <a:r>
              <a:rPr lang="en-US" sz="2800" b="1" dirty="0" err="1">
                <a:solidFill>
                  <a:srgbClr val="00FF00"/>
                </a:solidFill>
              </a:rPr>
              <a:t>sekali</a:t>
            </a:r>
            <a:r>
              <a:rPr lang="en-US" sz="2800" b="1" dirty="0">
                <a:solidFill>
                  <a:srgbClr val="00FF00"/>
                </a:solidFill>
              </a:rPr>
              <a:t> </a:t>
            </a:r>
            <a:r>
              <a:rPr lang="en-US" sz="2800" b="1" dirty="0" err="1">
                <a:solidFill>
                  <a:srgbClr val="00FF00"/>
                </a:solidFill>
              </a:rPr>
              <a:t>tentu</a:t>
            </a:r>
            <a:r>
              <a:rPr lang="en-US" sz="2800" b="1" dirty="0">
                <a:solidFill>
                  <a:srgbClr val="00FF00"/>
                </a:solidFill>
              </a:rPr>
              <a:t> </a:t>
            </a:r>
            <a:r>
              <a:rPr lang="en-US" sz="2800" b="1" dirty="0" err="1">
                <a:solidFill>
                  <a:srgbClr val="00FF00"/>
                </a:solidFill>
              </a:rPr>
              <a:t>disajikan</a:t>
            </a:r>
            <a:r>
              <a:rPr lang="en-US" sz="2800" b="1" dirty="0">
                <a:solidFill>
                  <a:srgbClr val="00FF00"/>
                </a:solidFill>
              </a:rPr>
              <a:t> </a:t>
            </a:r>
            <a:r>
              <a:rPr lang="en-US" sz="2800" b="1" dirty="0" err="1">
                <a:solidFill>
                  <a:srgbClr val="00FF00"/>
                </a:solidFill>
              </a:rPr>
              <a:t>ringkasan</a:t>
            </a:r>
            <a:r>
              <a:rPr lang="en-US" sz="2800" b="1" dirty="0">
                <a:solidFill>
                  <a:srgbClr val="00FF00"/>
                </a:solidFill>
              </a:rPr>
              <a:t> data yang </a:t>
            </a:r>
            <a:r>
              <a:rPr lang="en-US" sz="2800" b="1" dirty="0" err="1">
                <a:solidFill>
                  <a:srgbClr val="00FF00"/>
                </a:solidFill>
              </a:rPr>
              <a:t>diperoleh</a:t>
            </a:r>
            <a:r>
              <a:rPr lang="en-US" sz="2800" b="1" dirty="0">
                <a:solidFill>
                  <a:srgbClr val="00FF00"/>
                </a:solidFill>
              </a:rPr>
              <a:t> </a:t>
            </a:r>
            <a:r>
              <a:rPr lang="en-US" sz="2800" b="1" dirty="0" err="1">
                <a:solidFill>
                  <a:srgbClr val="00FF00"/>
                </a:solidFill>
              </a:rPr>
              <a:t>baik</a:t>
            </a:r>
            <a:r>
              <a:rPr lang="en-US" sz="2800" b="1" dirty="0">
                <a:solidFill>
                  <a:srgbClr val="00FF00"/>
                </a:solidFill>
              </a:rPr>
              <a:t> </a:t>
            </a:r>
            <a:r>
              <a:rPr lang="en-US" sz="2800" b="1" dirty="0" err="1">
                <a:solidFill>
                  <a:srgbClr val="00FF00"/>
                </a:solidFill>
              </a:rPr>
              <a:t>dalam</a:t>
            </a:r>
            <a:r>
              <a:rPr lang="en-US" sz="2800" b="1" dirty="0">
                <a:solidFill>
                  <a:srgbClr val="00FF00"/>
                </a:solidFill>
              </a:rPr>
              <a:t> </a:t>
            </a:r>
            <a:r>
              <a:rPr lang="en-US" sz="2800" b="1" dirty="0" err="1">
                <a:solidFill>
                  <a:srgbClr val="00FF00"/>
                </a:solidFill>
              </a:rPr>
              <a:t>bentuk</a:t>
            </a:r>
            <a:r>
              <a:rPr lang="en-US" sz="2800" b="1" dirty="0">
                <a:solidFill>
                  <a:srgbClr val="00FF00"/>
                </a:solidFill>
              </a:rPr>
              <a:t> </a:t>
            </a:r>
            <a:r>
              <a:rPr lang="en-US" sz="2800" b="1" dirty="0" err="1">
                <a:solidFill>
                  <a:srgbClr val="00FF00"/>
                </a:solidFill>
              </a:rPr>
              <a:t>tabel</a:t>
            </a:r>
            <a:r>
              <a:rPr lang="en-US" sz="2800" b="1" dirty="0">
                <a:solidFill>
                  <a:srgbClr val="00FF00"/>
                </a:solidFill>
              </a:rPr>
              <a:t> </a:t>
            </a:r>
            <a:r>
              <a:rPr lang="en-US" sz="2800" b="1" dirty="0" err="1">
                <a:solidFill>
                  <a:srgbClr val="00FF00"/>
                </a:solidFill>
              </a:rPr>
              <a:t>maupun</a:t>
            </a:r>
            <a:r>
              <a:rPr lang="en-US" sz="2800" b="1" dirty="0">
                <a:solidFill>
                  <a:srgbClr val="00FF00"/>
                </a:solidFill>
              </a:rPr>
              <a:t> </a:t>
            </a:r>
            <a:r>
              <a:rPr lang="en-US" sz="2800" b="1" dirty="0" err="1">
                <a:solidFill>
                  <a:srgbClr val="00FF00"/>
                </a:solidFill>
              </a:rPr>
              <a:t>gambar</a:t>
            </a:r>
            <a:r>
              <a:rPr lang="en-US" sz="2800" b="1" dirty="0">
                <a:solidFill>
                  <a:srgbClr val="00FF00"/>
                </a:solidFill>
              </a:rPr>
              <a:t>/</a:t>
            </a:r>
            <a:r>
              <a:rPr lang="en-US" sz="2800" b="1" dirty="0" err="1">
                <a:solidFill>
                  <a:srgbClr val="00FF00"/>
                </a:solidFill>
              </a:rPr>
              <a:t>grafik</a:t>
            </a:r>
            <a:r>
              <a:rPr lang="en-US" sz="2800" b="1" dirty="0">
                <a:solidFill>
                  <a:srgbClr val="00FF00"/>
                </a:solidFill>
              </a:rPr>
              <a:t>, </a:t>
            </a:r>
            <a:r>
              <a:rPr lang="en-US" sz="2800" b="1" dirty="0" err="1">
                <a:solidFill>
                  <a:srgbClr val="00FF00"/>
                </a:solidFill>
              </a:rPr>
              <a:t>kemudiaan</a:t>
            </a:r>
            <a:r>
              <a:rPr lang="en-US" sz="2800" b="1" dirty="0">
                <a:solidFill>
                  <a:srgbClr val="00FF00"/>
                </a:solidFill>
              </a:rPr>
              <a:t> </a:t>
            </a:r>
            <a:r>
              <a:rPr lang="en-US" sz="2800" b="1" dirty="0" err="1">
                <a:solidFill>
                  <a:srgbClr val="00FF00"/>
                </a:solidFill>
              </a:rPr>
              <a:t>dibahas</a:t>
            </a:r>
            <a:r>
              <a:rPr lang="en-US" sz="2800" b="1" dirty="0">
                <a:solidFill>
                  <a:srgbClr val="00FF00"/>
                </a:solidFill>
              </a:rPr>
              <a:t> </a:t>
            </a:r>
            <a:r>
              <a:rPr lang="en-US" sz="2800" b="1" dirty="0" err="1">
                <a:solidFill>
                  <a:srgbClr val="00FF00"/>
                </a:solidFill>
              </a:rPr>
              <a:t>dengan</a:t>
            </a:r>
            <a:r>
              <a:rPr lang="en-US" sz="2800" b="1" dirty="0">
                <a:solidFill>
                  <a:srgbClr val="00FF00"/>
                </a:solidFill>
              </a:rPr>
              <a:t> </a:t>
            </a:r>
            <a:r>
              <a:rPr lang="en-US" sz="2800" b="1" dirty="0" err="1">
                <a:solidFill>
                  <a:srgbClr val="00FF00"/>
                </a:solidFill>
              </a:rPr>
              <a:t>membandingkan</a:t>
            </a:r>
            <a:r>
              <a:rPr lang="en-US" sz="2800" b="1" dirty="0">
                <a:solidFill>
                  <a:srgbClr val="00FF00"/>
                </a:solidFill>
              </a:rPr>
              <a:t>, </a:t>
            </a:r>
            <a:r>
              <a:rPr lang="en-US" sz="2800" b="1" dirty="0" err="1">
                <a:solidFill>
                  <a:srgbClr val="00FF00"/>
                </a:solidFill>
              </a:rPr>
              <a:t>menguraikan</a:t>
            </a:r>
            <a:r>
              <a:rPr lang="en-US" sz="2800" b="1" dirty="0">
                <a:solidFill>
                  <a:srgbClr val="00FF00"/>
                </a:solidFill>
              </a:rPr>
              <a:t>, </a:t>
            </a:r>
            <a:r>
              <a:rPr lang="en-US" sz="2800" b="1" dirty="0" err="1">
                <a:solidFill>
                  <a:srgbClr val="00FF00"/>
                </a:solidFill>
              </a:rPr>
              <a:t>mengkonfirmasi</a:t>
            </a:r>
            <a:r>
              <a:rPr lang="en-US" sz="2800" b="1" dirty="0">
                <a:solidFill>
                  <a:srgbClr val="00FF00"/>
                </a:solidFill>
              </a:rPr>
              <a:t>, dan </a:t>
            </a:r>
            <a:r>
              <a:rPr lang="en-US" sz="2800" b="1" dirty="0" err="1">
                <a:solidFill>
                  <a:srgbClr val="00FF00"/>
                </a:solidFill>
              </a:rPr>
              <a:t>menganalisis</a:t>
            </a:r>
            <a:r>
              <a:rPr lang="en-US" sz="2800" b="1" dirty="0">
                <a:solidFill>
                  <a:srgbClr val="00FF00"/>
                </a:solidFill>
              </a:rPr>
              <a:t> </a:t>
            </a:r>
            <a:r>
              <a:rPr lang="en-US" sz="2800" b="1" dirty="0" err="1">
                <a:solidFill>
                  <a:srgbClr val="00FF00"/>
                </a:solidFill>
              </a:rPr>
              <a:t>temuan-temuan</a:t>
            </a:r>
            <a:r>
              <a:rPr lang="en-US" sz="2800" b="1" dirty="0">
                <a:solidFill>
                  <a:srgbClr val="00FF00"/>
                </a:solidFill>
              </a:rPr>
              <a:t> yang </a:t>
            </a:r>
            <a:r>
              <a:rPr lang="en-US" sz="2800" b="1" dirty="0" err="1">
                <a:solidFill>
                  <a:srgbClr val="00FF00"/>
                </a:solidFill>
              </a:rPr>
              <a:t>diperoleh</a:t>
            </a:r>
            <a:r>
              <a:rPr lang="en-US" sz="2800" b="1" dirty="0">
                <a:solidFill>
                  <a:srgbClr val="00FF00"/>
                </a:solidFill>
              </a:rPr>
              <a:t> dan </a:t>
            </a:r>
            <a:r>
              <a:rPr lang="en-US" sz="2800" b="1" dirty="0" err="1">
                <a:solidFill>
                  <a:srgbClr val="00FF00"/>
                </a:solidFill>
              </a:rPr>
              <a:t>mengaitkannya</a:t>
            </a:r>
            <a:r>
              <a:rPr lang="en-US" sz="2800" b="1" dirty="0">
                <a:solidFill>
                  <a:srgbClr val="00FF00"/>
                </a:solidFill>
              </a:rPr>
              <a:t> </a:t>
            </a:r>
            <a:r>
              <a:rPr lang="en-US" sz="2800" b="1" dirty="0" err="1">
                <a:solidFill>
                  <a:srgbClr val="00FF00"/>
                </a:solidFill>
              </a:rPr>
              <a:t>dengan</a:t>
            </a:r>
            <a:r>
              <a:rPr lang="en-US" sz="2800" b="1" dirty="0">
                <a:solidFill>
                  <a:srgbClr val="00FF00"/>
                </a:solidFill>
              </a:rPr>
              <a:t> </a:t>
            </a:r>
            <a:r>
              <a:rPr lang="en-US" sz="2800" b="1" dirty="0" err="1">
                <a:solidFill>
                  <a:srgbClr val="00FF00"/>
                </a:solidFill>
              </a:rPr>
              <a:t>penelitian</a:t>
            </a:r>
            <a:r>
              <a:rPr lang="en-US" sz="2800" b="1" dirty="0">
                <a:solidFill>
                  <a:srgbClr val="00FF00"/>
                </a:solidFill>
              </a:rPr>
              <a:t> </a:t>
            </a:r>
            <a:r>
              <a:rPr lang="en-US" sz="2800" b="1" dirty="0" err="1">
                <a:solidFill>
                  <a:srgbClr val="00FF00"/>
                </a:solidFill>
              </a:rPr>
              <a:t>sebelumnya</a:t>
            </a:r>
            <a:r>
              <a:rPr lang="en-US" sz="2800" b="1" dirty="0">
                <a:solidFill>
                  <a:srgbClr val="00FF00"/>
                </a:solidFill>
              </a:rPr>
              <a:t> dan </a:t>
            </a:r>
            <a:r>
              <a:rPr lang="en-US" sz="2800" b="1" dirty="0" err="1">
                <a:solidFill>
                  <a:srgbClr val="00FF00"/>
                </a:solidFill>
              </a:rPr>
              <a:t>membandingkannya</a:t>
            </a:r>
            <a:r>
              <a:rPr lang="en-US" sz="2800" b="1" dirty="0">
                <a:solidFill>
                  <a:srgbClr val="00FF00"/>
                </a:solidFill>
              </a:rPr>
              <a:t> </a:t>
            </a:r>
            <a:r>
              <a:rPr lang="en-US" sz="2800" b="1" dirty="0" err="1">
                <a:solidFill>
                  <a:srgbClr val="00FF00"/>
                </a:solidFill>
              </a:rPr>
              <a:t>dengan</a:t>
            </a:r>
            <a:r>
              <a:rPr lang="en-US" sz="2800" b="1" dirty="0">
                <a:solidFill>
                  <a:srgbClr val="00FF00"/>
                </a:solidFill>
              </a:rPr>
              <a:t> </a:t>
            </a:r>
            <a:r>
              <a:rPr lang="en-US" sz="2800" b="1" dirty="0" err="1">
                <a:solidFill>
                  <a:srgbClr val="00FF00"/>
                </a:solidFill>
              </a:rPr>
              <a:t>standar</a:t>
            </a:r>
            <a:r>
              <a:rPr lang="en-US" sz="2800" b="1" dirty="0">
                <a:solidFill>
                  <a:srgbClr val="00FF00"/>
                </a:solidFill>
              </a:rPr>
              <a:t> </a:t>
            </a:r>
            <a:r>
              <a:rPr lang="en-US" sz="2800" b="1" dirty="0" err="1">
                <a:solidFill>
                  <a:srgbClr val="00FF00"/>
                </a:solidFill>
              </a:rPr>
              <a:t>atau</a:t>
            </a:r>
            <a:r>
              <a:rPr lang="en-US" sz="2800" b="1" dirty="0">
                <a:solidFill>
                  <a:srgbClr val="00FF00"/>
                </a:solidFill>
              </a:rPr>
              <a:t> </a:t>
            </a:r>
            <a:r>
              <a:rPr lang="en-US" sz="2800" b="1" dirty="0" err="1">
                <a:solidFill>
                  <a:srgbClr val="00FF00"/>
                </a:solidFill>
              </a:rPr>
              <a:t>kepatutan</a:t>
            </a:r>
            <a:r>
              <a:rPr lang="en-US" sz="2800" b="1" dirty="0">
                <a:solidFill>
                  <a:srgbClr val="00FF00"/>
                </a:solidFill>
              </a:rPr>
              <a:t> </a:t>
            </a:r>
            <a:r>
              <a:rPr lang="en-US" sz="2800" b="1" dirty="0" err="1">
                <a:solidFill>
                  <a:srgbClr val="00FF00"/>
                </a:solidFill>
              </a:rPr>
              <a:t>atau</a:t>
            </a:r>
            <a:r>
              <a:rPr lang="en-US" sz="2800" b="1" dirty="0">
                <a:solidFill>
                  <a:srgbClr val="00FF00"/>
                </a:solidFill>
              </a:rPr>
              <a:t> </a:t>
            </a:r>
            <a:r>
              <a:rPr lang="en-US" sz="2800" b="1" dirty="0" err="1">
                <a:solidFill>
                  <a:srgbClr val="00FF00"/>
                </a:solidFill>
              </a:rPr>
              <a:t>kelayakan</a:t>
            </a:r>
            <a:r>
              <a:rPr lang="en-US" sz="2800" b="1" dirty="0">
                <a:solidFill>
                  <a:srgbClr val="00FF00"/>
                </a:solidFill>
              </a:rPr>
              <a:t> </a:t>
            </a:r>
            <a:r>
              <a:rPr lang="en-US" sz="2800" b="1" dirty="0" err="1">
                <a:solidFill>
                  <a:srgbClr val="00FF00"/>
                </a:solidFill>
              </a:rPr>
              <a:t>tertentu</a:t>
            </a:r>
            <a:r>
              <a:rPr lang="en-US" sz="2800" b="1" dirty="0">
                <a:solidFill>
                  <a:srgbClr val="00FF00"/>
                </a:solidFill>
              </a:rPr>
              <a:t> </a:t>
            </a:r>
            <a:r>
              <a:rPr lang="en-US" sz="2800" b="1" dirty="0" err="1">
                <a:solidFill>
                  <a:srgbClr val="00FF00"/>
                </a:solidFill>
              </a:rPr>
              <a:t>sesuai</a:t>
            </a:r>
            <a:r>
              <a:rPr lang="en-US" sz="2800" b="1" dirty="0">
                <a:solidFill>
                  <a:srgbClr val="00FF00"/>
                </a:solidFill>
              </a:rPr>
              <a:t> </a:t>
            </a:r>
            <a:r>
              <a:rPr lang="en-US" sz="2800" b="1" dirty="0" err="1">
                <a:solidFill>
                  <a:srgbClr val="00FF00"/>
                </a:solidFill>
              </a:rPr>
              <a:t>rujukan</a:t>
            </a:r>
            <a:r>
              <a:rPr lang="en-US" sz="2800" b="1" dirty="0">
                <a:solidFill>
                  <a:srgbClr val="00FF00"/>
                </a:solidFill>
              </a:rPr>
              <a:t> yang </a:t>
            </a:r>
            <a:r>
              <a:rPr lang="en-US" sz="2800" b="1" dirty="0" err="1">
                <a:solidFill>
                  <a:srgbClr val="00FF00"/>
                </a:solidFill>
              </a:rPr>
              <a:t>kita</a:t>
            </a:r>
            <a:r>
              <a:rPr lang="en-US" sz="2800" b="1" dirty="0">
                <a:solidFill>
                  <a:srgbClr val="00FF00"/>
                </a:solidFill>
              </a:rPr>
              <a:t> </a:t>
            </a:r>
            <a:r>
              <a:rPr lang="en-US" sz="2800" b="1" dirty="0" err="1">
                <a:solidFill>
                  <a:srgbClr val="00FF00"/>
                </a:solidFill>
              </a:rPr>
              <a:t>peroleh</a:t>
            </a:r>
            <a:endParaRPr lang="en-US" sz="2800" b="1" dirty="0">
              <a:solidFill>
                <a:srgbClr val="00FF00"/>
              </a:solidFill>
            </a:endParaRPr>
          </a:p>
        </p:txBody>
      </p:sp>
    </p:spTree>
    <p:extLst>
      <p:ext uri="{BB962C8B-B14F-4D97-AF65-F5344CB8AC3E}">
        <p14:creationId xmlns:p14="http://schemas.microsoft.com/office/powerpoint/2010/main" val="926160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2A7A540-06DF-475D-9090-C33944C8C0A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915" r="15915"/>
          <a:stretch>
            <a:fillRect/>
          </a:stretch>
        </p:blipFill>
        <p:spPr/>
      </p:pic>
      <p:sp>
        <p:nvSpPr>
          <p:cNvPr id="2" name="TextBox 1">
            <a:extLst>
              <a:ext uri="{FF2B5EF4-FFF2-40B4-BE49-F238E27FC236}">
                <a16:creationId xmlns:a16="http://schemas.microsoft.com/office/drawing/2014/main" id="{F3B3E27B-0056-49A8-AC35-B6EA1D02A8D7}"/>
              </a:ext>
            </a:extLst>
          </p:cNvPr>
          <p:cNvSpPr txBox="1"/>
          <p:nvPr/>
        </p:nvSpPr>
        <p:spPr>
          <a:xfrm>
            <a:off x="457199" y="2295885"/>
            <a:ext cx="5416827" cy="3046988"/>
          </a:xfrm>
          <a:prstGeom prst="rect">
            <a:avLst/>
          </a:prstGeom>
          <a:noFill/>
        </p:spPr>
        <p:txBody>
          <a:bodyPr wrap="square" rtlCol="0">
            <a:spAutoFit/>
          </a:bodyPr>
          <a:lstStyle/>
          <a:p>
            <a:r>
              <a:rPr lang="en-US" sz="3200" b="1" dirty="0" err="1">
                <a:solidFill>
                  <a:srgbClr val="00FF00"/>
                </a:solidFill>
              </a:rPr>
              <a:t>Biasa</a:t>
            </a:r>
            <a:r>
              <a:rPr lang="en-US" sz="3200" b="1" dirty="0">
                <a:solidFill>
                  <a:srgbClr val="00FF00"/>
                </a:solidFill>
              </a:rPr>
              <a:t> juga di </a:t>
            </a:r>
            <a:r>
              <a:rPr lang="en-US" sz="3200" b="1" dirty="0" err="1">
                <a:solidFill>
                  <a:srgbClr val="00FF00"/>
                </a:solidFill>
              </a:rPr>
              <a:t>akhir</a:t>
            </a:r>
            <a:r>
              <a:rPr lang="en-US" sz="3200" b="1" dirty="0">
                <a:solidFill>
                  <a:srgbClr val="00FF00"/>
                </a:solidFill>
              </a:rPr>
              <a:t> </a:t>
            </a:r>
            <a:r>
              <a:rPr lang="en-US" sz="3200" b="1" dirty="0" err="1">
                <a:solidFill>
                  <a:srgbClr val="00FF00"/>
                </a:solidFill>
              </a:rPr>
              <a:t>setiap</a:t>
            </a:r>
            <a:r>
              <a:rPr lang="en-US" sz="3200" b="1" dirty="0">
                <a:solidFill>
                  <a:srgbClr val="00FF00"/>
                </a:solidFill>
              </a:rPr>
              <a:t> sub </a:t>
            </a:r>
            <a:r>
              <a:rPr lang="en-US" sz="3200" b="1" dirty="0" err="1">
                <a:solidFill>
                  <a:srgbClr val="00FF00"/>
                </a:solidFill>
              </a:rPr>
              <a:t>pembahasan</a:t>
            </a:r>
            <a:r>
              <a:rPr lang="en-US" sz="3200" b="1" dirty="0">
                <a:solidFill>
                  <a:srgbClr val="00FF00"/>
                </a:solidFill>
              </a:rPr>
              <a:t>, </a:t>
            </a:r>
            <a:r>
              <a:rPr lang="en-US" sz="3200" b="1" dirty="0" err="1">
                <a:solidFill>
                  <a:srgbClr val="00FF00"/>
                </a:solidFill>
              </a:rPr>
              <a:t>dibuatkan</a:t>
            </a:r>
            <a:r>
              <a:rPr lang="en-US" sz="3200" b="1" dirty="0">
                <a:solidFill>
                  <a:srgbClr val="00FF00"/>
                </a:solidFill>
              </a:rPr>
              <a:t> </a:t>
            </a:r>
            <a:r>
              <a:rPr lang="en-US" sz="3200" b="1" dirty="0" err="1">
                <a:solidFill>
                  <a:srgbClr val="00FF00"/>
                </a:solidFill>
              </a:rPr>
              <a:t>semacam</a:t>
            </a:r>
            <a:r>
              <a:rPr lang="en-US" sz="3200" b="1" dirty="0">
                <a:solidFill>
                  <a:srgbClr val="00FF00"/>
                </a:solidFill>
              </a:rPr>
              <a:t> </a:t>
            </a:r>
            <a:r>
              <a:rPr lang="en-US" sz="3200" b="1" dirty="0" err="1">
                <a:solidFill>
                  <a:srgbClr val="00FF00"/>
                </a:solidFill>
              </a:rPr>
              <a:t>ringkasan</a:t>
            </a:r>
            <a:r>
              <a:rPr lang="en-US" sz="3200" b="1" dirty="0">
                <a:solidFill>
                  <a:srgbClr val="00FF00"/>
                </a:solidFill>
              </a:rPr>
              <a:t> </a:t>
            </a:r>
            <a:r>
              <a:rPr lang="en-US" sz="3200" b="1" dirty="0" err="1">
                <a:solidFill>
                  <a:srgbClr val="00FF00"/>
                </a:solidFill>
              </a:rPr>
              <a:t>pembahasan</a:t>
            </a:r>
            <a:r>
              <a:rPr lang="en-US" sz="3200" b="1" dirty="0">
                <a:solidFill>
                  <a:srgbClr val="00FF00"/>
                </a:solidFill>
              </a:rPr>
              <a:t> yang </a:t>
            </a:r>
            <a:r>
              <a:rPr lang="en-US" sz="3200" b="1" dirty="0" err="1">
                <a:solidFill>
                  <a:srgbClr val="00FF00"/>
                </a:solidFill>
              </a:rPr>
              <a:t>nantinya</a:t>
            </a:r>
            <a:r>
              <a:rPr lang="en-US" sz="3200" b="1" dirty="0">
                <a:solidFill>
                  <a:srgbClr val="00FF00"/>
                </a:solidFill>
              </a:rPr>
              <a:t> </a:t>
            </a:r>
            <a:r>
              <a:rPr lang="en-US" sz="3200" b="1" dirty="0" err="1">
                <a:solidFill>
                  <a:srgbClr val="00FF00"/>
                </a:solidFill>
              </a:rPr>
              <a:t>akan</a:t>
            </a:r>
            <a:r>
              <a:rPr lang="en-US" sz="3200" b="1" dirty="0">
                <a:solidFill>
                  <a:srgbClr val="00FF00"/>
                </a:solidFill>
              </a:rPr>
              <a:t> </a:t>
            </a:r>
            <a:r>
              <a:rPr lang="en-US" sz="3200" b="1" dirty="0" err="1">
                <a:solidFill>
                  <a:srgbClr val="00FF00"/>
                </a:solidFill>
              </a:rPr>
              <a:t>membantu</a:t>
            </a:r>
            <a:r>
              <a:rPr lang="en-US" sz="3200" b="1" dirty="0">
                <a:solidFill>
                  <a:srgbClr val="00FF00"/>
                </a:solidFill>
              </a:rPr>
              <a:t> </a:t>
            </a:r>
            <a:r>
              <a:rPr lang="en-US" sz="3200" b="1" dirty="0" err="1">
                <a:solidFill>
                  <a:srgbClr val="00FF00"/>
                </a:solidFill>
              </a:rPr>
              <a:t>dalam</a:t>
            </a:r>
            <a:r>
              <a:rPr lang="en-US" sz="3200" b="1" dirty="0">
                <a:solidFill>
                  <a:srgbClr val="00FF00"/>
                </a:solidFill>
              </a:rPr>
              <a:t> </a:t>
            </a:r>
            <a:r>
              <a:rPr lang="en-US" sz="3200" b="1" dirty="0" err="1">
                <a:solidFill>
                  <a:srgbClr val="00FF00"/>
                </a:solidFill>
              </a:rPr>
              <a:t>pembuatan</a:t>
            </a:r>
            <a:r>
              <a:rPr lang="en-US" sz="3200" b="1" dirty="0">
                <a:solidFill>
                  <a:srgbClr val="00FF00"/>
                </a:solidFill>
              </a:rPr>
              <a:t> </a:t>
            </a:r>
            <a:r>
              <a:rPr lang="en-US" sz="3200" b="1" dirty="0" err="1">
                <a:solidFill>
                  <a:srgbClr val="00FF00"/>
                </a:solidFill>
              </a:rPr>
              <a:t>kesimpulan</a:t>
            </a:r>
            <a:endParaRPr lang="en-US" sz="3200" b="1" dirty="0">
              <a:solidFill>
                <a:srgbClr val="00FF00"/>
              </a:solidFill>
            </a:endParaRPr>
          </a:p>
        </p:txBody>
      </p:sp>
    </p:spTree>
    <p:extLst>
      <p:ext uri="{BB962C8B-B14F-4D97-AF65-F5344CB8AC3E}">
        <p14:creationId xmlns:p14="http://schemas.microsoft.com/office/powerpoint/2010/main" val="1321948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2A7A540-06DF-475D-9090-C33944C8C0A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915" r="15915"/>
          <a:stretch>
            <a:fillRect/>
          </a:stretch>
        </p:blipFill>
        <p:spPr/>
      </p:pic>
      <p:sp>
        <p:nvSpPr>
          <p:cNvPr id="2" name="TextBox 1">
            <a:extLst>
              <a:ext uri="{FF2B5EF4-FFF2-40B4-BE49-F238E27FC236}">
                <a16:creationId xmlns:a16="http://schemas.microsoft.com/office/drawing/2014/main" id="{F3B3E27B-0056-49A8-AC35-B6EA1D02A8D7}"/>
              </a:ext>
            </a:extLst>
          </p:cNvPr>
          <p:cNvSpPr txBox="1"/>
          <p:nvPr/>
        </p:nvSpPr>
        <p:spPr>
          <a:xfrm>
            <a:off x="506895" y="1610085"/>
            <a:ext cx="5416827" cy="4154984"/>
          </a:xfrm>
          <a:prstGeom prst="rect">
            <a:avLst/>
          </a:prstGeom>
          <a:noFill/>
        </p:spPr>
        <p:txBody>
          <a:bodyPr wrap="square" rtlCol="0">
            <a:spAutoFit/>
          </a:bodyPr>
          <a:lstStyle/>
          <a:p>
            <a:r>
              <a:rPr lang="en-US" sz="2400" b="1" dirty="0" err="1">
                <a:solidFill>
                  <a:srgbClr val="00FF00"/>
                </a:solidFill>
                <a:latin typeface="Arial" panose="020B0604020202020204" pitchFamily="34" charset="0"/>
                <a:cs typeface="Arial" panose="020B0604020202020204" pitchFamily="34" charset="0"/>
              </a:rPr>
              <a:t>Untuk</a:t>
            </a:r>
            <a:r>
              <a:rPr lang="en-US" sz="2400" b="1" dirty="0">
                <a:solidFill>
                  <a:srgbClr val="00FF00"/>
                </a:solidFill>
                <a:latin typeface="Arial" panose="020B0604020202020204" pitchFamily="34" charset="0"/>
                <a:cs typeface="Arial" panose="020B0604020202020204" pitchFamily="34" charset="0"/>
              </a:rPr>
              <a:t> </a:t>
            </a:r>
            <a:r>
              <a:rPr lang="en-US" sz="2400" b="1" dirty="0" err="1">
                <a:solidFill>
                  <a:srgbClr val="00FF00"/>
                </a:solidFill>
                <a:latin typeface="Arial" panose="020B0604020202020204" pitchFamily="34" charset="0"/>
                <a:cs typeface="Arial" panose="020B0604020202020204" pitchFamily="34" charset="0"/>
              </a:rPr>
              <a:t>contoh</a:t>
            </a:r>
            <a:r>
              <a:rPr lang="en-US" sz="2400" b="1" dirty="0">
                <a:solidFill>
                  <a:srgbClr val="00FF00"/>
                </a:solidFill>
                <a:latin typeface="Arial" panose="020B0604020202020204" pitchFamily="34" charset="0"/>
                <a:cs typeface="Arial" panose="020B0604020202020204" pitchFamily="34" charset="0"/>
              </a:rPr>
              <a:t> </a:t>
            </a:r>
            <a:r>
              <a:rPr lang="en-US" sz="2400" b="1" dirty="0" err="1">
                <a:solidFill>
                  <a:srgbClr val="00FF00"/>
                </a:solidFill>
                <a:latin typeface="Arial" panose="020B0604020202020204" pitchFamily="34" charset="0"/>
                <a:cs typeface="Arial" panose="020B0604020202020204" pitchFamily="34" charset="0"/>
              </a:rPr>
              <a:t>kita</a:t>
            </a:r>
            <a:r>
              <a:rPr lang="en-US" sz="2400" b="1" dirty="0">
                <a:solidFill>
                  <a:srgbClr val="00FF00"/>
                </a:solidFill>
                <a:latin typeface="Arial" panose="020B0604020202020204" pitchFamily="34" charset="0"/>
                <a:cs typeface="Arial" panose="020B0604020202020204" pitchFamily="34" charset="0"/>
              </a:rPr>
              <a:t> </a:t>
            </a:r>
            <a:r>
              <a:rPr lang="en-US" sz="2400" b="1" dirty="0" err="1">
                <a:solidFill>
                  <a:srgbClr val="00FF00"/>
                </a:solidFill>
                <a:latin typeface="Arial" panose="020B0604020202020204" pitchFamily="34" charset="0"/>
                <a:cs typeface="Arial" panose="020B0604020202020204" pitchFamily="34" charset="0"/>
              </a:rPr>
              <a:t>mengenai</a:t>
            </a:r>
            <a:r>
              <a:rPr lang="en-US" sz="2400" b="1" dirty="0">
                <a:solidFill>
                  <a:srgbClr val="00FF00"/>
                </a:solidFill>
                <a:latin typeface="Arial" panose="020B0604020202020204" pitchFamily="34" charset="0"/>
                <a:cs typeface="Arial" panose="020B0604020202020204" pitchFamily="34" charset="0"/>
              </a:rPr>
              <a:t> </a:t>
            </a:r>
            <a:r>
              <a:rPr lang="it-IT" sz="2400" b="1" i="1" dirty="0">
                <a:solidFill>
                  <a:srgbClr val="00FF00"/>
                </a:solidFill>
                <a:effectLst/>
                <a:latin typeface="Arial" panose="020B0604020202020204" pitchFamily="34" charset="0"/>
                <a:cs typeface="Arial" panose="020B0604020202020204" pitchFamily="34" charset="0"/>
              </a:rPr>
              <a:t>Motivasi Petani Dalam Menabung Di Bank.</a:t>
            </a:r>
            <a:r>
              <a:rPr lang="it-IT" sz="2400" b="1" i="0" dirty="0">
                <a:solidFill>
                  <a:srgbClr val="00FF00"/>
                </a:solidFill>
                <a:effectLst/>
                <a:latin typeface="Arial" panose="020B0604020202020204" pitchFamily="34" charset="0"/>
                <a:cs typeface="Arial" panose="020B0604020202020204" pitchFamily="34" charset="0"/>
              </a:rPr>
              <a:t>...., dalam Hasil dan Pembahasan tentunya yang disajikan adalah tabel dan gambar/grafik tentang berbagai komponen ataupun indikator Motivasi, sehingga bisa dipastikan dan disimpulkan bagaimana dan dalam kondisi bagaimana motivasi petani penabung tersebut</a:t>
            </a:r>
            <a:endParaRPr lang="en-US" sz="2400" b="1" dirty="0">
              <a:solidFill>
                <a:srgbClr val="00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2534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34C5B115-3655-4FBB-8540-6DC23BEF0E3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3211" b="33211"/>
          <a:stretch>
            <a:fillRect/>
          </a:stretch>
        </p:blipFill>
        <p:spPr/>
      </p:pic>
      <p:sp>
        <p:nvSpPr>
          <p:cNvPr id="6" name="TextBox 5">
            <a:extLst>
              <a:ext uri="{FF2B5EF4-FFF2-40B4-BE49-F238E27FC236}">
                <a16:creationId xmlns:a16="http://schemas.microsoft.com/office/drawing/2014/main" id="{6634D259-F414-49A3-A6F1-25165497DCE5}"/>
              </a:ext>
            </a:extLst>
          </p:cNvPr>
          <p:cNvSpPr txBox="1"/>
          <p:nvPr/>
        </p:nvSpPr>
        <p:spPr>
          <a:xfrm>
            <a:off x="904462" y="3508513"/>
            <a:ext cx="10515600" cy="1938992"/>
          </a:xfrm>
          <a:prstGeom prst="rect">
            <a:avLst/>
          </a:prstGeom>
          <a:noFill/>
        </p:spPr>
        <p:txBody>
          <a:bodyPr wrap="square" rtlCol="0">
            <a:spAutoFit/>
          </a:bodyPr>
          <a:lstStyle/>
          <a:p>
            <a:r>
              <a:rPr lang="en-US" sz="2400" b="1" dirty="0" err="1">
                <a:solidFill>
                  <a:srgbClr val="FFFF99"/>
                </a:solidFill>
              </a:rPr>
              <a:t>Utuk</a:t>
            </a:r>
            <a:r>
              <a:rPr lang="en-US" sz="2400" b="1" dirty="0">
                <a:solidFill>
                  <a:srgbClr val="FFFF99"/>
                </a:solidFill>
              </a:rPr>
              <a:t> Kesimpulan </a:t>
            </a:r>
            <a:r>
              <a:rPr lang="en-US" sz="2400" b="1" dirty="0" err="1">
                <a:solidFill>
                  <a:srgbClr val="FFFF99"/>
                </a:solidFill>
              </a:rPr>
              <a:t>tentu</a:t>
            </a:r>
            <a:r>
              <a:rPr lang="en-US" sz="2400" b="1" dirty="0">
                <a:solidFill>
                  <a:srgbClr val="FFFF99"/>
                </a:solidFill>
              </a:rPr>
              <a:t> </a:t>
            </a:r>
            <a:r>
              <a:rPr lang="en-US" sz="2400" b="1" dirty="0" err="1">
                <a:solidFill>
                  <a:srgbClr val="FFFF99"/>
                </a:solidFill>
              </a:rPr>
              <a:t>isinya</a:t>
            </a:r>
            <a:r>
              <a:rPr lang="en-US" sz="2400" b="1" dirty="0">
                <a:solidFill>
                  <a:srgbClr val="FFFF99"/>
                </a:solidFill>
              </a:rPr>
              <a:t> </a:t>
            </a:r>
            <a:r>
              <a:rPr lang="en-US" sz="2400" b="1" dirty="0" err="1">
                <a:solidFill>
                  <a:srgbClr val="FFFF99"/>
                </a:solidFill>
              </a:rPr>
              <a:t>adalah</a:t>
            </a:r>
            <a:r>
              <a:rPr lang="en-US" sz="2400" b="1" dirty="0">
                <a:solidFill>
                  <a:srgbClr val="FFFF99"/>
                </a:solidFill>
              </a:rPr>
              <a:t> </a:t>
            </a:r>
            <a:r>
              <a:rPr lang="en-US" sz="2400" b="1" dirty="0" err="1">
                <a:solidFill>
                  <a:srgbClr val="FFFF99"/>
                </a:solidFill>
              </a:rPr>
              <a:t>jawaban</a:t>
            </a:r>
            <a:r>
              <a:rPr lang="en-US" sz="2400" b="1" dirty="0">
                <a:solidFill>
                  <a:srgbClr val="FFFF99"/>
                </a:solidFill>
              </a:rPr>
              <a:t> </a:t>
            </a:r>
            <a:r>
              <a:rPr lang="en-US" sz="2400" b="1" dirty="0" err="1">
                <a:solidFill>
                  <a:srgbClr val="FFFF99"/>
                </a:solidFill>
              </a:rPr>
              <a:t>terhadap</a:t>
            </a:r>
            <a:r>
              <a:rPr lang="en-US" sz="2400" b="1" dirty="0">
                <a:solidFill>
                  <a:srgbClr val="FFFF99"/>
                </a:solidFill>
              </a:rPr>
              <a:t> </a:t>
            </a:r>
            <a:r>
              <a:rPr lang="en-US" sz="2400" b="1" dirty="0" err="1">
                <a:solidFill>
                  <a:srgbClr val="FFFF99"/>
                </a:solidFill>
              </a:rPr>
              <a:t>pertanyaan</a:t>
            </a:r>
            <a:r>
              <a:rPr lang="en-US" sz="2400" b="1" dirty="0">
                <a:solidFill>
                  <a:srgbClr val="FFFF99"/>
                </a:solidFill>
              </a:rPr>
              <a:t> </a:t>
            </a:r>
            <a:r>
              <a:rPr lang="en-US" sz="2400" b="1" dirty="0" err="1">
                <a:solidFill>
                  <a:srgbClr val="FFFF99"/>
                </a:solidFill>
              </a:rPr>
              <a:t>atau</a:t>
            </a:r>
            <a:r>
              <a:rPr lang="en-US" sz="2400" b="1" dirty="0">
                <a:solidFill>
                  <a:srgbClr val="FFFF99"/>
                </a:solidFill>
              </a:rPr>
              <a:t> </a:t>
            </a:r>
            <a:r>
              <a:rPr lang="en-US" sz="2400" b="1" dirty="0" err="1">
                <a:solidFill>
                  <a:srgbClr val="FFFF99"/>
                </a:solidFill>
              </a:rPr>
              <a:t>sesuatu</a:t>
            </a:r>
            <a:r>
              <a:rPr lang="en-US" sz="2400" b="1" dirty="0">
                <a:solidFill>
                  <a:srgbClr val="FFFF99"/>
                </a:solidFill>
              </a:rPr>
              <a:t> yang </a:t>
            </a:r>
            <a:r>
              <a:rPr lang="en-US" sz="2400" b="1" dirty="0" err="1">
                <a:solidFill>
                  <a:srgbClr val="FFFF99"/>
                </a:solidFill>
              </a:rPr>
              <a:t>dicapai</a:t>
            </a:r>
            <a:r>
              <a:rPr lang="en-US" sz="2400" b="1" dirty="0">
                <a:solidFill>
                  <a:srgbClr val="FFFF99"/>
                </a:solidFill>
              </a:rPr>
              <a:t> </a:t>
            </a:r>
            <a:r>
              <a:rPr lang="en-US" sz="2400" b="1" dirty="0" err="1">
                <a:solidFill>
                  <a:srgbClr val="FFFF99"/>
                </a:solidFill>
              </a:rPr>
              <a:t>sesuai</a:t>
            </a:r>
            <a:r>
              <a:rPr lang="en-US" sz="2400" b="1" dirty="0">
                <a:solidFill>
                  <a:srgbClr val="FFFF99"/>
                </a:solidFill>
              </a:rPr>
              <a:t> </a:t>
            </a:r>
            <a:r>
              <a:rPr lang="en-US" sz="2400" b="1" dirty="0" err="1">
                <a:solidFill>
                  <a:srgbClr val="FFFF99"/>
                </a:solidFill>
              </a:rPr>
              <a:t>tujuan</a:t>
            </a:r>
            <a:r>
              <a:rPr lang="en-US" sz="2400" b="1" dirty="0">
                <a:solidFill>
                  <a:srgbClr val="FFFF99"/>
                </a:solidFill>
              </a:rPr>
              <a:t> </a:t>
            </a:r>
            <a:r>
              <a:rPr lang="en-US" sz="2400" b="1" dirty="0" err="1">
                <a:solidFill>
                  <a:srgbClr val="FFFF99"/>
                </a:solidFill>
              </a:rPr>
              <a:t>penelitian</a:t>
            </a:r>
            <a:r>
              <a:rPr lang="en-US" sz="2400" b="1" dirty="0">
                <a:solidFill>
                  <a:srgbClr val="FFFF99"/>
                </a:solidFill>
              </a:rPr>
              <a:t>, dan </a:t>
            </a:r>
            <a:r>
              <a:rPr lang="en-US" sz="2400" b="1" dirty="0" err="1">
                <a:solidFill>
                  <a:srgbClr val="FFFF99"/>
                </a:solidFill>
              </a:rPr>
              <a:t>sebaiknya</a:t>
            </a:r>
            <a:r>
              <a:rPr lang="en-US" sz="2400" b="1" dirty="0">
                <a:solidFill>
                  <a:srgbClr val="FFFF99"/>
                </a:solidFill>
              </a:rPr>
              <a:t> </a:t>
            </a:r>
            <a:r>
              <a:rPr lang="en-US" sz="2400" b="1" dirty="0" err="1">
                <a:solidFill>
                  <a:srgbClr val="FFFF99"/>
                </a:solidFill>
              </a:rPr>
              <a:t>tidak</a:t>
            </a:r>
            <a:r>
              <a:rPr lang="en-US" sz="2400" b="1" dirty="0">
                <a:solidFill>
                  <a:srgbClr val="FFFF99"/>
                </a:solidFill>
              </a:rPr>
              <a:t> di </a:t>
            </a:r>
            <a:r>
              <a:rPr lang="en-US" sz="2400" b="1" dirty="0" err="1">
                <a:solidFill>
                  <a:srgbClr val="FFFF99"/>
                </a:solidFill>
              </a:rPr>
              <a:t>luar</a:t>
            </a:r>
            <a:r>
              <a:rPr lang="en-US" sz="2400" b="1" dirty="0">
                <a:solidFill>
                  <a:srgbClr val="FFFF99"/>
                </a:solidFill>
              </a:rPr>
              <a:t> </a:t>
            </a:r>
            <a:r>
              <a:rPr lang="en-US" sz="2400" b="1" dirty="0" err="1">
                <a:solidFill>
                  <a:srgbClr val="FFFF99"/>
                </a:solidFill>
              </a:rPr>
              <a:t>itu</a:t>
            </a:r>
            <a:endParaRPr lang="en-US" sz="2400" b="1" dirty="0">
              <a:solidFill>
                <a:srgbClr val="FFFF99"/>
              </a:solidFill>
            </a:endParaRPr>
          </a:p>
          <a:p>
            <a:r>
              <a:rPr lang="en-US" sz="2400" b="1" dirty="0" err="1">
                <a:solidFill>
                  <a:srgbClr val="FFFF99"/>
                </a:solidFill>
              </a:rPr>
              <a:t>Poin-poin</a:t>
            </a:r>
            <a:r>
              <a:rPr lang="en-US" sz="2400" b="1" dirty="0">
                <a:solidFill>
                  <a:srgbClr val="FFFF99"/>
                </a:solidFill>
              </a:rPr>
              <a:t> pada </a:t>
            </a:r>
            <a:r>
              <a:rPr lang="en-US" sz="2400" b="1" dirty="0" err="1">
                <a:solidFill>
                  <a:srgbClr val="FFFF99"/>
                </a:solidFill>
              </a:rPr>
              <a:t>kesimpulan</a:t>
            </a:r>
            <a:r>
              <a:rPr lang="en-US" sz="2400" b="1" dirty="0">
                <a:solidFill>
                  <a:srgbClr val="FFFF99"/>
                </a:solidFill>
              </a:rPr>
              <a:t> </a:t>
            </a:r>
            <a:r>
              <a:rPr lang="en-US" sz="2400" b="1" dirty="0" err="1">
                <a:solidFill>
                  <a:srgbClr val="FFFF99"/>
                </a:solidFill>
              </a:rPr>
              <a:t>ini</a:t>
            </a:r>
            <a:r>
              <a:rPr lang="en-US" sz="2400" b="1" dirty="0">
                <a:solidFill>
                  <a:srgbClr val="FFFF99"/>
                </a:solidFill>
              </a:rPr>
              <a:t> </a:t>
            </a:r>
            <a:r>
              <a:rPr lang="en-US" sz="2400" b="1" dirty="0" err="1">
                <a:solidFill>
                  <a:srgbClr val="FFFF99"/>
                </a:solidFill>
              </a:rPr>
              <a:t>haruslah</a:t>
            </a:r>
            <a:r>
              <a:rPr lang="en-US" sz="2400" b="1" dirty="0">
                <a:solidFill>
                  <a:srgbClr val="FFFF99"/>
                </a:solidFill>
              </a:rPr>
              <a:t> </a:t>
            </a:r>
            <a:r>
              <a:rPr lang="en-US" sz="2400" b="1" dirty="0" err="1">
                <a:solidFill>
                  <a:srgbClr val="FFFF99"/>
                </a:solidFill>
              </a:rPr>
              <a:t>memiliki</a:t>
            </a:r>
            <a:r>
              <a:rPr lang="en-US" sz="2400" b="1" dirty="0">
                <a:solidFill>
                  <a:srgbClr val="FFFF99"/>
                </a:solidFill>
              </a:rPr>
              <a:t> ”</a:t>
            </a:r>
            <a:r>
              <a:rPr lang="en-US" sz="2400" b="1" dirty="0" err="1">
                <a:solidFill>
                  <a:srgbClr val="FFFF99"/>
                </a:solidFill>
              </a:rPr>
              <a:t>benang</a:t>
            </a:r>
            <a:r>
              <a:rPr lang="en-US" sz="2400" b="1" dirty="0">
                <a:solidFill>
                  <a:srgbClr val="FFFF99"/>
                </a:solidFill>
              </a:rPr>
              <a:t> </a:t>
            </a:r>
            <a:r>
              <a:rPr lang="en-US" sz="2400" b="1" dirty="0" err="1">
                <a:solidFill>
                  <a:srgbClr val="FFFF99"/>
                </a:solidFill>
              </a:rPr>
              <a:t>merah</a:t>
            </a:r>
            <a:r>
              <a:rPr lang="en-US" sz="2400" b="1" dirty="0">
                <a:solidFill>
                  <a:srgbClr val="FFFF99"/>
                </a:solidFill>
              </a:rPr>
              <a:t>” </a:t>
            </a:r>
            <a:r>
              <a:rPr lang="en-US" sz="2400" b="1" dirty="0" err="1">
                <a:solidFill>
                  <a:srgbClr val="FFFF99"/>
                </a:solidFill>
              </a:rPr>
              <a:t>dengan</a:t>
            </a:r>
            <a:r>
              <a:rPr lang="en-US" sz="2400" b="1" dirty="0">
                <a:solidFill>
                  <a:srgbClr val="FFFF99"/>
                </a:solidFill>
              </a:rPr>
              <a:t> </a:t>
            </a:r>
            <a:r>
              <a:rPr lang="en-US" sz="2400" b="1" dirty="0" err="1">
                <a:solidFill>
                  <a:srgbClr val="FFFF99"/>
                </a:solidFill>
              </a:rPr>
              <a:t>topik</a:t>
            </a:r>
            <a:r>
              <a:rPr lang="en-US" sz="2400" b="1" dirty="0">
                <a:solidFill>
                  <a:srgbClr val="FFFF99"/>
                </a:solidFill>
              </a:rPr>
              <a:t>, </a:t>
            </a:r>
            <a:r>
              <a:rPr lang="en-US" sz="2400" b="1" dirty="0" err="1">
                <a:solidFill>
                  <a:srgbClr val="FFFF99"/>
                </a:solidFill>
              </a:rPr>
              <a:t>masalah</a:t>
            </a:r>
            <a:r>
              <a:rPr lang="en-US" sz="2400" b="1" dirty="0">
                <a:solidFill>
                  <a:srgbClr val="FFFF99"/>
                </a:solidFill>
              </a:rPr>
              <a:t> yang </a:t>
            </a:r>
            <a:r>
              <a:rPr lang="en-US" sz="2400" b="1" dirty="0" err="1">
                <a:solidFill>
                  <a:srgbClr val="FFFF99"/>
                </a:solidFill>
              </a:rPr>
              <a:t>diteliti</a:t>
            </a:r>
            <a:r>
              <a:rPr lang="en-US" sz="2400" b="1" dirty="0">
                <a:solidFill>
                  <a:srgbClr val="FFFF99"/>
                </a:solidFill>
              </a:rPr>
              <a:t>, </a:t>
            </a:r>
            <a:r>
              <a:rPr lang="en-US" sz="2400" b="1" dirty="0" err="1">
                <a:solidFill>
                  <a:srgbClr val="FFFF99"/>
                </a:solidFill>
              </a:rPr>
              <a:t>tujuan</a:t>
            </a:r>
            <a:r>
              <a:rPr lang="en-US" sz="2400" b="1" dirty="0">
                <a:solidFill>
                  <a:srgbClr val="FFFF99"/>
                </a:solidFill>
              </a:rPr>
              <a:t> </a:t>
            </a:r>
            <a:r>
              <a:rPr lang="en-US" sz="2400" b="1" dirty="0" err="1">
                <a:solidFill>
                  <a:srgbClr val="FFFF99"/>
                </a:solidFill>
              </a:rPr>
              <a:t>penelitian</a:t>
            </a:r>
            <a:r>
              <a:rPr lang="en-US" sz="2400" b="1" dirty="0">
                <a:solidFill>
                  <a:srgbClr val="FFFF99"/>
                </a:solidFill>
              </a:rPr>
              <a:t>, dan </a:t>
            </a:r>
            <a:r>
              <a:rPr lang="en-US" sz="2400" b="1" dirty="0" err="1">
                <a:solidFill>
                  <a:srgbClr val="FFFF99"/>
                </a:solidFill>
              </a:rPr>
              <a:t>merupakan</a:t>
            </a:r>
            <a:r>
              <a:rPr lang="en-US" sz="2400" b="1" dirty="0">
                <a:solidFill>
                  <a:srgbClr val="FFFF99"/>
                </a:solidFill>
              </a:rPr>
              <a:t> </a:t>
            </a:r>
            <a:r>
              <a:rPr lang="en-US" sz="2400" b="1" dirty="0" err="1">
                <a:solidFill>
                  <a:srgbClr val="FFFF99"/>
                </a:solidFill>
              </a:rPr>
              <a:t>hasil</a:t>
            </a:r>
            <a:r>
              <a:rPr lang="en-US" sz="2400" b="1" dirty="0">
                <a:solidFill>
                  <a:srgbClr val="FFFF99"/>
                </a:solidFill>
              </a:rPr>
              <a:t> </a:t>
            </a:r>
            <a:r>
              <a:rPr lang="en-US" sz="2400" b="1" dirty="0" err="1">
                <a:solidFill>
                  <a:srgbClr val="FFFF99"/>
                </a:solidFill>
              </a:rPr>
              <a:t>dari</a:t>
            </a:r>
            <a:r>
              <a:rPr lang="en-US" sz="2400" b="1" dirty="0">
                <a:solidFill>
                  <a:srgbClr val="FFFF99"/>
                </a:solidFill>
              </a:rPr>
              <a:t> </a:t>
            </a:r>
            <a:r>
              <a:rPr lang="en-US" sz="2400" b="1" dirty="0" err="1">
                <a:solidFill>
                  <a:srgbClr val="FFFF99"/>
                </a:solidFill>
              </a:rPr>
              <a:t>pembahasan</a:t>
            </a:r>
            <a:endParaRPr lang="en-US" sz="2400" b="1" dirty="0">
              <a:solidFill>
                <a:srgbClr val="FFFF99"/>
              </a:solidFill>
            </a:endParaRPr>
          </a:p>
        </p:txBody>
      </p:sp>
    </p:spTree>
    <p:extLst>
      <p:ext uri="{BB962C8B-B14F-4D97-AF65-F5344CB8AC3E}">
        <p14:creationId xmlns:p14="http://schemas.microsoft.com/office/powerpoint/2010/main" val="2504256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34C5B115-3655-4FBB-8540-6DC23BEF0E3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3211" b="33211"/>
          <a:stretch>
            <a:fillRect/>
          </a:stretch>
        </p:blipFill>
        <p:spPr/>
      </p:pic>
      <p:sp>
        <p:nvSpPr>
          <p:cNvPr id="6" name="TextBox 5">
            <a:extLst>
              <a:ext uri="{FF2B5EF4-FFF2-40B4-BE49-F238E27FC236}">
                <a16:creationId xmlns:a16="http://schemas.microsoft.com/office/drawing/2014/main" id="{6634D259-F414-49A3-A6F1-25165497DCE5}"/>
              </a:ext>
            </a:extLst>
          </p:cNvPr>
          <p:cNvSpPr txBox="1"/>
          <p:nvPr/>
        </p:nvSpPr>
        <p:spPr>
          <a:xfrm>
            <a:off x="646043" y="3288713"/>
            <a:ext cx="10793897" cy="2677656"/>
          </a:xfrm>
          <a:prstGeom prst="rect">
            <a:avLst/>
          </a:prstGeom>
          <a:noFill/>
        </p:spPr>
        <p:txBody>
          <a:bodyPr wrap="square" rtlCol="0">
            <a:spAutoFit/>
          </a:bodyPr>
          <a:lstStyle/>
          <a:p>
            <a:r>
              <a:rPr lang="en-US" sz="2800" b="1" dirty="0" err="1">
                <a:solidFill>
                  <a:srgbClr val="FFFF99"/>
                </a:solidFill>
              </a:rPr>
              <a:t>Untuk</a:t>
            </a:r>
            <a:r>
              <a:rPr lang="en-US" sz="2800" b="1" dirty="0">
                <a:solidFill>
                  <a:srgbClr val="FFFF99"/>
                </a:solidFill>
              </a:rPr>
              <a:t> Saran yang </a:t>
            </a:r>
            <a:r>
              <a:rPr lang="en-US" sz="2800" b="1" dirty="0" err="1">
                <a:solidFill>
                  <a:srgbClr val="FFFF99"/>
                </a:solidFill>
              </a:rPr>
              <a:t>sebetulnya</a:t>
            </a:r>
            <a:r>
              <a:rPr lang="en-US" sz="2800" b="1" dirty="0">
                <a:solidFill>
                  <a:srgbClr val="FFFF99"/>
                </a:solidFill>
              </a:rPr>
              <a:t> </a:t>
            </a:r>
            <a:r>
              <a:rPr lang="en-US" sz="2800" b="1" dirty="0" err="1">
                <a:solidFill>
                  <a:srgbClr val="FFFF99"/>
                </a:solidFill>
              </a:rPr>
              <a:t>lebih</a:t>
            </a:r>
            <a:r>
              <a:rPr lang="en-US" sz="2800" b="1" dirty="0">
                <a:solidFill>
                  <a:srgbClr val="FFFF99"/>
                </a:solidFill>
              </a:rPr>
              <a:t> </a:t>
            </a:r>
            <a:r>
              <a:rPr lang="en-US" sz="2800" b="1" dirty="0" err="1">
                <a:solidFill>
                  <a:srgbClr val="FFFF99"/>
                </a:solidFill>
              </a:rPr>
              <a:t>tepat</a:t>
            </a:r>
            <a:r>
              <a:rPr lang="en-US" sz="2800" b="1" dirty="0">
                <a:solidFill>
                  <a:srgbClr val="FFFF99"/>
                </a:solidFill>
              </a:rPr>
              <a:t> </a:t>
            </a:r>
            <a:r>
              <a:rPr lang="en-US" sz="2800" b="1" dirty="0" err="1">
                <a:solidFill>
                  <a:srgbClr val="FFFF99"/>
                </a:solidFill>
              </a:rPr>
              <a:t>adalah</a:t>
            </a:r>
            <a:r>
              <a:rPr lang="en-US" sz="2800" b="1" dirty="0">
                <a:solidFill>
                  <a:srgbClr val="FFFF99"/>
                </a:solidFill>
              </a:rPr>
              <a:t> </a:t>
            </a:r>
            <a:r>
              <a:rPr lang="en-US" sz="2800" b="1" dirty="0" err="1">
                <a:solidFill>
                  <a:srgbClr val="FFFF99"/>
                </a:solidFill>
              </a:rPr>
              <a:t>Rekomendasi</a:t>
            </a:r>
            <a:r>
              <a:rPr lang="en-US" sz="2800" b="1" dirty="0">
                <a:solidFill>
                  <a:srgbClr val="FFFF99"/>
                </a:solidFill>
              </a:rPr>
              <a:t> </a:t>
            </a:r>
            <a:r>
              <a:rPr lang="en-US" sz="2800" b="1" dirty="0" err="1">
                <a:solidFill>
                  <a:srgbClr val="FFFF99"/>
                </a:solidFill>
              </a:rPr>
              <a:t>berisi</a:t>
            </a:r>
            <a:r>
              <a:rPr lang="en-US" sz="2800" b="1" dirty="0">
                <a:solidFill>
                  <a:srgbClr val="FFFF99"/>
                </a:solidFill>
              </a:rPr>
              <a:t> </a:t>
            </a:r>
            <a:r>
              <a:rPr lang="en-US" sz="2800" b="1" dirty="0" err="1">
                <a:solidFill>
                  <a:srgbClr val="FFFF99"/>
                </a:solidFill>
              </a:rPr>
              <a:t>implementasi</a:t>
            </a:r>
            <a:r>
              <a:rPr lang="en-US" sz="2800" b="1" dirty="0">
                <a:solidFill>
                  <a:srgbClr val="FFFF99"/>
                </a:solidFill>
              </a:rPr>
              <a:t> yang </a:t>
            </a:r>
            <a:r>
              <a:rPr lang="en-US" sz="2800" b="1" dirty="0" err="1">
                <a:solidFill>
                  <a:srgbClr val="FFFF99"/>
                </a:solidFill>
              </a:rPr>
              <a:t>didasarkan</a:t>
            </a:r>
            <a:r>
              <a:rPr lang="en-US" sz="2800" b="1" dirty="0">
                <a:solidFill>
                  <a:srgbClr val="FFFF99"/>
                </a:solidFill>
              </a:rPr>
              <a:t> </a:t>
            </a:r>
            <a:r>
              <a:rPr lang="en-US" sz="2800" b="1" dirty="0" err="1">
                <a:solidFill>
                  <a:srgbClr val="FFFF99"/>
                </a:solidFill>
              </a:rPr>
              <a:t>atas</a:t>
            </a:r>
            <a:r>
              <a:rPr lang="en-US" sz="2800" b="1" dirty="0">
                <a:solidFill>
                  <a:srgbClr val="FFFF99"/>
                </a:solidFill>
              </a:rPr>
              <a:t> Kesimpulan yang </a:t>
            </a:r>
            <a:r>
              <a:rPr lang="en-US" sz="2800" b="1" dirty="0" err="1">
                <a:solidFill>
                  <a:srgbClr val="FFFF99"/>
                </a:solidFill>
              </a:rPr>
              <a:t>perlu</a:t>
            </a:r>
            <a:r>
              <a:rPr lang="en-US" sz="2800" b="1" dirty="0">
                <a:solidFill>
                  <a:srgbClr val="FFFF99"/>
                </a:solidFill>
              </a:rPr>
              <a:t> </a:t>
            </a:r>
            <a:r>
              <a:rPr lang="en-US" sz="2800" b="1" dirty="0" err="1">
                <a:solidFill>
                  <a:srgbClr val="FFFF99"/>
                </a:solidFill>
              </a:rPr>
              <a:t>ditindaklanjuti</a:t>
            </a:r>
            <a:r>
              <a:rPr lang="en-US" sz="2800" b="1" dirty="0">
                <a:solidFill>
                  <a:srgbClr val="FFFF99"/>
                </a:solidFill>
              </a:rPr>
              <a:t> </a:t>
            </a:r>
            <a:r>
              <a:rPr lang="en-US" sz="2800" b="1" dirty="0" err="1">
                <a:solidFill>
                  <a:srgbClr val="FFFF99"/>
                </a:solidFill>
              </a:rPr>
              <a:t>sehubungan</a:t>
            </a:r>
            <a:r>
              <a:rPr lang="en-US" sz="2800" b="1" dirty="0">
                <a:solidFill>
                  <a:srgbClr val="FFFF99"/>
                </a:solidFill>
              </a:rPr>
              <a:t> </a:t>
            </a:r>
            <a:r>
              <a:rPr lang="en-US" sz="2800" b="1" dirty="0" err="1">
                <a:solidFill>
                  <a:srgbClr val="FFFF99"/>
                </a:solidFill>
              </a:rPr>
              <a:t>dengan</a:t>
            </a:r>
            <a:r>
              <a:rPr lang="en-US" sz="2800" b="1" dirty="0">
                <a:solidFill>
                  <a:srgbClr val="FFFF99"/>
                </a:solidFill>
              </a:rPr>
              <a:t> </a:t>
            </a:r>
            <a:r>
              <a:rPr lang="en-US" sz="2800" b="1" dirty="0" err="1">
                <a:solidFill>
                  <a:srgbClr val="FFFF99"/>
                </a:solidFill>
              </a:rPr>
              <a:t>pihak-pihak</a:t>
            </a:r>
            <a:r>
              <a:rPr lang="en-US" sz="2800" b="1" dirty="0">
                <a:solidFill>
                  <a:srgbClr val="FFFF99"/>
                </a:solidFill>
              </a:rPr>
              <a:t> yang </a:t>
            </a:r>
            <a:r>
              <a:rPr lang="en-US" sz="2800" b="1" dirty="0" err="1">
                <a:solidFill>
                  <a:srgbClr val="FFFF99"/>
                </a:solidFill>
              </a:rPr>
              <a:t>diuntungkan</a:t>
            </a:r>
            <a:r>
              <a:rPr lang="en-US" sz="2800" b="1" dirty="0">
                <a:solidFill>
                  <a:srgbClr val="FFFF99"/>
                </a:solidFill>
              </a:rPr>
              <a:t> </a:t>
            </a:r>
            <a:r>
              <a:rPr lang="en-US" sz="2800" b="1" dirty="0" err="1">
                <a:solidFill>
                  <a:srgbClr val="FFFF99"/>
                </a:solidFill>
              </a:rPr>
              <a:t>dengan</a:t>
            </a:r>
            <a:r>
              <a:rPr lang="en-US" sz="2800" b="1" dirty="0">
                <a:solidFill>
                  <a:srgbClr val="FFFF99"/>
                </a:solidFill>
              </a:rPr>
              <a:t> </a:t>
            </a:r>
            <a:r>
              <a:rPr lang="en-US" sz="2800" b="1" dirty="0" err="1">
                <a:solidFill>
                  <a:srgbClr val="FFFF99"/>
                </a:solidFill>
              </a:rPr>
              <a:t>hasil</a:t>
            </a:r>
            <a:r>
              <a:rPr lang="en-US" sz="2800" b="1" dirty="0">
                <a:solidFill>
                  <a:srgbClr val="FFFF99"/>
                </a:solidFill>
              </a:rPr>
              <a:t> </a:t>
            </a:r>
            <a:r>
              <a:rPr lang="en-US" sz="2800" b="1" dirty="0" err="1">
                <a:solidFill>
                  <a:srgbClr val="FFFF99"/>
                </a:solidFill>
              </a:rPr>
              <a:t>penelitian</a:t>
            </a:r>
            <a:r>
              <a:rPr lang="en-US" sz="2800" b="1" dirty="0">
                <a:solidFill>
                  <a:srgbClr val="FFFF99"/>
                </a:solidFill>
              </a:rPr>
              <a:t>, </a:t>
            </a:r>
            <a:r>
              <a:rPr lang="en-US" sz="2800" b="1" dirty="0" err="1">
                <a:solidFill>
                  <a:srgbClr val="FFFF99"/>
                </a:solidFill>
              </a:rPr>
              <a:t>rekomendasi</a:t>
            </a:r>
            <a:r>
              <a:rPr lang="en-US" sz="2800" b="1" dirty="0">
                <a:solidFill>
                  <a:srgbClr val="FFFF99"/>
                </a:solidFill>
              </a:rPr>
              <a:t> </a:t>
            </a:r>
            <a:r>
              <a:rPr lang="en-US" sz="2800" b="1" dirty="0" err="1">
                <a:solidFill>
                  <a:srgbClr val="FFFF99"/>
                </a:solidFill>
              </a:rPr>
              <a:t>untuk</a:t>
            </a:r>
            <a:r>
              <a:rPr lang="en-US" sz="2800" b="1" dirty="0">
                <a:solidFill>
                  <a:srgbClr val="FFFF99"/>
                </a:solidFill>
              </a:rPr>
              <a:t> </a:t>
            </a:r>
            <a:r>
              <a:rPr lang="en-US" sz="2800" b="1" dirty="0" err="1">
                <a:solidFill>
                  <a:srgbClr val="FFFF99"/>
                </a:solidFill>
              </a:rPr>
              <a:t>bidang</a:t>
            </a:r>
            <a:r>
              <a:rPr lang="en-US" sz="2800" b="1" dirty="0">
                <a:solidFill>
                  <a:srgbClr val="FFFF99"/>
                </a:solidFill>
              </a:rPr>
              <a:t> </a:t>
            </a:r>
            <a:r>
              <a:rPr lang="en-US" sz="2800" b="1" dirty="0" err="1">
                <a:solidFill>
                  <a:srgbClr val="FFFF99"/>
                </a:solidFill>
              </a:rPr>
              <a:t>kajian</a:t>
            </a:r>
            <a:r>
              <a:rPr lang="en-US" sz="2800" b="1" dirty="0">
                <a:solidFill>
                  <a:srgbClr val="FFFF99"/>
                </a:solidFill>
              </a:rPr>
              <a:t> </a:t>
            </a:r>
            <a:r>
              <a:rPr lang="en-US" sz="2800" b="1" dirty="0" err="1">
                <a:solidFill>
                  <a:srgbClr val="FFFF99"/>
                </a:solidFill>
              </a:rPr>
              <a:t>selanjutnya</a:t>
            </a:r>
            <a:r>
              <a:rPr lang="en-US" sz="2800" b="1" dirty="0">
                <a:solidFill>
                  <a:srgbClr val="FFFF99"/>
                </a:solidFill>
              </a:rPr>
              <a:t> yang </a:t>
            </a:r>
            <a:r>
              <a:rPr lang="en-US" sz="2800" b="1" dirty="0" err="1">
                <a:solidFill>
                  <a:srgbClr val="FFFF99"/>
                </a:solidFill>
              </a:rPr>
              <a:t>didasarkan</a:t>
            </a:r>
            <a:r>
              <a:rPr lang="en-US" sz="2800" b="1" dirty="0">
                <a:solidFill>
                  <a:srgbClr val="FFFF99"/>
                </a:solidFill>
              </a:rPr>
              <a:t> </a:t>
            </a:r>
            <a:r>
              <a:rPr lang="en-US" sz="2800" b="1" dirty="0" err="1">
                <a:solidFill>
                  <a:srgbClr val="FFFF99"/>
                </a:solidFill>
              </a:rPr>
              <a:t>atas</a:t>
            </a:r>
            <a:r>
              <a:rPr lang="en-US" sz="2800" b="1" dirty="0">
                <a:solidFill>
                  <a:srgbClr val="FFFF99"/>
                </a:solidFill>
              </a:rPr>
              <a:t> </a:t>
            </a:r>
            <a:r>
              <a:rPr lang="en-US" sz="2800" b="1" dirty="0" err="1">
                <a:solidFill>
                  <a:srgbClr val="FFFF99"/>
                </a:solidFill>
              </a:rPr>
              <a:t>hasil</a:t>
            </a:r>
            <a:r>
              <a:rPr lang="en-US" sz="2800" b="1" dirty="0">
                <a:solidFill>
                  <a:srgbClr val="FFFF99"/>
                </a:solidFill>
              </a:rPr>
              <a:t> </a:t>
            </a:r>
            <a:r>
              <a:rPr lang="en-US" sz="2800" b="1" dirty="0" err="1">
                <a:solidFill>
                  <a:srgbClr val="FFFF99"/>
                </a:solidFill>
              </a:rPr>
              <a:t>penelitian</a:t>
            </a:r>
            <a:r>
              <a:rPr lang="en-US" sz="2800" b="1" dirty="0">
                <a:solidFill>
                  <a:srgbClr val="FFFF99"/>
                </a:solidFill>
              </a:rPr>
              <a:t> </a:t>
            </a:r>
            <a:r>
              <a:rPr lang="en-US" sz="2800" b="1" dirty="0" err="1">
                <a:solidFill>
                  <a:srgbClr val="FFFF99"/>
                </a:solidFill>
              </a:rPr>
              <a:t>ini</a:t>
            </a:r>
            <a:r>
              <a:rPr lang="en-US" sz="2800" b="1" dirty="0">
                <a:solidFill>
                  <a:srgbClr val="FFFF99"/>
                </a:solidFill>
              </a:rPr>
              <a:t> </a:t>
            </a:r>
            <a:r>
              <a:rPr lang="en-US" sz="2800" b="1" dirty="0" err="1">
                <a:solidFill>
                  <a:srgbClr val="FFFF99"/>
                </a:solidFill>
              </a:rPr>
              <a:t>serta</a:t>
            </a:r>
            <a:r>
              <a:rPr lang="en-US" sz="2800" b="1" dirty="0">
                <a:solidFill>
                  <a:srgbClr val="FFFF99"/>
                </a:solidFill>
              </a:rPr>
              <a:t> </a:t>
            </a:r>
            <a:r>
              <a:rPr lang="en-US" sz="2800" b="1" dirty="0" err="1">
                <a:solidFill>
                  <a:srgbClr val="FFFF99"/>
                </a:solidFill>
              </a:rPr>
              <a:t>keterbatasannya</a:t>
            </a:r>
            <a:r>
              <a:rPr lang="en-US" sz="2800" b="1" dirty="0">
                <a:solidFill>
                  <a:srgbClr val="FFFF99"/>
                </a:solidFill>
              </a:rPr>
              <a:t>, dan </a:t>
            </a:r>
            <a:r>
              <a:rPr lang="en-US" sz="2800" b="1" dirty="0" err="1">
                <a:solidFill>
                  <a:srgbClr val="FFFF99"/>
                </a:solidFill>
              </a:rPr>
              <a:t>rekomendasi</a:t>
            </a:r>
            <a:r>
              <a:rPr lang="en-US" sz="2800" b="1" dirty="0">
                <a:solidFill>
                  <a:srgbClr val="FFFF99"/>
                </a:solidFill>
              </a:rPr>
              <a:t> </a:t>
            </a:r>
            <a:r>
              <a:rPr lang="en-US" sz="2800" b="1" dirty="0" err="1">
                <a:solidFill>
                  <a:srgbClr val="FFFF99"/>
                </a:solidFill>
              </a:rPr>
              <a:t>untuk</a:t>
            </a:r>
            <a:r>
              <a:rPr lang="en-US" sz="2800" b="1" dirty="0">
                <a:solidFill>
                  <a:srgbClr val="FFFF99"/>
                </a:solidFill>
              </a:rPr>
              <a:t> </a:t>
            </a:r>
            <a:r>
              <a:rPr lang="en-US" sz="2800" b="1" dirty="0" err="1">
                <a:solidFill>
                  <a:srgbClr val="FFFF99"/>
                </a:solidFill>
              </a:rPr>
              <a:t>metode</a:t>
            </a:r>
            <a:r>
              <a:rPr lang="en-US" sz="2800" b="1" dirty="0">
                <a:solidFill>
                  <a:srgbClr val="FFFF99"/>
                </a:solidFill>
              </a:rPr>
              <a:t> </a:t>
            </a:r>
            <a:r>
              <a:rPr lang="en-US" sz="2800" b="1" dirty="0" err="1">
                <a:solidFill>
                  <a:srgbClr val="FFFF99"/>
                </a:solidFill>
              </a:rPr>
              <a:t>penelitian</a:t>
            </a:r>
            <a:r>
              <a:rPr lang="en-US" sz="2800" b="1" dirty="0">
                <a:solidFill>
                  <a:srgbClr val="FFFF99"/>
                </a:solidFill>
              </a:rPr>
              <a:t> </a:t>
            </a:r>
            <a:r>
              <a:rPr lang="en-US" sz="2800" b="1" dirty="0" err="1">
                <a:solidFill>
                  <a:srgbClr val="FFFF99"/>
                </a:solidFill>
              </a:rPr>
              <a:t>lanjutan</a:t>
            </a:r>
            <a:endParaRPr lang="en-US" sz="2800" b="1" dirty="0">
              <a:solidFill>
                <a:srgbClr val="FFFF99"/>
              </a:solidFill>
            </a:endParaRPr>
          </a:p>
        </p:txBody>
      </p:sp>
    </p:spTree>
    <p:extLst>
      <p:ext uri="{BB962C8B-B14F-4D97-AF65-F5344CB8AC3E}">
        <p14:creationId xmlns:p14="http://schemas.microsoft.com/office/powerpoint/2010/main" val="1878223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0A180C3-D1FE-43C2-A99A-3CC7C1A2DC00}"/>
              </a:ext>
            </a:extLst>
          </p:cNvPr>
          <p:cNvSpPr>
            <a:spLocks noGrp="1"/>
          </p:cNvSpPr>
          <p:nvPr>
            <p:ph type="title"/>
          </p:nvPr>
        </p:nvSpPr>
        <p:spPr>
          <a:xfrm>
            <a:off x="4301891" y="1858618"/>
            <a:ext cx="7168146" cy="1050319"/>
          </a:xfrm>
        </p:spPr>
        <p:txBody>
          <a:bodyPr>
            <a:noAutofit/>
          </a:bodyPr>
          <a:lstStyle/>
          <a:p>
            <a:r>
              <a:rPr lang="en-US" sz="4000" b="1" dirty="0" err="1"/>
              <a:t>Tiga</a:t>
            </a:r>
            <a:r>
              <a:rPr lang="en-US" sz="4000" b="1" dirty="0"/>
              <a:t> Hal yang </a:t>
            </a:r>
            <a:r>
              <a:rPr lang="en-US" sz="4000" b="1" dirty="0" err="1"/>
              <a:t>Dijawab</a:t>
            </a:r>
            <a:r>
              <a:rPr lang="en-US" sz="4000" b="1" dirty="0"/>
              <a:t> </a:t>
            </a:r>
            <a:r>
              <a:rPr lang="en-US" sz="4000" b="1" dirty="0" err="1"/>
              <a:t>dalam</a:t>
            </a:r>
            <a:r>
              <a:rPr lang="en-US" sz="4000" b="1" dirty="0"/>
              <a:t> </a:t>
            </a:r>
            <a:r>
              <a:rPr lang="en-US" sz="4000" b="1" dirty="0" err="1"/>
              <a:t>Merencanakan</a:t>
            </a:r>
            <a:r>
              <a:rPr lang="en-US" sz="4000" b="1" dirty="0"/>
              <a:t> </a:t>
            </a:r>
            <a:r>
              <a:rPr lang="en-US" sz="4000" b="1" dirty="0" err="1"/>
              <a:t>Penelitian</a:t>
            </a:r>
            <a:endParaRPr lang="en-US" sz="4000" b="1" dirty="0"/>
          </a:p>
        </p:txBody>
      </p:sp>
      <p:sp>
        <p:nvSpPr>
          <p:cNvPr id="10" name="Content Placeholder 2">
            <a:extLst>
              <a:ext uri="{FF2B5EF4-FFF2-40B4-BE49-F238E27FC236}">
                <a16:creationId xmlns:a16="http://schemas.microsoft.com/office/drawing/2014/main" id="{FE64BDF0-48CF-4422-B8AC-D89C2E74D710}"/>
              </a:ext>
            </a:extLst>
          </p:cNvPr>
          <p:cNvSpPr txBox="1">
            <a:spLocks/>
          </p:cNvSpPr>
          <p:nvPr/>
        </p:nvSpPr>
        <p:spPr>
          <a:xfrm>
            <a:off x="4461793" y="3271741"/>
            <a:ext cx="7168146" cy="2819178"/>
          </a:xfrm>
          <a:prstGeom prst="rect">
            <a:avLst/>
          </a:prstGeom>
        </p:spPr>
        <p:txBody>
          <a:bodyPr>
            <a:normAutofit fontScale="25000" lnSpcReduction="20000"/>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8925" indent="-288925">
              <a:buClr>
                <a:schemeClr val="bg1"/>
              </a:buClr>
              <a:buFont typeface="Wingdings" panose="05000000000000000000" pitchFamily="2" charset="2"/>
              <a:buChar char="§"/>
            </a:pPr>
            <a:r>
              <a:rPr lang="en-US" sz="14400" i="1" dirty="0">
                <a:solidFill>
                  <a:schemeClr val="bg2"/>
                </a:solidFill>
                <a:latin typeface="Arial" panose="020B0604020202020204" pitchFamily="34" charset="0"/>
                <a:cs typeface="Arial" panose="020B0604020202020204" pitchFamily="34" charset="0"/>
              </a:rPr>
              <a:t>what to do</a:t>
            </a:r>
            <a:r>
              <a:rPr lang="en-US" sz="14400" dirty="0">
                <a:solidFill>
                  <a:schemeClr val="bg2"/>
                </a:solidFill>
                <a:latin typeface="Arial" panose="020B0604020202020204" pitchFamily="34" charset="0"/>
                <a:cs typeface="Arial" panose="020B0604020202020204" pitchFamily="34" charset="0"/>
              </a:rPr>
              <a:t> (</a:t>
            </a:r>
            <a:r>
              <a:rPr lang="en-US" sz="14400" dirty="0" err="1">
                <a:solidFill>
                  <a:schemeClr val="bg2"/>
                </a:solidFill>
                <a:latin typeface="Arial" panose="020B0604020202020204" pitchFamily="34" charset="0"/>
                <a:cs typeface="Arial" panose="020B0604020202020204" pitchFamily="34" charset="0"/>
              </a:rPr>
              <a:t>apa</a:t>
            </a:r>
            <a:r>
              <a:rPr lang="en-US" sz="14400" dirty="0">
                <a:solidFill>
                  <a:schemeClr val="bg2"/>
                </a:solidFill>
                <a:latin typeface="Arial" panose="020B0604020202020204" pitchFamily="34" charset="0"/>
                <a:cs typeface="Arial" panose="020B0604020202020204" pitchFamily="34" charset="0"/>
              </a:rPr>
              <a:t> yang </a:t>
            </a:r>
            <a:r>
              <a:rPr lang="en-US" sz="14400" dirty="0" err="1">
                <a:solidFill>
                  <a:schemeClr val="bg2"/>
                </a:solidFill>
                <a:latin typeface="Arial" panose="020B0604020202020204" pitchFamily="34" charset="0"/>
                <a:cs typeface="Arial" panose="020B0604020202020204" pitchFamily="34" charset="0"/>
              </a:rPr>
              <a:t>akan</a:t>
            </a:r>
            <a:r>
              <a:rPr lang="en-US" sz="14400" dirty="0">
                <a:solidFill>
                  <a:schemeClr val="bg2"/>
                </a:solidFill>
                <a:latin typeface="Arial" panose="020B0604020202020204" pitchFamily="34" charset="0"/>
                <a:cs typeface="Arial" panose="020B0604020202020204" pitchFamily="34" charset="0"/>
              </a:rPr>
              <a:t> </a:t>
            </a:r>
            <a:r>
              <a:rPr lang="en-US" sz="14400" dirty="0" err="1">
                <a:solidFill>
                  <a:schemeClr val="bg2"/>
                </a:solidFill>
                <a:latin typeface="Arial" panose="020B0604020202020204" pitchFamily="34" charset="0"/>
                <a:cs typeface="Arial" panose="020B0604020202020204" pitchFamily="34" charset="0"/>
              </a:rPr>
              <a:t>dilakukan</a:t>
            </a:r>
            <a:r>
              <a:rPr lang="en-US" sz="14400" dirty="0">
                <a:solidFill>
                  <a:schemeClr val="bg2"/>
                </a:solidFill>
                <a:latin typeface="Arial" panose="020B0604020202020204" pitchFamily="34" charset="0"/>
                <a:cs typeface="Arial" panose="020B0604020202020204" pitchFamily="34" charset="0"/>
              </a:rPr>
              <a:t>),</a:t>
            </a:r>
          </a:p>
          <a:p>
            <a:pPr marL="288925" indent="-288925">
              <a:buClr>
                <a:schemeClr val="bg1"/>
              </a:buClr>
              <a:buFont typeface="Wingdings" panose="05000000000000000000" pitchFamily="2" charset="2"/>
              <a:buChar char="§"/>
            </a:pPr>
            <a:r>
              <a:rPr lang="en-US" sz="14400" i="1" dirty="0">
                <a:solidFill>
                  <a:schemeClr val="bg2"/>
                </a:solidFill>
                <a:latin typeface="Arial" panose="020B0604020202020204" pitchFamily="34" charset="0"/>
                <a:cs typeface="Arial" panose="020B0604020202020204" pitchFamily="34" charset="0"/>
              </a:rPr>
              <a:t>why to do</a:t>
            </a:r>
            <a:r>
              <a:rPr lang="en-US" sz="14400" dirty="0">
                <a:solidFill>
                  <a:schemeClr val="bg2"/>
                </a:solidFill>
                <a:latin typeface="Arial" panose="020B0604020202020204" pitchFamily="34" charset="0"/>
                <a:cs typeface="Arial" panose="020B0604020202020204" pitchFamily="34" charset="0"/>
              </a:rPr>
              <a:t> (</a:t>
            </a:r>
            <a:r>
              <a:rPr lang="en-US" sz="14400" dirty="0" err="1">
                <a:solidFill>
                  <a:schemeClr val="bg2"/>
                </a:solidFill>
                <a:latin typeface="Arial" panose="020B0604020202020204" pitchFamily="34" charset="0"/>
                <a:cs typeface="Arial" panose="020B0604020202020204" pitchFamily="34" charset="0"/>
              </a:rPr>
              <a:t>kenapa</a:t>
            </a:r>
            <a:r>
              <a:rPr lang="en-US" sz="14400" dirty="0">
                <a:solidFill>
                  <a:schemeClr val="bg2"/>
                </a:solidFill>
                <a:latin typeface="Arial" panose="020B0604020202020204" pitchFamily="34" charset="0"/>
                <a:cs typeface="Arial" panose="020B0604020202020204" pitchFamily="34" charset="0"/>
              </a:rPr>
              <a:t> </a:t>
            </a:r>
            <a:r>
              <a:rPr lang="en-US" sz="14400" dirty="0" err="1">
                <a:solidFill>
                  <a:schemeClr val="bg2"/>
                </a:solidFill>
                <a:latin typeface="Arial" panose="020B0604020202020204" pitchFamily="34" charset="0"/>
                <a:cs typeface="Arial" panose="020B0604020202020204" pitchFamily="34" charset="0"/>
              </a:rPr>
              <a:t>dilakukan</a:t>
            </a:r>
            <a:r>
              <a:rPr lang="en-US" sz="14400" dirty="0">
                <a:solidFill>
                  <a:schemeClr val="bg2"/>
                </a:solidFill>
                <a:latin typeface="Arial" panose="020B0604020202020204" pitchFamily="34" charset="0"/>
                <a:cs typeface="Arial" panose="020B0604020202020204" pitchFamily="34" charset="0"/>
              </a:rPr>
              <a:t>), </a:t>
            </a:r>
          </a:p>
          <a:p>
            <a:pPr marL="288925" indent="-288925">
              <a:buClr>
                <a:schemeClr val="bg1"/>
              </a:buClr>
              <a:buFont typeface="Wingdings" panose="05000000000000000000" pitchFamily="2" charset="2"/>
              <a:buChar char="§"/>
            </a:pPr>
            <a:r>
              <a:rPr lang="en-US" sz="14400" i="1" dirty="0">
                <a:solidFill>
                  <a:schemeClr val="bg2"/>
                </a:solidFill>
                <a:latin typeface="Arial" panose="020B0604020202020204" pitchFamily="34" charset="0"/>
                <a:cs typeface="Arial" panose="020B0604020202020204" pitchFamily="34" charset="0"/>
              </a:rPr>
              <a:t>how to do</a:t>
            </a:r>
            <a:r>
              <a:rPr lang="en-US" sz="14400" dirty="0">
                <a:solidFill>
                  <a:schemeClr val="bg2"/>
                </a:solidFill>
                <a:latin typeface="Arial" panose="020B0604020202020204" pitchFamily="34" charset="0"/>
                <a:cs typeface="Arial" panose="020B0604020202020204" pitchFamily="34" charset="0"/>
              </a:rPr>
              <a:t> (</a:t>
            </a:r>
            <a:r>
              <a:rPr lang="en-US" sz="14400" dirty="0" err="1">
                <a:solidFill>
                  <a:schemeClr val="bg2"/>
                </a:solidFill>
                <a:latin typeface="Arial" panose="020B0604020202020204" pitchFamily="34" charset="0"/>
                <a:cs typeface="Arial" panose="020B0604020202020204" pitchFamily="34" charset="0"/>
              </a:rPr>
              <a:t>bagaimana</a:t>
            </a:r>
            <a:r>
              <a:rPr lang="en-US" sz="14400" dirty="0">
                <a:solidFill>
                  <a:schemeClr val="bg2"/>
                </a:solidFill>
                <a:latin typeface="Arial" panose="020B0604020202020204" pitchFamily="34" charset="0"/>
                <a:cs typeface="Arial" panose="020B0604020202020204" pitchFamily="34" charset="0"/>
              </a:rPr>
              <a:t> </a:t>
            </a:r>
            <a:r>
              <a:rPr lang="en-US" sz="14400" dirty="0" err="1">
                <a:solidFill>
                  <a:schemeClr val="bg2"/>
                </a:solidFill>
                <a:latin typeface="Arial" panose="020B0604020202020204" pitchFamily="34" charset="0"/>
                <a:cs typeface="Arial" panose="020B0604020202020204" pitchFamily="34" charset="0"/>
              </a:rPr>
              <a:t>melakukannya</a:t>
            </a:r>
            <a:r>
              <a:rPr lang="en-US" sz="4000" dirty="0">
                <a:solidFill>
                  <a:schemeClr val="bg2"/>
                </a:solidFill>
              </a:rPr>
              <a:t>)</a:t>
            </a:r>
          </a:p>
        </p:txBody>
      </p:sp>
      <p:pic>
        <p:nvPicPr>
          <p:cNvPr id="7" name="Picture Placeholder 6">
            <a:extLst>
              <a:ext uri="{FF2B5EF4-FFF2-40B4-BE49-F238E27FC236}">
                <a16:creationId xmlns:a16="http://schemas.microsoft.com/office/drawing/2014/main" id="{2AD0C69A-2D41-4F95-9DB3-05C5877035C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106" r="27106"/>
          <a:stretch>
            <a:fillRect/>
          </a:stretch>
        </p:blipFill>
        <p:spPr/>
      </p:pic>
    </p:spTree>
    <p:extLst>
      <p:ext uri="{BB962C8B-B14F-4D97-AF65-F5344CB8AC3E}">
        <p14:creationId xmlns:p14="http://schemas.microsoft.com/office/powerpoint/2010/main" val="1277932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C183D7F6-B498-43B3-948B-1728B52AA6E4}">
                <adec:decorative xmlns:adec="http://schemas.microsoft.com/office/drawing/2017/decorative" val="1"/>
              </a:ext>
            </a:extLst>
          </p:cNvPr>
          <p:cNvSpPr/>
          <p:nvPr/>
        </p:nvSpPr>
        <p:spPr>
          <a:xfrm>
            <a:off x="1329322" y="5717514"/>
            <a:ext cx="1012464" cy="1007136"/>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0" name="Slide Number 04">
            <a:extLst>
              <a:ext uri="{FF2B5EF4-FFF2-40B4-BE49-F238E27FC236}">
                <a16:creationId xmlns:a16="http://schemas.microsoft.com/office/drawing/2014/main" id="{979C3E78-CF44-41DC-A57F-A9DFA28E5F1F}"/>
              </a:ext>
            </a:extLst>
          </p:cNvPr>
          <p:cNvSpPr txBox="1">
            <a:spLocks/>
          </p:cNvSpPr>
          <p:nvPr/>
        </p:nvSpPr>
        <p:spPr>
          <a:xfrm>
            <a:off x="10919584" y="441326"/>
            <a:ext cx="703476" cy="244475"/>
          </a:xfrm>
          <a:prstGeom prst="rect">
            <a:avLst/>
          </a:prstGeom>
          <a:noFill/>
        </p:spPr>
        <p:txBody>
          <a:bodyPr vert="horz" lIns="0" tIns="0" rIns="0" bIns="0" rtlCol="0" anchor="ctr"/>
          <a:lstStyle>
            <a:defPPr>
              <a:defRPr lang="en-US"/>
            </a:defPPr>
            <a:lvl1pPr marL="0" algn="r" defTabSz="914400" rtl="0" eaLnBrk="1" latinLnBrk="0" hangingPunct="1">
              <a:defRPr sz="803"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877B3-D348-4611-9BDB-C5374591D951}" type="slidenum">
              <a:rPr lang="en-US" sz="1000" smtClean="0">
                <a:solidFill>
                  <a:schemeClr val="bg1">
                    <a:alpha val="50000"/>
                  </a:schemeClr>
                </a:solidFill>
              </a:rPr>
              <a:pPr/>
              <a:t>30</a:t>
            </a:fld>
            <a:endParaRPr lang="en-US" sz="1000" dirty="0">
              <a:solidFill>
                <a:schemeClr val="bg1">
                  <a:alpha val="50000"/>
                </a:schemeClr>
              </a:solidFill>
            </a:endParaRPr>
          </a:p>
        </p:txBody>
      </p:sp>
      <p:pic>
        <p:nvPicPr>
          <p:cNvPr id="14" name="Picture Placeholder 13">
            <a:extLst>
              <a:ext uri="{FF2B5EF4-FFF2-40B4-BE49-F238E27FC236}">
                <a16:creationId xmlns:a16="http://schemas.microsoft.com/office/drawing/2014/main" id="{F21CBA3A-6B72-4419-9781-3743753567F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965" b="2965"/>
          <a:stretch>
            <a:fillRect/>
          </a:stretch>
        </p:blipFill>
        <p:spPr/>
      </p:pic>
      <p:sp>
        <p:nvSpPr>
          <p:cNvPr id="19" name="TextBox 18">
            <a:extLst>
              <a:ext uri="{FF2B5EF4-FFF2-40B4-BE49-F238E27FC236}">
                <a16:creationId xmlns:a16="http://schemas.microsoft.com/office/drawing/2014/main" id="{B8374CC0-3E2C-41D8-AE87-0236401CBA6A}"/>
              </a:ext>
            </a:extLst>
          </p:cNvPr>
          <p:cNvSpPr txBox="1"/>
          <p:nvPr/>
        </p:nvSpPr>
        <p:spPr>
          <a:xfrm>
            <a:off x="397565" y="2385391"/>
            <a:ext cx="6399509" cy="1569660"/>
          </a:xfrm>
          <a:prstGeom prst="rect">
            <a:avLst/>
          </a:prstGeom>
          <a:noFill/>
        </p:spPr>
        <p:txBody>
          <a:bodyPr wrap="none" rtlCol="0">
            <a:spAutoFit/>
          </a:bodyPr>
          <a:lstStyle/>
          <a:p>
            <a:r>
              <a:rPr lang="en-US" sz="4800" b="1" dirty="0" err="1">
                <a:latin typeface="Vivaldi" panose="03020602050506090804" pitchFamily="66" charset="0"/>
              </a:rPr>
              <a:t>Sekian</a:t>
            </a:r>
            <a:r>
              <a:rPr lang="en-US" sz="4800" b="1" dirty="0">
                <a:latin typeface="Vivaldi" panose="03020602050506090804" pitchFamily="66" charset="0"/>
              </a:rPr>
              <a:t> dan </a:t>
            </a:r>
            <a:r>
              <a:rPr lang="en-US" sz="4800" b="1" dirty="0" err="1">
                <a:latin typeface="Vivaldi" panose="03020602050506090804" pitchFamily="66" charset="0"/>
              </a:rPr>
              <a:t>Terima</a:t>
            </a:r>
            <a:r>
              <a:rPr lang="en-US" sz="4800" b="1" dirty="0">
                <a:latin typeface="Vivaldi" panose="03020602050506090804" pitchFamily="66" charset="0"/>
              </a:rPr>
              <a:t> Kasih, </a:t>
            </a:r>
          </a:p>
          <a:p>
            <a:r>
              <a:rPr lang="en-US" sz="4800" b="1" dirty="0" err="1">
                <a:latin typeface="Vivaldi" panose="03020602050506090804" pitchFamily="66" charset="0"/>
              </a:rPr>
              <a:t>Semoga</a:t>
            </a:r>
            <a:r>
              <a:rPr lang="en-US" sz="4800" b="1" dirty="0">
                <a:latin typeface="Vivaldi" panose="03020602050506090804" pitchFamily="66" charset="0"/>
              </a:rPr>
              <a:t> </a:t>
            </a:r>
            <a:r>
              <a:rPr lang="en-US" sz="4800" b="1" dirty="0" err="1">
                <a:latin typeface="Vivaldi" panose="03020602050506090804" pitchFamily="66" charset="0"/>
              </a:rPr>
              <a:t>Bermanfaat</a:t>
            </a:r>
            <a:endParaRPr lang="en-US" sz="4800" b="1" dirty="0">
              <a:latin typeface="Vivaldi" panose="03020602050506090804" pitchFamily="66" charset="0"/>
            </a:endParaRPr>
          </a:p>
        </p:txBody>
      </p:sp>
    </p:spTree>
    <p:extLst>
      <p:ext uri="{BB962C8B-B14F-4D97-AF65-F5344CB8AC3E}">
        <p14:creationId xmlns:p14="http://schemas.microsoft.com/office/powerpoint/2010/main" val="4138233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8C5C4A7-50B5-484D-B707-891E2D8F96A0}"/>
              </a:ext>
            </a:extLst>
          </p:cNvPr>
          <p:cNvSpPr txBox="1"/>
          <p:nvPr/>
        </p:nvSpPr>
        <p:spPr>
          <a:xfrm>
            <a:off x="890116" y="1180026"/>
            <a:ext cx="3060453" cy="584775"/>
          </a:xfrm>
          <a:prstGeom prst="rect">
            <a:avLst/>
          </a:prstGeom>
          <a:noFill/>
          <a:ln>
            <a:solidFill>
              <a:srgbClr val="FF0000"/>
            </a:solidFill>
          </a:ln>
        </p:spPr>
        <p:txBody>
          <a:bodyPr wrap="none" rtlCol="0">
            <a:spAutoFit/>
          </a:bodyPr>
          <a:lstStyle/>
          <a:p>
            <a:pPr marL="457200" indent="-457200">
              <a:buFont typeface="Arial" panose="020B0604020202020204" pitchFamily="34" charset="0"/>
              <a:buChar char="•"/>
            </a:pPr>
            <a:r>
              <a:rPr lang="en-US" sz="3200" b="1" dirty="0">
                <a:solidFill>
                  <a:srgbClr val="FF0000"/>
                </a:solidFill>
                <a:latin typeface="Segoe Print" panose="02000600000000000000" pitchFamily="2" charset="0"/>
              </a:rPr>
              <a:t>What to Do</a:t>
            </a:r>
            <a:endParaRPr lang="en-US" sz="3200" b="1" dirty="0">
              <a:solidFill>
                <a:srgbClr val="FF0000"/>
              </a:solidFill>
            </a:endParaRPr>
          </a:p>
        </p:txBody>
      </p:sp>
      <p:sp>
        <p:nvSpPr>
          <p:cNvPr id="11" name="TextBox 10">
            <a:extLst>
              <a:ext uri="{FF2B5EF4-FFF2-40B4-BE49-F238E27FC236}">
                <a16:creationId xmlns:a16="http://schemas.microsoft.com/office/drawing/2014/main" id="{B286792D-31DD-4FDE-9DFE-196B85D5A164}"/>
              </a:ext>
            </a:extLst>
          </p:cNvPr>
          <p:cNvSpPr txBox="1"/>
          <p:nvPr/>
        </p:nvSpPr>
        <p:spPr>
          <a:xfrm>
            <a:off x="1826219" y="2200973"/>
            <a:ext cx="2869696" cy="584775"/>
          </a:xfrm>
          <a:prstGeom prst="rect">
            <a:avLst/>
          </a:prstGeom>
          <a:noFill/>
          <a:ln>
            <a:solidFill>
              <a:srgbClr val="FFFF00"/>
            </a:solidFill>
          </a:ln>
        </p:spPr>
        <p:txBody>
          <a:bodyPr wrap="none" rtlCol="0">
            <a:spAutoFit/>
          </a:bodyPr>
          <a:lstStyle/>
          <a:p>
            <a:pPr marL="457200" indent="-457200">
              <a:buFont typeface="Arial" panose="020B0604020202020204" pitchFamily="34" charset="0"/>
              <a:buChar char="•"/>
            </a:pPr>
            <a:r>
              <a:rPr lang="en-US" sz="3200" b="1" dirty="0">
                <a:solidFill>
                  <a:srgbClr val="FFFF00"/>
                </a:solidFill>
                <a:latin typeface="Segoe Print" panose="02000600000000000000" pitchFamily="2" charset="0"/>
              </a:rPr>
              <a:t>Why to Do</a:t>
            </a:r>
            <a:endParaRPr lang="en-US" sz="3200" b="1" dirty="0">
              <a:solidFill>
                <a:srgbClr val="FFFF00"/>
              </a:solidFill>
            </a:endParaRPr>
          </a:p>
        </p:txBody>
      </p:sp>
      <p:sp>
        <p:nvSpPr>
          <p:cNvPr id="13" name="Rectangle 12">
            <a:extLst>
              <a:ext uri="{FF2B5EF4-FFF2-40B4-BE49-F238E27FC236}">
                <a16:creationId xmlns:a16="http://schemas.microsoft.com/office/drawing/2014/main" id="{B29D4932-8B36-47F8-AFAE-730EB1D9082D}"/>
              </a:ext>
            </a:extLst>
          </p:cNvPr>
          <p:cNvSpPr/>
          <p:nvPr/>
        </p:nvSpPr>
        <p:spPr>
          <a:xfrm>
            <a:off x="2965918" y="3040299"/>
            <a:ext cx="2880917" cy="584775"/>
          </a:xfrm>
          <a:prstGeom prst="rect">
            <a:avLst/>
          </a:prstGeom>
          <a:ln>
            <a:solidFill>
              <a:srgbClr val="00B0F0"/>
            </a:solidFill>
          </a:ln>
        </p:spPr>
        <p:txBody>
          <a:bodyPr wrap="none">
            <a:spAutoFit/>
          </a:bodyPr>
          <a:lstStyle/>
          <a:p>
            <a:pPr marL="457200" indent="-457200">
              <a:buFont typeface="Arial" panose="020B0604020202020204" pitchFamily="34" charset="0"/>
              <a:buChar char="•"/>
            </a:pPr>
            <a:r>
              <a:rPr lang="en-US" sz="3200" b="1" dirty="0">
                <a:solidFill>
                  <a:srgbClr val="00B0F0"/>
                </a:solidFill>
                <a:latin typeface="Segoe Print" panose="02000600000000000000" pitchFamily="2" charset="0"/>
              </a:rPr>
              <a:t>How to Do</a:t>
            </a:r>
            <a:endParaRPr lang="en-US" sz="3200" b="1" dirty="0">
              <a:solidFill>
                <a:srgbClr val="00B0F0"/>
              </a:solidFill>
            </a:endParaRPr>
          </a:p>
        </p:txBody>
      </p:sp>
      <p:sp>
        <p:nvSpPr>
          <p:cNvPr id="15" name="TextBox 14">
            <a:extLst>
              <a:ext uri="{FF2B5EF4-FFF2-40B4-BE49-F238E27FC236}">
                <a16:creationId xmlns:a16="http://schemas.microsoft.com/office/drawing/2014/main" id="{52B44B82-CE95-4E1E-92E3-ADCFA1BB84B3}"/>
              </a:ext>
            </a:extLst>
          </p:cNvPr>
          <p:cNvSpPr txBox="1"/>
          <p:nvPr/>
        </p:nvSpPr>
        <p:spPr>
          <a:xfrm>
            <a:off x="5707025" y="1252034"/>
            <a:ext cx="4259499" cy="58477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3200" b="1" dirty="0">
                <a:solidFill>
                  <a:schemeClr val="tx1"/>
                </a:solidFill>
                <a:latin typeface="Segoe Print" panose="02000600000000000000" pitchFamily="2" charset="0"/>
              </a:rPr>
              <a:t>PS, RO, RQ, Scope </a:t>
            </a:r>
          </a:p>
        </p:txBody>
      </p:sp>
      <p:sp>
        <p:nvSpPr>
          <p:cNvPr id="17" name="Rectangle 16">
            <a:extLst>
              <a:ext uri="{FF2B5EF4-FFF2-40B4-BE49-F238E27FC236}">
                <a16:creationId xmlns:a16="http://schemas.microsoft.com/office/drawing/2014/main" id="{1665EC9E-DEC2-4856-8686-993542B05F81}"/>
              </a:ext>
            </a:extLst>
          </p:cNvPr>
          <p:cNvSpPr/>
          <p:nvPr/>
        </p:nvSpPr>
        <p:spPr>
          <a:xfrm>
            <a:off x="5964196" y="2246207"/>
            <a:ext cx="4706738" cy="52322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sz="2800" b="1" dirty="0">
                <a:latin typeface="Segoe Print" panose="02000600000000000000" pitchFamily="2" charset="0"/>
              </a:rPr>
              <a:t>Background, Significance</a:t>
            </a:r>
            <a:endParaRPr lang="en-US" sz="2800" b="1" dirty="0"/>
          </a:p>
        </p:txBody>
      </p:sp>
      <p:sp>
        <p:nvSpPr>
          <p:cNvPr id="19" name="Rectangle 18">
            <a:extLst>
              <a:ext uri="{FF2B5EF4-FFF2-40B4-BE49-F238E27FC236}">
                <a16:creationId xmlns:a16="http://schemas.microsoft.com/office/drawing/2014/main" id="{987BB38D-CDFB-4789-8C52-5583E45610E6}"/>
              </a:ext>
            </a:extLst>
          </p:cNvPr>
          <p:cNvSpPr/>
          <p:nvPr/>
        </p:nvSpPr>
        <p:spPr>
          <a:xfrm>
            <a:off x="7442844" y="3040299"/>
            <a:ext cx="3494867" cy="58477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sz="3200" dirty="0">
                <a:ln w="0"/>
                <a:solidFill>
                  <a:schemeClr val="tx1"/>
                </a:solidFill>
                <a:effectLst>
                  <a:outerShdw blurRad="38100" dist="19050" dir="2700000" algn="tl" rotWithShape="0">
                    <a:schemeClr val="dk1">
                      <a:alpha val="40000"/>
                    </a:schemeClr>
                  </a:outerShdw>
                </a:effectLst>
                <a:latin typeface="Segoe Print" panose="02000600000000000000" pitchFamily="2" charset="0"/>
              </a:rPr>
              <a:t>Research Design</a:t>
            </a:r>
            <a:endParaRPr lang="en-US" sz="3200" dirty="0">
              <a:ln w="0"/>
              <a:solidFill>
                <a:schemeClr val="tx1"/>
              </a:solidFill>
              <a:effectLst>
                <a:outerShdw blurRad="38100" dist="19050" dir="2700000" algn="tl" rotWithShape="0">
                  <a:schemeClr val="dk1">
                    <a:alpha val="40000"/>
                  </a:schemeClr>
                </a:outerShdw>
              </a:effectLst>
            </a:endParaRPr>
          </a:p>
        </p:txBody>
      </p:sp>
      <p:sp>
        <p:nvSpPr>
          <p:cNvPr id="21" name="Right Arrow 10">
            <a:extLst>
              <a:ext uri="{FF2B5EF4-FFF2-40B4-BE49-F238E27FC236}">
                <a16:creationId xmlns:a16="http://schemas.microsoft.com/office/drawing/2014/main" id="{36CC99BF-BF47-4CD7-9803-237DAF1E11EB}"/>
              </a:ext>
            </a:extLst>
          </p:cNvPr>
          <p:cNvSpPr/>
          <p:nvPr/>
        </p:nvSpPr>
        <p:spPr>
          <a:xfrm>
            <a:off x="4371589" y="1301001"/>
            <a:ext cx="978408"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ight Arrow 11">
            <a:extLst>
              <a:ext uri="{FF2B5EF4-FFF2-40B4-BE49-F238E27FC236}">
                <a16:creationId xmlns:a16="http://schemas.microsoft.com/office/drawing/2014/main" id="{F0BF178C-D8D9-4CA9-9F3B-0D28ABAF65EA}"/>
              </a:ext>
            </a:extLst>
          </p:cNvPr>
          <p:cNvSpPr/>
          <p:nvPr/>
        </p:nvSpPr>
        <p:spPr>
          <a:xfrm>
            <a:off x="4860793" y="2202631"/>
            <a:ext cx="978408" cy="484632"/>
          </a:xfrm>
          <a:prstGeom prst="rightArrow">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12">
            <a:extLst>
              <a:ext uri="{FF2B5EF4-FFF2-40B4-BE49-F238E27FC236}">
                <a16:creationId xmlns:a16="http://schemas.microsoft.com/office/drawing/2014/main" id="{3279A892-19E8-43D2-AD59-639CDF5008D7}"/>
              </a:ext>
            </a:extLst>
          </p:cNvPr>
          <p:cNvSpPr/>
          <p:nvPr/>
        </p:nvSpPr>
        <p:spPr>
          <a:xfrm>
            <a:off x="6267818" y="3078384"/>
            <a:ext cx="978408" cy="484632"/>
          </a:xfrm>
          <a:prstGeom prst="rightArrow">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26CAB81D-F91D-4DB6-BEA2-E05C6F29551F}"/>
              </a:ext>
            </a:extLst>
          </p:cNvPr>
          <p:cNvSpPr txBox="1"/>
          <p:nvPr/>
        </p:nvSpPr>
        <p:spPr>
          <a:xfrm>
            <a:off x="6096000" y="4924166"/>
            <a:ext cx="5542723" cy="830997"/>
          </a:xfrm>
          <a:prstGeom prst="rect">
            <a:avLst/>
          </a:prstGeom>
          <a:noFill/>
        </p:spPr>
        <p:txBody>
          <a:bodyPr wrap="square" rtlCol="0">
            <a:spAutoFit/>
          </a:bodyPr>
          <a:lstStyle/>
          <a:p>
            <a:r>
              <a:rPr lang="en-US" sz="2400" b="1" i="1" dirty="0">
                <a:solidFill>
                  <a:srgbClr val="FF0000"/>
                </a:solidFill>
                <a:latin typeface="Arial" panose="020B0604020202020204" pitchFamily="34" charset="0"/>
                <a:cs typeface="Arial" panose="020B0604020202020204" pitchFamily="34" charset="0"/>
              </a:rPr>
              <a:t>Theories (concept, construct, preposition), Theoretical Framework </a:t>
            </a:r>
          </a:p>
        </p:txBody>
      </p:sp>
      <p:sp>
        <p:nvSpPr>
          <p:cNvPr id="29" name="Down Arrow 14">
            <a:extLst>
              <a:ext uri="{FF2B5EF4-FFF2-40B4-BE49-F238E27FC236}">
                <a16:creationId xmlns:a16="http://schemas.microsoft.com/office/drawing/2014/main" id="{493CA33E-8F2E-4EEB-8A14-037BA2E52E00}"/>
              </a:ext>
            </a:extLst>
          </p:cNvPr>
          <p:cNvSpPr/>
          <p:nvPr/>
        </p:nvSpPr>
        <p:spPr>
          <a:xfrm rot="10800000">
            <a:off x="8682551" y="3746330"/>
            <a:ext cx="769561"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105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3EACCDE-AF8B-44F5-928F-540A6354214C}"/>
              </a:ext>
            </a:extLst>
          </p:cNvPr>
          <p:cNvSpPr>
            <a:spLocks noGrp="1"/>
          </p:cNvSpPr>
          <p:nvPr>
            <p:ph idx="1"/>
          </p:nvPr>
        </p:nvSpPr>
        <p:spPr>
          <a:xfrm>
            <a:off x="932328" y="2031121"/>
            <a:ext cx="10636819" cy="3933150"/>
          </a:xfrm>
        </p:spPr>
        <p:txBody>
          <a:bodyPr>
            <a:normAutofit fontScale="92500" lnSpcReduction="10000"/>
          </a:bodyPr>
          <a:lstStyle/>
          <a:p>
            <a:r>
              <a:rPr lang="it-IT" sz="2400" b="0" i="0" dirty="0">
                <a:solidFill>
                  <a:srgbClr val="FFFF00"/>
                </a:solidFill>
                <a:effectLst/>
                <a:latin typeface="Arial" panose="020B0604020202020204" pitchFamily="34" charset="0"/>
              </a:rPr>
              <a:t>Motivasi Petani Dalam Menabung Di Bank (Studi Kasus Petani Penabung di.....)</a:t>
            </a:r>
          </a:p>
          <a:p>
            <a:r>
              <a:rPr lang="nn-NO" sz="2400" b="0" i="0" dirty="0">
                <a:solidFill>
                  <a:srgbClr val="FFFF00"/>
                </a:solidFill>
                <a:effectLst/>
                <a:latin typeface="Arial" panose="020B0604020202020204" pitchFamily="34" charset="0"/>
              </a:rPr>
              <a:t>Strategi Pengembangan Agribisnis Salak Di Kabupaten …</a:t>
            </a:r>
          </a:p>
          <a:p>
            <a:r>
              <a:rPr lang="en-US" sz="2400" b="0" i="0" dirty="0" err="1">
                <a:solidFill>
                  <a:srgbClr val="FFFF00"/>
                </a:solidFill>
                <a:effectLst/>
                <a:latin typeface="Arial" panose="020B0604020202020204" pitchFamily="34" charset="0"/>
              </a:rPr>
              <a:t>Pengambangan</a:t>
            </a:r>
            <a:r>
              <a:rPr lang="en-US" sz="2400" b="0" i="0" dirty="0">
                <a:solidFill>
                  <a:srgbClr val="FFFF00"/>
                </a:solidFill>
                <a:effectLst/>
                <a:latin typeface="Arial" panose="020B0604020202020204" pitchFamily="34" charset="0"/>
              </a:rPr>
              <a:t> Kawasan </a:t>
            </a:r>
            <a:r>
              <a:rPr lang="en-US" sz="2400" b="0" i="0" dirty="0" err="1">
                <a:solidFill>
                  <a:srgbClr val="FFFF00"/>
                </a:solidFill>
                <a:effectLst/>
                <a:latin typeface="Arial" panose="020B0604020202020204" pitchFamily="34" charset="0"/>
              </a:rPr>
              <a:t>Perdesaan</a:t>
            </a:r>
            <a:r>
              <a:rPr lang="en-US" sz="2400" b="0" i="0" dirty="0">
                <a:solidFill>
                  <a:srgbClr val="FFFF00"/>
                </a:solidFill>
                <a:effectLst/>
                <a:latin typeface="Arial" panose="020B0604020202020204" pitchFamily="34" charset="0"/>
              </a:rPr>
              <a:t> </a:t>
            </a:r>
            <a:r>
              <a:rPr lang="en-US" sz="2400" b="0" i="0" dirty="0" err="1">
                <a:solidFill>
                  <a:srgbClr val="FFFF00"/>
                </a:solidFill>
                <a:effectLst/>
                <a:latin typeface="Arial" panose="020B0604020202020204" pitchFamily="34" charset="0"/>
              </a:rPr>
              <a:t>Berbasis</a:t>
            </a:r>
            <a:r>
              <a:rPr lang="en-US" sz="2400" b="0" i="0" dirty="0">
                <a:solidFill>
                  <a:srgbClr val="FFFF00"/>
                </a:solidFill>
                <a:effectLst/>
                <a:latin typeface="Arial" panose="020B0604020202020204" pitchFamily="34" charset="0"/>
              </a:rPr>
              <a:t> </a:t>
            </a:r>
            <a:r>
              <a:rPr lang="en-US" sz="2400" b="0" i="0" dirty="0" err="1">
                <a:solidFill>
                  <a:srgbClr val="FFFF00"/>
                </a:solidFill>
                <a:effectLst/>
                <a:latin typeface="Arial" panose="020B0604020202020204" pitchFamily="34" charset="0"/>
              </a:rPr>
              <a:t>Agribisnis</a:t>
            </a:r>
            <a:r>
              <a:rPr lang="en-US" sz="2400" b="0" i="0" dirty="0">
                <a:solidFill>
                  <a:srgbClr val="FFFF00"/>
                </a:solidFill>
                <a:effectLst/>
                <a:latin typeface="Arial" panose="020B0604020202020204" pitchFamily="34" charset="0"/>
              </a:rPr>
              <a:t> Di </a:t>
            </a:r>
            <a:r>
              <a:rPr lang="en-US" sz="2400" b="0" i="0" dirty="0" err="1">
                <a:solidFill>
                  <a:srgbClr val="FFFF00"/>
                </a:solidFill>
                <a:effectLst/>
                <a:latin typeface="Arial" panose="020B0604020202020204" pitchFamily="34" charset="0"/>
              </a:rPr>
              <a:t>Kecamatan</a:t>
            </a:r>
            <a:r>
              <a:rPr lang="en-US" sz="2400" b="0" i="0" dirty="0">
                <a:solidFill>
                  <a:srgbClr val="FFFF00"/>
                </a:solidFill>
                <a:effectLst/>
                <a:latin typeface="Arial" panose="020B0604020202020204" pitchFamily="34" charset="0"/>
              </a:rPr>
              <a:t> … </a:t>
            </a:r>
            <a:r>
              <a:rPr lang="en-US" sz="2400" b="0" i="0" dirty="0" err="1">
                <a:solidFill>
                  <a:srgbClr val="FFFF00"/>
                </a:solidFill>
                <a:effectLst/>
                <a:latin typeface="Arial" panose="020B0604020202020204" pitchFamily="34" charset="0"/>
              </a:rPr>
              <a:t>Kabupaten</a:t>
            </a:r>
            <a:r>
              <a:rPr lang="en-US" sz="2400" b="0" i="0" dirty="0">
                <a:solidFill>
                  <a:srgbClr val="FFFF00"/>
                </a:solidFill>
                <a:effectLst/>
                <a:latin typeface="Arial" panose="020B0604020202020204" pitchFamily="34" charset="0"/>
              </a:rPr>
              <a:t> …</a:t>
            </a:r>
          </a:p>
          <a:p>
            <a:r>
              <a:rPr lang="en-US" sz="2400" b="0" i="0" dirty="0">
                <a:solidFill>
                  <a:srgbClr val="FFFF00"/>
                </a:solidFill>
                <a:effectLst/>
                <a:latin typeface="Arial" panose="020B0604020202020204" pitchFamily="34" charset="0"/>
              </a:rPr>
              <a:t>Analisa Total Quality Management Dan Kinerja </a:t>
            </a:r>
            <a:r>
              <a:rPr lang="en-US" sz="2400" b="0" i="0" dirty="0" err="1">
                <a:solidFill>
                  <a:srgbClr val="FFFF00"/>
                </a:solidFill>
                <a:effectLst/>
                <a:latin typeface="Arial" panose="020B0604020202020204" pitchFamily="34" charset="0"/>
              </a:rPr>
              <a:t>Koperasi</a:t>
            </a:r>
            <a:r>
              <a:rPr lang="en-US" sz="2400" b="0" i="0" dirty="0">
                <a:solidFill>
                  <a:srgbClr val="FFFF00"/>
                </a:solidFill>
                <a:effectLst/>
                <a:latin typeface="Arial" panose="020B0604020202020204" pitchFamily="34" charset="0"/>
              </a:rPr>
              <a:t> (</a:t>
            </a:r>
            <a:r>
              <a:rPr lang="en-US" sz="2400" b="0" i="0" dirty="0" err="1">
                <a:solidFill>
                  <a:srgbClr val="FFFF00"/>
                </a:solidFill>
                <a:effectLst/>
                <a:latin typeface="Arial" panose="020B0604020202020204" pitchFamily="34" charset="0"/>
              </a:rPr>
              <a:t>Studi</a:t>
            </a:r>
            <a:r>
              <a:rPr lang="en-US" sz="2400" b="0" i="0" dirty="0">
                <a:solidFill>
                  <a:srgbClr val="FFFF00"/>
                </a:solidFill>
                <a:effectLst/>
                <a:latin typeface="Arial" panose="020B0604020202020204" pitchFamily="34" charset="0"/>
              </a:rPr>
              <a:t> </a:t>
            </a:r>
            <a:r>
              <a:rPr lang="en-US" sz="2400" b="0" i="0" dirty="0" err="1">
                <a:solidFill>
                  <a:srgbClr val="FFFF00"/>
                </a:solidFill>
                <a:effectLst/>
                <a:latin typeface="Arial" panose="020B0604020202020204" pitchFamily="34" charset="0"/>
              </a:rPr>
              <a:t>Kasus</a:t>
            </a:r>
            <a:r>
              <a:rPr lang="en-US" sz="2400" b="0" i="0" dirty="0">
                <a:solidFill>
                  <a:srgbClr val="FFFF00"/>
                </a:solidFill>
                <a:effectLst/>
                <a:latin typeface="Arial" panose="020B0604020202020204" pitchFamily="34" charset="0"/>
              </a:rPr>
              <a:t> Di </a:t>
            </a:r>
            <a:r>
              <a:rPr lang="en-US" sz="2400" b="0" i="0" dirty="0" err="1">
                <a:solidFill>
                  <a:srgbClr val="FFFF00"/>
                </a:solidFill>
                <a:effectLst/>
                <a:latin typeface="Arial" panose="020B0604020202020204" pitchFamily="34" charset="0"/>
              </a:rPr>
              <a:t>Koperasi</a:t>
            </a:r>
            <a:r>
              <a:rPr lang="en-US" sz="2400" b="0" i="0" dirty="0">
                <a:solidFill>
                  <a:srgbClr val="FFFF00"/>
                </a:solidFill>
                <a:effectLst/>
                <a:latin typeface="Arial" panose="020B0604020202020204" pitchFamily="34" charset="0"/>
              </a:rPr>
              <a:t> </a:t>
            </a:r>
            <a:r>
              <a:rPr lang="en-US" sz="2400" b="0" i="0" dirty="0" err="1">
                <a:solidFill>
                  <a:srgbClr val="FFFF00"/>
                </a:solidFill>
                <a:effectLst/>
                <a:latin typeface="Arial" panose="020B0604020202020204" pitchFamily="34" charset="0"/>
              </a:rPr>
              <a:t>Kec</a:t>
            </a:r>
            <a:r>
              <a:rPr lang="en-US" sz="2400" b="0" i="0" dirty="0">
                <a:solidFill>
                  <a:srgbClr val="FFFF00"/>
                </a:solidFill>
                <a:effectLst/>
                <a:latin typeface="Arial" panose="020B0604020202020204" pitchFamily="34" charset="0"/>
              </a:rPr>
              <a:t>…. </a:t>
            </a:r>
            <a:r>
              <a:rPr lang="en-US" sz="2400" b="0" i="0" dirty="0" err="1">
                <a:solidFill>
                  <a:srgbClr val="FFFF00"/>
                </a:solidFill>
                <a:effectLst/>
                <a:latin typeface="Arial" panose="020B0604020202020204" pitchFamily="34" charset="0"/>
              </a:rPr>
              <a:t>Kab</a:t>
            </a:r>
            <a:r>
              <a:rPr lang="en-US" sz="2400" b="0" i="0" dirty="0">
                <a:solidFill>
                  <a:srgbClr val="FFFF00"/>
                </a:solidFill>
                <a:effectLst/>
                <a:latin typeface="Arial" panose="020B0604020202020204" pitchFamily="34" charset="0"/>
              </a:rPr>
              <a:t>. …</a:t>
            </a:r>
          </a:p>
          <a:p>
            <a:r>
              <a:rPr lang="en-US" sz="2400" b="0" i="0" dirty="0" err="1">
                <a:solidFill>
                  <a:srgbClr val="FFFF00"/>
                </a:solidFill>
                <a:effectLst/>
                <a:latin typeface="Arial" panose="020B0604020202020204" pitchFamily="34" charset="0"/>
              </a:rPr>
              <a:t>Analisis</a:t>
            </a:r>
            <a:r>
              <a:rPr lang="en-US" sz="2400" b="0" i="0" dirty="0">
                <a:solidFill>
                  <a:srgbClr val="FFFF00"/>
                </a:solidFill>
                <a:effectLst/>
                <a:latin typeface="Arial" panose="020B0604020202020204" pitchFamily="34" charset="0"/>
              </a:rPr>
              <a:t> </a:t>
            </a:r>
            <a:r>
              <a:rPr lang="en-US" sz="2400" b="0" i="0" dirty="0" err="1">
                <a:solidFill>
                  <a:srgbClr val="FFFF00"/>
                </a:solidFill>
                <a:effectLst/>
                <a:latin typeface="Arial" panose="020B0604020202020204" pitchFamily="34" charset="0"/>
              </a:rPr>
              <a:t>Fluktuasi</a:t>
            </a:r>
            <a:r>
              <a:rPr lang="en-US" sz="2400" b="0" i="0" dirty="0">
                <a:solidFill>
                  <a:srgbClr val="FFFF00"/>
                </a:solidFill>
                <a:effectLst/>
                <a:latin typeface="Arial" panose="020B0604020202020204" pitchFamily="34" charset="0"/>
              </a:rPr>
              <a:t> Harga …….. </a:t>
            </a:r>
            <a:r>
              <a:rPr lang="en-US" sz="2400" b="0" i="0" dirty="0" err="1">
                <a:solidFill>
                  <a:srgbClr val="FFFF00"/>
                </a:solidFill>
                <a:effectLst/>
                <a:latin typeface="Arial" panose="020B0604020202020204" pitchFamily="34" charset="0"/>
              </a:rPr>
              <a:t>Produksi</a:t>
            </a:r>
            <a:r>
              <a:rPr lang="en-US" sz="2400" b="0" i="0" dirty="0">
                <a:solidFill>
                  <a:srgbClr val="FFFF00"/>
                </a:solidFill>
                <a:effectLst/>
                <a:latin typeface="Arial" panose="020B0604020202020204" pitchFamily="34" charset="0"/>
              </a:rPr>
              <a:t> </a:t>
            </a:r>
            <a:r>
              <a:rPr lang="en-US" sz="2400" b="0" i="0" dirty="0" err="1">
                <a:solidFill>
                  <a:srgbClr val="FFFF00"/>
                </a:solidFill>
                <a:effectLst/>
                <a:latin typeface="Arial" panose="020B0604020202020204" pitchFamily="34" charset="0"/>
              </a:rPr>
              <a:t>Kecamatan</a:t>
            </a:r>
            <a:r>
              <a:rPr lang="en-US" sz="2400" b="0" i="0" dirty="0">
                <a:solidFill>
                  <a:srgbClr val="FFFF00"/>
                </a:solidFill>
                <a:effectLst/>
                <a:latin typeface="Arial" panose="020B0604020202020204" pitchFamily="34" charset="0"/>
              </a:rPr>
              <a:t> … </a:t>
            </a:r>
            <a:r>
              <a:rPr lang="en-US" sz="2400" b="0" i="0" dirty="0" err="1">
                <a:solidFill>
                  <a:srgbClr val="FFFF00"/>
                </a:solidFill>
                <a:effectLst/>
                <a:latin typeface="Arial" panose="020B0604020202020204" pitchFamily="34" charset="0"/>
              </a:rPr>
              <a:t>Kabupaten</a:t>
            </a:r>
            <a:r>
              <a:rPr lang="en-US" sz="2400" b="0" i="0" dirty="0">
                <a:solidFill>
                  <a:srgbClr val="FFFF00"/>
                </a:solidFill>
                <a:effectLst/>
                <a:latin typeface="Arial" panose="020B0604020202020204" pitchFamily="34" charset="0"/>
              </a:rPr>
              <a:t> …</a:t>
            </a:r>
          </a:p>
          <a:p>
            <a:r>
              <a:rPr lang="en-US" sz="2400" b="0" i="0" dirty="0">
                <a:solidFill>
                  <a:srgbClr val="FFFF00"/>
                </a:solidFill>
                <a:effectLst/>
                <a:latin typeface="Arial" panose="020B0604020202020204" pitchFamily="34" charset="0"/>
              </a:rPr>
              <a:t>Tingkat </a:t>
            </a:r>
            <a:r>
              <a:rPr lang="en-US" sz="2400" b="0" i="0" dirty="0" err="1">
                <a:solidFill>
                  <a:srgbClr val="FFFF00"/>
                </a:solidFill>
                <a:effectLst/>
                <a:latin typeface="Arial" panose="020B0604020202020204" pitchFamily="34" charset="0"/>
              </a:rPr>
              <a:t>Adopsi</a:t>
            </a:r>
            <a:r>
              <a:rPr lang="en-US" sz="2400" b="0" i="0" dirty="0">
                <a:solidFill>
                  <a:srgbClr val="FFFF00"/>
                </a:solidFill>
                <a:effectLst/>
                <a:latin typeface="Arial" panose="020B0604020202020204" pitchFamily="34" charset="0"/>
              </a:rPr>
              <a:t> </a:t>
            </a:r>
            <a:r>
              <a:rPr lang="en-US" sz="2400" b="0" i="0" dirty="0" err="1">
                <a:solidFill>
                  <a:srgbClr val="FFFF00"/>
                </a:solidFill>
                <a:effectLst/>
                <a:latin typeface="Arial" panose="020B0604020202020204" pitchFamily="34" charset="0"/>
              </a:rPr>
              <a:t>Petani</a:t>
            </a:r>
            <a:r>
              <a:rPr lang="en-US" sz="2400" b="0" i="0" dirty="0">
                <a:solidFill>
                  <a:srgbClr val="FFFF00"/>
                </a:solidFill>
                <a:effectLst/>
                <a:latin typeface="Arial" panose="020B0604020202020204" pitchFamily="34" charset="0"/>
              </a:rPr>
              <a:t> </a:t>
            </a:r>
            <a:r>
              <a:rPr lang="en-US" sz="2400" b="0" i="0" dirty="0" err="1">
                <a:solidFill>
                  <a:srgbClr val="FFFF00"/>
                </a:solidFill>
                <a:effectLst/>
                <a:latin typeface="Arial" panose="020B0604020202020204" pitchFamily="34" charset="0"/>
              </a:rPr>
              <a:t>Dalam</a:t>
            </a:r>
            <a:r>
              <a:rPr lang="en-US" sz="2400" b="0" i="0" dirty="0">
                <a:solidFill>
                  <a:srgbClr val="FFFF00"/>
                </a:solidFill>
                <a:effectLst/>
                <a:latin typeface="Arial" panose="020B0604020202020204" pitchFamily="34" charset="0"/>
              </a:rPr>
              <a:t> Program Pola </a:t>
            </a:r>
            <a:r>
              <a:rPr lang="en-US" sz="2400" b="0" i="0" dirty="0" err="1">
                <a:solidFill>
                  <a:srgbClr val="FFFF00"/>
                </a:solidFill>
                <a:effectLst/>
                <a:latin typeface="Arial" panose="020B0604020202020204" pitchFamily="34" charset="0"/>
              </a:rPr>
              <a:t>Kemitraan</a:t>
            </a:r>
            <a:r>
              <a:rPr lang="en-US" sz="2400" b="0" i="0" dirty="0">
                <a:solidFill>
                  <a:srgbClr val="FFFF00"/>
                </a:solidFill>
                <a:effectLst/>
                <a:latin typeface="Arial" panose="020B0604020202020204" pitchFamily="34" charset="0"/>
              </a:rPr>
              <a:t> </a:t>
            </a:r>
            <a:r>
              <a:rPr lang="en-US" sz="2400" b="0" i="0" dirty="0" err="1">
                <a:solidFill>
                  <a:srgbClr val="FFFF00"/>
                </a:solidFill>
                <a:effectLst/>
                <a:latin typeface="Arial" panose="020B0604020202020204" pitchFamily="34" charset="0"/>
              </a:rPr>
              <a:t>Komoditi</a:t>
            </a:r>
            <a:r>
              <a:rPr lang="en-US" sz="2400" b="0" i="0" dirty="0">
                <a:solidFill>
                  <a:srgbClr val="FFFF00"/>
                </a:solidFill>
                <a:effectLst/>
                <a:latin typeface="Arial" panose="020B0604020202020204" pitchFamily="34" charset="0"/>
              </a:rPr>
              <a:t> </a:t>
            </a:r>
            <a:r>
              <a:rPr lang="en-US" sz="2400" dirty="0">
                <a:solidFill>
                  <a:srgbClr val="FFFF00"/>
                </a:solidFill>
                <a:latin typeface="Arial" panose="020B0604020202020204" pitchFamily="34" charset="0"/>
              </a:rPr>
              <a:t>…… </a:t>
            </a:r>
            <a:r>
              <a:rPr lang="en-US" sz="2400" b="0" i="0" dirty="0">
                <a:solidFill>
                  <a:srgbClr val="FFFF00"/>
                </a:solidFill>
                <a:effectLst/>
                <a:latin typeface="Arial" panose="020B0604020202020204" pitchFamily="34" charset="0"/>
              </a:rPr>
              <a:t> (</a:t>
            </a:r>
            <a:r>
              <a:rPr lang="en-US" sz="2400" b="0" i="0" dirty="0" err="1">
                <a:solidFill>
                  <a:srgbClr val="FFFF00"/>
                </a:solidFill>
                <a:effectLst/>
                <a:latin typeface="Arial" panose="020B0604020202020204" pitchFamily="34" charset="0"/>
              </a:rPr>
              <a:t>Studi</a:t>
            </a:r>
            <a:r>
              <a:rPr lang="en-US" sz="2400" b="0" i="0" dirty="0">
                <a:solidFill>
                  <a:srgbClr val="FFFF00"/>
                </a:solidFill>
                <a:effectLst/>
                <a:latin typeface="Arial" panose="020B0604020202020204" pitchFamily="34" charset="0"/>
              </a:rPr>
              <a:t> </a:t>
            </a:r>
            <a:r>
              <a:rPr lang="en-US" sz="2400" b="0" i="0" dirty="0" err="1">
                <a:solidFill>
                  <a:srgbClr val="FFFF00"/>
                </a:solidFill>
                <a:effectLst/>
                <a:latin typeface="Arial" panose="020B0604020202020204" pitchFamily="34" charset="0"/>
              </a:rPr>
              <a:t>kasus</a:t>
            </a:r>
            <a:r>
              <a:rPr lang="en-US" sz="2400" b="0" i="0" dirty="0">
                <a:solidFill>
                  <a:srgbClr val="FFFF00"/>
                </a:solidFill>
                <a:effectLst/>
                <a:latin typeface="Arial" panose="020B0604020202020204" pitchFamily="34" charset="0"/>
              </a:rPr>
              <a:t> PT ……..  </a:t>
            </a:r>
            <a:r>
              <a:rPr lang="en-US" sz="2400" b="0" i="0" dirty="0" err="1">
                <a:solidFill>
                  <a:srgbClr val="FFFF00"/>
                </a:solidFill>
                <a:effectLst/>
                <a:latin typeface="Arial" panose="020B0604020202020204" pitchFamily="34" charset="0"/>
              </a:rPr>
              <a:t>dengan</a:t>
            </a:r>
            <a:r>
              <a:rPr lang="en-US" sz="2400" b="0" i="0" dirty="0">
                <a:solidFill>
                  <a:srgbClr val="FFFF00"/>
                </a:solidFill>
                <a:effectLst/>
                <a:latin typeface="Arial" panose="020B0604020202020204" pitchFamily="34" charset="0"/>
              </a:rPr>
              <a:t> </a:t>
            </a:r>
            <a:r>
              <a:rPr lang="en-US" sz="2400" b="0" i="0" dirty="0" err="1">
                <a:solidFill>
                  <a:srgbClr val="FFFF00"/>
                </a:solidFill>
                <a:effectLst/>
                <a:latin typeface="Arial" panose="020B0604020202020204" pitchFamily="34" charset="0"/>
              </a:rPr>
              <a:t>petani</a:t>
            </a:r>
            <a:r>
              <a:rPr lang="en-US" sz="2400" b="0" i="0" dirty="0">
                <a:solidFill>
                  <a:srgbClr val="FFFF00"/>
                </a:solidFill>
                <a:effectLst/>
                <a:latin typeface="Arial" panose="020B0604020202020204" pitchFamily="34" charset="0"/>
              </a:rPr>
              <a:t> ……. di </a:t>
            </a:r>
            <a:r>
              <a:rPr lang="en-US" sz="2400" b="0" i="0" dirty="0" err="1">
                <a:solidFill>
                  <a:srgbClr val="FFFF00"/>
                </a:solidFill>
                <a:effectLst/>
                <a:latin typeface="Arial" panose="020B0604020202020204" pitchFamily="34" charset="0"/>
              </a:rPr>
              <a:t>Kecamatan</a:t>
            </a:r>
            <a:r>
              <a:rPr lang="en-US" sz="2400" b="0" i="0" dirty="0">
                <a:solidFill>
                  <a:srgbClr val="FFFF00"/>
                </a:solidFill>
                <a:effectLst/>
                <a:latin typeface="Arial" panose="020B0604020202020204" pitchFamily="34" charset="0"/>
              </a:rPr>
              <a:t>  …….</a:t>
            </a:r>
            <a:r>
              <a:rPr lang="en-US" sz="2400" b="0" i="0" dirty="0" err="1">
                <a:solidFill>
                  <a:srgbClr val="FFFF00"/>
                </a:solidFill>
                <a:effectLst/>
                <a:latin typeface="Arial" panose="020B0604020202020204" pitchFamily="34" charset="0"/>
              </a:rPr>
              <a:t>Kabupaten</a:t>
            </a:r>
            <a:r>
              <a:rPr lang="en-US" sz="2400" b="0" i="0" dirty="0">
                <a:solidFill>
                  <a:srgbClr val="FFFF00"/>
                </a:solidFill>
                <a:effectLst/>
                <a:latin typeface="Arial" panose="020B0604020202020204" pitchFamily="34" charset="0"/>
              </a:rPr>
              <a:t> …)</a:t>
            </a:r>
            <a:endParaRPr lang="en-US" sz="2400" dirty="0">
              <a:solidFill>
                <a:srgbClr val="FFFF00"/>
              </a:solidFill>
            </a:endParaRPr>
          </a:p>
        </p:txBody>
      </p:sp>
      <p:sp>
        <p:nvSpPr>
          <p:cNvPr id="7" name="Title 6">
            <a:extLst>
              <a:ext uri="{FF2B5EF4-FFF2-40B4-BE49-F238E27FC236}">
                <a16:creationId xmlns:a16="http://schemas.microsoft.com/office/drawing/2014/main" id="{AB1AF9B5-19A2-44DD-AB69-E05DA100F297}"/>
              </a:ext>
            </a:extLst>
          </p:cNvPr>
          <p:cNvSpPr>
            <a:spLocks noGrp="1"/>
          </p:cNvSpPr>
          <p:nvPr>
            <p:ph type="title"/>
          </p:nvPr>
        </p:nvSpPr>
        <p:spPr/>
        <p:txBody>
          <a:bodyPr/>
          <a:lstStyle/>
          <a:p>
            <a:r>
              <a:rPr lang="en-US" dirty="0" err="1"/>
              <a:t>Beberapa</a:t>
            </a:r>
            <a:r>
              <a:rPr lang="en-US" dirty="0"/>
              <a:t> </a:t>
            </a:r>
            <a:r>
              <a:rPr lang="en-US" dirty="0" err="1"/>
              <a:t>contoh</a:t>
            </a:r>
            <a:r>
              <a:rPr lang="en-US" dirty="0"/>
              <a:t> </a:t>
            </a:r>
            <a:r>
              <a:rPr lang="en-US" dirty="0" err="1"/>
              <a:t>judul</a:t>
            </a:r>
            <a:r>
              <a:rPr lang="en-US" dirty="0"/>
              <a:t> </a:t>
            </a:r>
            <a:r>
              <a:rPr lang="en-US" dirty="0" err="1"/>
              <a:t>penelitian</a:t>
            </a:r>
            <a:r>
              <a:rPr lang="en-US" dirty="0"/>
              <a:t> </a:t>
            </a:r>
            <a:r>
              <a:rPr lang="en-US" dirty="0" err="1"/>
              <a:t>Agribisnis</a:t>
            </a:r>
            <a:endParaRPr lang="en-US" dirty="0"/>
          </a:p>
        </p:txBody>
      </p:sp>
    </p:spTree>
    <p:extLst>
      <p:ext uri="{BB962C8B-B14F-4D97-AF65-F5344CB8AC3E}">
        <p14:creationId xmlns:p14="http://schemas.microsoft.com/office/powerpoint/2010/main" val="49275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1CDE2D-963C-4551-A3C3-A533B1BA1E8E}"/>
              </a:ext>
            </a:extLst>
          </p:cNvPr>
          <p:cNvSpPr>
            <a:spLocks noGrp="1"/>
          </p:cNvSpPr>
          <p:nvPr>
            <p:ph idx="1"/>
          </p:nvPr>
        </p:nvSpPr>
        <p:spPr>
          <a:xfrm>
            <a:off x="932329" y="844826"/>
            <a:ext cx="10452848" cy="5119445"/>
          </a:xfrm>
        </p:spPr>
        <p:txBody>
          <a:bodyPr>
            <a:normAutofit/>
          </a:bodyPr>
          <a:lstStyle/>
          <a:p>
            <a:r>
              <a:rPr lang="en-US" sz="2200" dirty="0" err="1">
                <a:solidFill>
                  <a:srgbClr val="FFFF00"/>
                </a:solidFill>
                <a:latin typeface="Arial" panose="020B0604020202020204" pitchFamily="34" charset="0"/>
                <a:cs typeface="Arial" panose="020B0604020202020204" pitchFamily="34" charset="0"/>
              </a:rPr>
              <a:t>Analisis</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Potensi</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Pemuda</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dalam</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Pengembangan</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Agribisnis</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Kreatif</a:t>
            </a:r>
            <a:r>
              <a:rPr lang="en-US" sz="2200" dirty="0">
                <a:solidFill>
                  <a:srgbClr val="FFFF00"/>
                </a:solidFill>
                <a:latin typeface="Arial" panose="020B0604020202020204" pitchFamily="34" charset="0"/>
                <a:cs typeface="Arial" panose="020B0604020202020204" pitchFamily="34" charset="0"/>
              </a:rPr>
              <a:t> di…..</a:t>
            </a:r>
          </a:p>
          <a:p>
            <a:r>
              <a:rPr lang="en-US" sz="2200" b="0" i="0" dirty="0" err="1">
                <a:solidFill>
                  <a:srgbClr val="FFFF00"/>
                </a:solidFill>
                <a:effectLst/>
                <a:latin typeface="Arial" panose="020B0604020202020204" pitchFamily="34" charset="0"/>
                <a:cs typeface="Arial" panose="020B0604020202020204" pitchFamily="34" charset="0"/>
              </a:rPr>
              <a:t>Faktor-Faktor</a:t>
            </a:r>
            <a:r>
              <a:rPr lang="en-US" sz="2200" b="0" i="0" dirty="0">
                <a:solidFill>
                  <a:srgbClr val="FFFF00"/>
                </a:solidFill>
                <a:effectLst/>
                <a:latin typeface="Arial" panose="020B0604020202020204" pitchFamily="34" charset="0"/>
                <a:cs typeface="Arial" panose="020B0604020202020204" pitchFamily="34" charset="0"/>
              </a:rPr>
              <a:t> Yang </a:t>
            </a:r>
            <a:r>
              <a:rPr lang="en-US" sz="2200" b="0" i="0" dirty="0" err="1">
                <a:solidFill>
                  <a:srgbClr val="FFFF00"/>
                </a:solidFill>
                <a:effectLst/>
                <a:latin typeface="Arial" panose="020B0604020202020204" pitchFamily="34" charset="0"/>
                <a:cs typeface="Arial" panose="020B0604020202020204" pitchFamily="34" charset="0"/>
              </a:rPr>
              <a:t>Mempengaruhi</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Perilaku</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Konsumen</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Terhadap</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Permintaan</a:t>
            </a:r>
            <a:r>
              <a:rPr lang="en-US" sz="2200" b="0" i="0" dirty="0">
                <a:solidFill>
                  <a:srgbClr val="FFFF00"/>
                </a:solidFill>
                <a:effectLst/>
                <a:latin typeface="Arial" panose="020B0604020202020204" pitchFamily="34" charset="0"/>
                <a:cs typeface="Arial" panose="020B0604020202020204" pitchFamily="34" charset="0"/>
              </a:rPr>
              <a:t> ……… (</a:t>
            </a:r>
            <a:r>
              <a:rPr lang="en-US" sz="2200" b="0" i="0" dirty="0" err="1">
                <a:solidFill>
                  <a:srgbClr val="FFFF00"/>
                </a:solidFill>
                <a:effectLst/>
                <a:latin typeface="Arial" panose="020B0604020202020204" pitchFamily="34" charset="0"/>
                <a:cs typeface="Arial" panose="020B0604020202020204" pitchFamily="34" charset="0"/>
              </a:rPr>
              <a:t>Studi</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Kasus</a:t>
            </a:r>
            <a:r>
              <a:rPr lang="en-US" sz="2200" b="0" i="0" dirty="0">
                <a:solidFill>
                  <a:srgbClr val="FFFF00"/>
                </a:solidFill>
                <a:effectLst/>
                <a:latin typeface="Arial" panose="020B0604020202020204" pitchFamily="34" charset="0"/>
                <a:cs typeface="Arial" panose="020B0604020202020204" pitchFamily="34" charset="0"/>
              </a:rPr>
              <a:t>:……..)</a:t>
            </a:r>
          </a:p>
          <a:p>
            <a:r>
              <a:rPr lang="en-US" sz="2200" b="0" i="0" dirty="0" err="1">
                <a:solidFill>
                  <a:srgbClr val="FFFF00"/>
                </a:solidFill>
                <a:effectLst/>
                <a:latin typeface="Arial" panose="020B0604020202020204" pitchFamily="34" charset="0"/>
                <a:cs typeface="Arial" panose="020B0604020202020204" pitchFamily="34" charset="0"/>
              </a:rPr>
              <a:t>Pengaruh</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Koperasi</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Dalam</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Ketersediaan</a:t>
            </a:r>
            <a:r>
              <a:rPr lang="en-US" sz="2200" b="0" i="0" dirty="0">
                <a:solidFill>
                  <a:srgbClr val="FFFF00"/>
                </a:solidFill>
                <a:effectLst/>
                <a:latin typeface="Arial" panose="020B0604020202020204" pitchFamily="34" charset="0"/>
                <a:cs typeface="Arial" panose="020B0604020202020204" pitchFamily="34" charset="0"/>
              </a:rPr>
              <a:t> Sarana </a:t>
            </a:r>
            <a:r>
              <a:rPr lang="en-US" sz="2200" b="0" i="0" dirty="0" err="1">
                <a:solidFill>
                  <a:srgbClr val="FFFF00"/>
                </a:solidFill>
                <a:effectLst/>
                <a:latin typeface="Arial" panose="020B0604020202020204" pitchFamily="34" charset="0"/>
                <a:cs typeface="Arial" panose="020B0604020202020204" pitchFamily="34" charset="0"/>
              </a:rPr>
              <a:t>Produksi</a:t>
            </a:r>
            <a:r>
              <a:rPr lang="en-US" sz="2200" b="0" i="0" dirty="0">
                <a:solidFill>
                  <a:srgbClr val="FFFF00"/>
                </a:solidFill>
                <a:effectLst/>
                <a:latin typeface="Arial" panose="020B0604020202020204" pitchFamily="34" charset="0"/>
                <a:cs typeface="Arial" panose="020B0604020202020204" pitchFamily="34" charset="0"/>
              </a:rPr>
              <a:t> dan </a:t>
            </a:r>
            <a:r>
              <a:rPr lang="en-US" sz="2200" b="0" i="0" dirty="0" err="1">
                <a:solidFill>
                  <a:srgbClr val="FFFF00"/>
                </a:solidFill>
                <a:effectLst/>
                <a:latin typeface="Arial" panose="020B0604020202020204" pitchFamily="34" charset="0"/>
                <a:cs typeface="Arial" panose="020B0604020202020204" pitchFamily="34" charset="0"/>
              </a:rPr>
              <a:t>Penyuluhan</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Terhadap</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Produksi</a:t>
            </a:r>
            <a:r>
              <a:rPr lang="en-US" sz="2200" b="0" i="0" dirty="0">
                <a:solidFill>
                  <a:srgbClr val="FFFF00"/>
                </a:solidFill>
                <a:effectLst/>
                <a:latin typeface="Arial" panose="020B0604020202020204" pitchFamily="34" charset="0"/>
                <a:cs typeface="Arial" panose="020B0604020202020204" pitchFamily="34" charset="0"/>
              </a:rPr>
              <a:t>………..</a:t>
            </a:r>
            <a:endParaRPr lang="en-US" sz="2200" dirty="0">
              <a:solidFill>
                <a:srgbClr val="FFFF00"/>
              </a:solidFill>
              <a:latin typeface="Arial" panose="020B0604020202020204" pitchFamily="34" charset="0"/>
              <a:cs typeface="Arial" panose="020B0604020202020204" pitchFamily="34" charset="0"/>
            </a:endParaRPr>
          </a:p>
          <a:p>
            <a:r>
              <a:rPr lang="en-US" sz="2200" b="0" i="0" dirty="0" err="1">
                <a:solidFill>
                  <a:srgbClr val="FFFF00"/>
                </a:solidFill>
                <a:effectLst/>
                <a:latin typeface="Arial" panose="020B0604020202020204" pitchFamily="34" charset="0"/>
                <a:cs typeface="Arial" panose="020B0604020202020204" pitchFamily="34" charset="0"/>
              </a:rPr>
              <a:t>Analisis</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Efisiensi</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Ekonomis</a:t>
            </a:r>
            <a:r>
              <a:rPr lang="en-US" sz="2200" b="0" i="0" dirty="0">
                <a:solidFill>
                  <a:srgbClr val="FFFF00"/>
                </a:solidFill>
                <a:effectLst/>
                <a:latin typeface="Arial" panose="020B0604020202020204" pitchFamily="34" charset="0"/>
                <a:cs typeface="Arial" panose="020B0604020202020204" pitchFamily="34" charset="0"/>
              </a:rPr>
              <a:t>  ………. pada Perusahaan ………..</a:t>
            </a:r>
          </a:p>
          <a:p>
            <a:r>
              <a:rPr lang="fi-FI" sz="2200" b="0" i="0" dirty="0">
                <a:solidFill>
                  <a:srgbClr val="FFFF00"/>
                </a:solidFill>
                <a:effectLst/>
                <a:latin typeface="Arial" panose="020B0604020202020204" pitchFamily="34" charset="0"/>
                <a:cs typeface="Arial" panose="020B0604020202020204" pitchFamily="34" charset="0"/>
              </a:rPr>
              <a:t>Partisipasi Masyarakat Dalam Pelestarian Hutan Mangrove</a:t>
            </a:r>
          </a:p>
          <a:p>
            <a:r>
              <a:rPr lang="en-US" sz="2200" b="0" i="0" dirty="0" err="1">
                <a:solidFill>
                  <a:srgbClr val="FFFF00"/>
                </a:solidFill>
                <a:effectLst/>
                <a:latin typeface="Arial" panose="020B0604020202020204" pitchFamily="34" charset="0"/>
                <a:cs typeface="Arial" panose="020B0604020202020204" pitchFamily="34" charset="0"/>
              </a:rPr>
              <a:t>Evaluasi</a:t>
            </a:r>
            <a:r>
              <a:rPr lang="en-US" sz="2200" b="0" i="0" dirty="0">
                <a:solidFill>
                  <a:srgbClr val="FFFF00"/>
                </a:solidFill>
                <a:effectLst/>
                <a:latin typeface="Arial" panose="020B0604020202020204" pitchFamily="34" charset="0"/>
                <a:cs typeface="Arial" panose="020B0604020202020204" pitchFamily="34" charset="0"/>
              </a:rPr>
              <a:t> Skim </a:t>
            </a:r>
            <a:r>
              <a:rPr lang="en-US" sz="2200" b="0" i="0" dirty="0" err="1">
                <a:solidFill>
                  <a:srgbClr val="FFFF00"/>
                </a:solidFill>
                <a:effectLst/>
                <a:latin typeface="Arial" panose="020B0604020202020204" pitchFamily="34" charset="0"/>
                <a:cs typeface="Arial" panose="020B0604020202020204" pitchFamily="34" charset="0"/>
              </a:rPr>
              <a:t>Kredit</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Tradisional</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Dalam</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Pembiayaan</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Usahatani</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Jagung</a:t>
            </a:r>
            <a:endParaRPr lang="en-US" sz="2200" b="0" i="0" dirty="0">
              <a:solidFill>
                <a:srgbClr val="FFFF00"/>
              </a:solidFill>
              <a:effectLst/>
              <a:latin typeface="Arial" panose="020B0604020202020204" pitchFamily="34" charset="0"/>
              <a:cs typeface="Arial" panose="020B0604020202020204" pitchFamily="34" charset="0"/>
            </a:endParaRPr>
          </a:p>
          <a:p>
            <a:r>
              <a:rPr lang="en-US" sz="2200" b="0" i="0" dirty="0" err="1">
                <a:solidFill>
                  <a:srgbClr val="FFFF00"/>
                </a:solidFill>
                <a:effectLst/>
                <a:latin typeface="Arial" panose="020B0604020202020204" pitchFamily="34" charset="0"/>
                <a:cs typeface="Arial" panose="020B0604020202020204" pitchFamily="34" charset="0"/>
              </a:rPr>
              <a:t>Dinamika</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Organisasi</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Kelompok</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Tani</a:t>
            </a:r>
            <a:r>
              <a:rPr lang="en-US" sz="2200" b="0" i="0" dirty="0">
                <a:solidFill>
                  <a:srgbClr val="FFFF00"/>
                </a:solidFill>
                <a:effectLst/>
                <a:latin typeface="Arial" panose="020B0604020202020204" pitchFamily="34" charset="0"/>
                <a:cs typeface="Arial" panose="020B0604020202020204" pitchFamily="34" charset="0"/>
              </a:rPr>
              <a:t> Di </a:t>
            </a:r>
            <a:r>
              <a:rPr lang="en-US" sz="2200" b="0" i="0" dirty="0" err="1">
                <a:solidFill>
                  <a:srgbClr val="FFFF00"/>
                </a:solidFill>
                <a:effectLst/>
                <a:latin typeface="Arial" panose="020B0604020202020204" pitchFamily="34" charset="0"/>
                <a:cs typeface="Arial" panose="020B0604020202020204" pitchFamily="34" charset="0"/>
              </a:rPr>
              <a:t>Kabupaten</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Langkat</a:t>
            </a:r>
            <a:endParaRPr lang="en-US" sz="2200" b="0" i="0" dirty="0">
              <a:solidFill>
                <a:srgbClr val="FFFF00"/>
              </a:solidFill>
              <a:effectLst/>
              <a:latin typeface="Arial" panose="020B0604020202020204" pitchFamily="34" charset="0"/>
              <a:cs typeface="Arial" panose="020B0604020202020204" pitchFamily="34" charset="0"/>
            </a:endParaRPr>
          </a:p>
          <a:p>
            <a:r>
              <a:rPr lang="en-US" sz="2200" b="0" i="0" dirty="0" err="1">
                <a:solidFill>
                  <a:srgbClr val="FFFF00"/>
                </a:solidFill>
                <a:effectLst/>
                <a:latin typeface="Arial" panose="020B0604020202020204" pitchFamily="34" charset="0"/>
                <a:cs typeface="Arial" panose="020B0604020202020204" pitchFamily="34" charset="0"/>
              </a:rPr>
              <a:t>Partisipasi</a:t>
            </a:r>
            <a:r>
              <a:rPr lang="en-US" sz="2200" b="0" i="0" dirty="0">
                <a:solidFill>
                  <a:srgbClr val="FFFF00"/>
                </a:solidFill>
                <a:effectLst/>
                <a:latin typeface="Arial" panose="020B0604020202020204" pitchFamily="34" charset="0"/>
                <a:cs typeface="Arial" panose="020B0604020202020204" pitchFamily="34" charset="0"/>
              </a:rPr>
              <a:t> Masyarakat </a:t>
            </a:r>
            <a:r>
              <a:rPr lang="en-US" sz="2200" b="0" i="0" dirty="0" err="1">
                <a:solidFill>
                  <a:srgbClr val="FFFF00"/>
                </a:solidFill>
                <a:effectLst/>
                <a:latin typeface="Arial" panose="020B0604020202020204" pitchFamily="34" charset="0"/>
                <a:cs typeface="Arial" panose="020B0604020202020204" pitchFamily="34" charset="0"/>
              </a:rPr>
              <a:t>Melalui</a:t>
            </a:r>
            <a:r>
              <a:rPr lang="en-US" sz="2200" b="0" i="0" dirty="0">
                <a:solidFill>
                  <a:srgbClr val="FFFF00"/>
                </a:solidFill>
                <a:effectLst/>
                <a:latin typeface="Arial" panose="020B0604020202020204" pitchFamily="34" charset="0"/>
                <a:cs typeface="Arial" panose="020B0604020202020204" pitchFamily="34" charset="0"/>
              </a:rPr>
              <a:t> Program </a:t>
            </a:r>
            <a:r>
              <a:rPr lang="en-US" sz="2200" b="0" i="0" dirty="0" err="1">
                <a:solidFill>
                  <a:srgbClr val="FFFF00"/>
                </a:solidFill>
                <a:effectLst/>
                <a:latin typeface="Arial" panose="020B0604020202020204" pitchFamily="34" charset="0"/>
                <a:cs typeface="Arial" panose="020B0604020202020204" pitchFamily="34" charset="0"/>
              </a:rPr>
              <a:t>Pengembangan</a:t>
            </a:r>
            <a:r>
              <a:rPr lang="en-US" sz="2200" b="0" i="0" dirty="0">
                <a:solidFill>
                  <a:srgbClr val="FFFF00"/>
                </a:solidFill>
                <a:effectLst/>
                <a:latin typeface="Arial" panose="020B0604020202020204" pitchFamily="34" charset="0"/>
                <a:cs typeface="Arial" panose="020B0604020202020204" pitchFamily="34" charset="0"/>
              </a:rPr>
              <a:t> Usaha </a:t>
            </a:r>
            <a:r>
              <a:rPr lang="en-US" sz="2200" b="0" i="0" dirty="0" err="1">
                <a:solidFill>
                  <a:srgbClr val="FFFF00"/>
                </a:solidFill>
                <a:effectLst/>
                <a:latin typeface="Arial" panose="020B0604020202020204" pitchFamily="34" charset="0"/>
                <a:cs typeface="Arial" panose="020B0604020202020204" pitchFamily="34" charset="0"/>
              </a:rPr>
              <a:t>Agribisnis</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Perdesaan</a:t>
            </a:r>
            <a:endParaRPr lang="en-US" sz="2200" b="0" i="0" dirty="0">
              <a:solidFill>
                <a:srgbClr val="FFFF00"/>
              </a:solidFill>
              <a:effectLst/>
              <a:latin typeface="Arial" panose="020B0604020202020204" pitchFamily="34" charset="0"/>
              <a:cs typeface="Arial" panose="020B0604020202020204" pitchFamily="34" charset="0"/>
            </a:endParaRPr>
          </a:p>
          <a:p>
            <a:endParaRPr lang="en-US" sz="22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9438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6D2A5A-68DD-4FE6-AADE-6FBEF1C35EF4}"/>
              </a:ext>
            </a:extLst>
          </p:cNvPr>
          <p:cNvSpPr>
            <a:spLocks noGrp="1"/>
          </p:cNvSpPr>
          <p:nvPr>
            <p:ph idx="1"/>
          </p:nvPr>
        </p:nvSpPr>
        <p:spPr>
          <a:xfrm>
            <a:off x="932329" y="974035"/>
            <a:ext cx="10452848" cy="4990236"/>
          </a:xfrm>
        </p:spPr>
        <p:txBody>
          <a:bodyPr>
            <a:normAutofit/>
          </a:bodyPr>
          <a:lstStyle/>
          <a:p>
            <a:r>
              <a:rPr lang="en-US" sz="2200" b="0" i="0" dirty="0" err="1">
                <a:solidFill>
                  <a:srgbClr val="FFFF00"/>
                </a:solidFill>
                <a:effectLst/>
                <a:latin typeface="Arial" panose="020B0604020202020204" pitchFamily="34" charset="0"/>
                <a:cs typeface="Arial" panose="020B0604020202020204" pitchFamily="34" charset="0"/>
              </a:rPr>
              <a:t>Sikap</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Petani</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Terhadap</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Rantai</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Tataniaga</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Kemenyan</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Dengan</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Studi</a:t>
            </a:r>
            <a:r>
              <a:rPr lang="en-US" sz="2200" b="0" i="0" dirty="0">
                <a:solidFill>
                  <a:srgbClr val="FFFF00"/>
                </a:solidFill>
                <a:effectLst/>
                <a:latin typeface="Arial" panose="020B0604020202020204" pitchFamily="34" charset="0"/>
                <a:cs typeface="Arial" panose="020B0604020202020204" pitchFamily="34" charset="0"/>
              </a:rPr>
              <a:t> </a:t>
            </a:r>
            <a:r>
              <a:rPr lang="en-US" sz="2200" b="0" i="0" dirty="0" err="1">
                <a:solidFill>
                  <a:srgbClr val="FFFF00"/>
                </a:solidFill>
                <a:effectLst/>
                <a:latin typeface="Arial" panose="020B0604020202020204" pitchFamily="34" charset="0"/>
                <a:cs typeface="Arial" panose="020B0604020202020204" pitchFamily="34" charset="0"/>
              </a:rPr>
              <a:t>Kasus</a:t>
            </a:r>
            <a:endParaRPr lang="en-US" sz="2200" b="0" i="0" dirty="0">
              <a:solidFill>
                <a:srgbClr val="FFFF00"/>
              </a:solidFill>
              <a:effectLst/>
              <a:latin typeface="Arial" panose="020B0604020202020204" pitchFamily="34" charset="0"/>
              <a:cs typeface="Arial" panose="020B0604020202020204" pitchFamily="34" charset="0"/>
            </a:endParaRPr>
          </a:p>
          <a:p>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Analisis</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Sikap</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Konsumen</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Terhadap</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Ayam</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Goreng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Produk</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Waralaba</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Dan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Lokal</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Di Kota </a:t>
            </a:r>
            <a:endParaRPr lang="en-US" sz="2200" dirty="0">
              <a:solidFill>
                <a:srgbClr val="FFFF00"/>
              </a:solidFill>
              <a:latin typeface="Arial" panose="020B0604020202020204" pitchFamily="34" charset="0"/>
              <a:ea typeface="Calibri" panose="020F0502020204030204" pitchFamily="34" charset="0"/>
              <a:cs typeface="Arial" panose="020B0604020202020204" pitchFamily="34" charset="0"/>
            </a:endParaRPr>
          </a:p>
          <a:p>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Analisis</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Kebutuhan</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Pelatihan</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Pengelola</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Perkebunan Pada Pt</a:t>
            </a:r>
          </a:p>
          <a:p>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Strategi</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Pengembangan</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Industri</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Pengolahan</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Pisang </a:t>
            </a:r>
          </a:p>
          <a:p>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Konsep</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Ketahanan</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Pangan</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Rumah</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Tangga</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Dalam</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Konteks</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Pertanian</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Berkelanjutan</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p>
          <a:p>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Analisis</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Sektor</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Unggulan</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Dan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Kontribusi</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Sektor</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Pertanian</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Terhadap</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Pdrb</a:t>
            </a:r>
            <a:r>
              <a:rPr lang="en-US" sz="22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Kab</a:t>
            </a:r>
            <a:r>
              <a:rPr lang="en-US" sz="2200" b="0" i="0" dirty="0">
                <a:solidFill>
                  <a:srgbClr val="FFFF00"/>
                </a:solidFill>
                <a:effectLst/>
                <a:latin typeface="Arial" panose="020B0604020202020204" pitchFamily="34" charset="0"/>
                <a:cs typeface="Arial" panose="020B0604020202020204" pitchFamily="34" charset="0"/>
              </a:rPr>
              <a:t> </a:t>
            </a:r>
            <a:endParaRPr lang="en-US" sz="22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9309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B0BC3B1-3102-414E-87AB-487DB812202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527" r="4527"/>
          <a:stretch>
            <a:fillRect/>
          </a:stretch>
        </p:blipFill>
        <p:spPr/>
      </p:pic>
      <p:sp>
        <p:nvSpPr>
          <p:cNvPr id="13" name="TextBox 12">
            <a:extLst>
              <a:ext uri="{FF2B5EF4-FFF2-40B4-BE49-F238E27FC236}">
                <a16:creationId xmlns:a16="http://schemas.microsoft.com/office/drawing/2014/main" id="{5BFDA260-159C-498D-A707-4B6FA345056B}"/>
              </a:ext>
            </a:extLst>
          </p:cNvPr>
          <p:cNvSpPr txBox="1"/>
          <p:nvPr/>
        </p:nvSpPr>
        <p:spPr>
          <a:xfrm>
            <a:off x="496958" y="2054637"/>
            <a:ext cx="2673626" cy="1569660"/>
          </a:xfrm>
          <a:prstGeom prst="rect">
            <a:avLst/>
          </a:prstGeom>
          <a:noFill/>
        </p:spPr>
        <p:txBody>
          <a:bodyPr wrap="square" rtlCol="0">
            <a:spAutoFit/>
          </a:bodyPr>
          <a:lstStyle/>
          <a:p>
            <a:r>
              <a:rPr lang="en-US" sz="3200" b="1" dirty="0" err="1"/>
              <a:t>Judul</a:t>
            </a:r>
            <a:r>
              <a:rPr lang="en-US" sz="3200" b="1" dirty="0"/>
              <a:t> di </a:t>
            </a:r>
            <a:r>
              <a:rPr lang="en-US" sz="3200" b="1" dirty="0" err="1"/>
              <a:t>atas</a:t>
            </a:r>
            <a:r>
              <a:rPr lang="en-US" sz="3200" b="1" dirty="0"/>
              <a:t> </a:t>
            </a:r>
            <a:r>
              <a:rPr lang="en-US" sz="3200" b="1" dirty="0" err="1"/>
              <a:t>dari</a:t>
            </a:r>
            <a:r>
              <a:rPr lang="en-US" sz="3200" b="1" dirty="0"/>
              <a:t> mana </a:t>
            </a:r>
            <a:r>
              <a:rPr lang="en-US" sz="3200" b="1" dirty="0" err="1"/>
              <a:t>munculnya</a:t>
            </a:r>
            <a:r>
              <a:rPr lang="en-US" sz="3200" b="1" dirty="0"/>
              <a:t>?</a:t>
            </a:r>
          </a:p>
        </p:txBody>
      </p:sp>
      <p:sp>
        <p:nvSpPr>
          <p:cNvPr id="14" name="TextBox 13">
            <a:extLst>
              <a:ext uri="{FF2B5EF4-FFF2-40B4-BE49-F238E27FC236}">
                <a16:creationId xmlns:a16="http://schemas.microsoft.com/office/drawing/2014/main" id="{A2A131AC-CF09-4E5B-9482-54F96349FE50}"/>
              </a:ext>
            </a:extLst>
          </p:cNvPr>
          <p:cNvSpPr txBox="1"/>
          <p:nvPr/>
        </p:nvSpPr>
        <p:spPr>
          <a:xfrm>
            <a:off x="7759132" y="2054637"/>
            <a:ext cx="4562061" cy="1077218"/>
          </a:xfrm>
          <a:prstGeom prst="rect">
            <a:avLst/>
          </a:prstGeom>
          <a:noFill/>
        </p:spPr>
        <p:txBody>
          <a:bodyPr wrap="square" rtlCol="0">
            <a:spAutoFit/>
          </a:bodyPr>
          <a:lstStyle/>
          <a:p>
            <a:r>
              <a:rPr lang="en-US" sz="3200" b="1" dirty="0" err="1">
                <a:solidFill>
                  <a:srgbClr val="FFFF00"/>
                </a:solidFill>
              </a:rPr>
              <a:t>Tentu</a:t>
            </a:r>
            <a:r>
              <a:rPr lang="en-US" sz="3200" b="1" dirty="0">
                <a:solidFill>
                  <a:srgbClr val="FFFF00"/>
                </a:solidFill>
              </a:rPr>
              <a:t> </a:t>
            </a:r>
            <a:r>
              <a:rPr lang="en-US" sz="3200" b="1" dirty="0" err="1">
                <a:solidFill>
                  <a:srgbClr val="FFFF00"/>
                </a:solidFill>
              </a:rPr>
              <a:t>dari</a:t>
            </a:r>
            <a:r>
              <a:rPr lang="en-US" sz="3200" b="1" dirty="0">
                <a:solidFill>
                  <a:srgbClr val="FFFF00"/>
                </a:solidFill>
              </a:rPr>
              <a:t> </a:t>
            </a:r>
            <a:r>
              <a:rPr lang="en-US" sz="3200" b="1" dirty="0" err="1">
                <a:solidFill>
                  <a:srgbClr val="FFFF00"/>
                </a:solidFill>
              </a:rPr>
              <a:t>masalah</a:t>
            </a:r>
            <a:r>
              <a:rPr lang="en-US" sz="3200" b="1" dirty="0">
                <a:solidFill>
                  <a:srgbClr val="FFFF00"/>
                </a:solidFill>
              </a:rPr>
              <a:t> yang </a:t>
            </a:r>
            <a:r>
              <a:rPr lang="en-US" sz="3200" b="1" dirty="0" err="1">
                <a:solidFill>
                  <a:srgbClr val="FFFF00"/>
                </a:solidFill>
              </a:rPr>
              <a:t>melatarbelakanginya</a:t>
            </a:r>
            <a:endParaRPr lang="en-US" sz="3200" b="1" dirty="0">
              <a:solidFill>
                <a:srgbClr val="FFFF00"/>
              </a:solidFill>
            </a:endParaRPr>
          </a:p>
        </p:txBody>
      </p:sp>
      <p:sp>
        <p:nvSpPr>
          <p:cNvPr id="15" name="TextBox 14">
            <a:extLst>
              <a:ext uri="{FF2B5EF4-FFF2-40B4-BE49-F238E27FC236}">
                <a16:creationId xmlns:a16="http://schemas.microsoft.com/office/drawing/2014/main" id="{21081776-C9AB-47F5-8ABD-8D315C75B4E5}"/>
              </a:ext>
            </a:extLst>
          </p:cNvPr>
          <p:cNvSpPr txBox="1"/>
          <p:nvPr/>
        </p:nvSpPr>
        <p:spPr>
          <a:xfrm>
            <a:off x="8030817" y="4681330"/>
            <a:ext cx="3268844" cy="584775"/>
          </a:xfrm>
          <a:prstGeom prst="rect">
            <a:avLst/>
          </a:prstGeom>
          <a:noFill/>
        </p:spPr>
        <p:txBody>
          <a:bodyPr wrap="none" rtlCol="0">
            <a:spAutoFit/>
          </a:bodyPr>
          <a:lstStyle/>
          <a:p>
            <a:r>
              <a:rPr lang="en-US" sz="3200" b="1" dirty="0" err="1">
                <a:solidFill>
                  <a:srgbClr val="FF0000"/>
                </a:solidFill>
              </a:rPr>
              <a:t>Apa</a:t>
            </a:r>
            <a:r>
              <a:rPr lang="en-US" sz="3200" b="1" dirty="0">
                <a:solidFill>
                  <a:srgbClr val="FF0000"/>
                </a:solidFill>
              </a:rPr>
              <a:t> </a:t>
            </a:r>
            <a:r>
              <a:rPr lang="en-US" sz="3200" b="1" dirty="0" err="1">
                <a:solidFill>
                  <a:srgbClr val="FF0000"/>
                </a:solidFill>
              </a:rPr>
              <a:t>itu</a:t>
            </a:r>
            <a:r>
              <a:rPr lang="en-US" sz="3200" b="1" dirty="0">
                <a:solidFill>
                  <a:srgbClr val="FF0000"/>
                </a:solidFill>
              </a:rPr>
              <a:t> </a:t>
            </a:r>
            <a:r>
              <a:rPr lang="en-US" sz="3200" b="1" dirty="0" err="1">
                <a:solidFill>
                  <a:srgbClr val="FF0000"/>
                </a:solidFill>
              </a:rPr>
              <a:t>masalah</a:t>
            </a:r>
            <a:r>
              <a:rPr lang="en-US" sz="3200" b="1" dirty="0">
                <a:solidFill>
                  <a:srgbClr val="FF0000"/>
                </a:solidFill>
              </a:rPr>
              <a:t> ?</a:t>
            </a:r>
          </a:p>
        </p:txBody>
      </p:sp>
    </p:spTree>
    <p:extLst>
      <p:ext uri="{BB962C8B-B14F-4D97-AF65-F5344CB8AC3E}">
        <p14:creationId xmlns:p14="http://schemas.microsoft.com/office/powerpoint/2010/main" val="2390450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BFDA260-159C-498D-A707-4B6FA345056B}"/>
              </a:ext>
            </a:extLst>
          </p:cNvPr>
          <p:cNvSpPr txBox="1"/>
          <p:nvPr/>
        </p:nvSpPr>
        <p:spPr>
          <a:xfrm>
            <a:off x="366941" y="1415321"/>
            <a:ext cx="3054607" cy="4524315"/>
          </a:xfrm>
          <a:prstGeom prst="rect">
            <a:avLst/>
          </a:prstGeom>
          <a:noFill/>
        </p:spPr>
        <p:txBody>
          <a:bodyPr wrap="square" rtlCol="0">
            <a:spAutoFit/>
          </a:bodyPr>
          <a:lstStyle/>
          <a:p>
            <a:r>
              <a:rPr lang="en-US" sz="3200" b="1" dirty="0" err="1"/>
              <a:t>Masalah</a:t>
            </a:r>
            <a:r>
              <a:rPr lang="en-US" sz="3200" b="1" dirty="0"/>
              <a:t> </a:t>
            </a:r>
            <a:r>
              <a:rPr lang="en-US" sz="3200" b="1" dirty="0" err="1"/>
              <a:t>muncul</a:t>
            </a:r>
            <a:r>
              <a:rPr lang="en-US" sz="3200" b="1" dirty="0"/>
              <a:t> </a:t>
            </a:r>
            <a:r>
              <a:rPr lang="en-US" sz="3200" b="1" dirty="0" err="1"/>
              <a:t>dari</a:t>
            </a:r>
            <a:r>
              <a:rPr lang="en-US" sz="3200" b="1" dirty="0"/>
              <a:t> </a:t>
            </a:r>
            <a:r>
              <a:rPr lang="en-US" sz="3200" b="1" dirty="0" err="1"/>
              <a:t>pertanyaan</a:t>
            </a:r>
            <a:r>
              <a:rPr lang="en-US" sz="3200" b="1" dirty="0"/>
              <a:t> </a:t>
            </a:r>
            <a:r>
              <a:rPr lang="en-US" sz="3200" b="1" dirty="0" err="1"/>
              <a:t>penelitian</a:t>
            </a:r>
            <a:r>
              <a:rPr lang="en-US" sz="3200" b="1" dirty="0"/>
              <a:t> (RQ) </a:t>
            </a:r>
            <a:r>
              <a:rPr lang="en-US" sz="3200" b="1" dirty="0" err="1"/>
              <a:t>yaitu</a:t>
            </a:r>
            <a:r>
              <a:rPr lang="en-US" sz="3200" b="1" dirty="0"/>
              <a:t> </a:t>
            </a:r>
            <a:r>
              <a:rPr lang="en-US" sz="3200" b="1" dirty="0" err="1"/>
              <a:t>berupa</a:t>
            </a:r>
            <a:r>
              <a:rPr lang="en-US" sz="3200" b="1" dirty="0"/>
              <a:t> What, Why, How yang </a:t>
            </a:r>
            <a:r>
              <a:rPr lang="en-US" sz="3200" b="1" dirty="0" err="1"/>
              <a:t>timbul</a:t>
            </a:r>
            <a:r>
              <a:rPr lang="en-US" sz="3200" b="1" dirty="0"/>
              <a:t> </a:t>
            </a:r>
            <a:r>
              <a:rPr lang="en-US" sz="3200" b="1" dirty="0" err="1"/>
              <a:t>dari</a:t>
            </a:r>
            <a:r>
              <a:rPr lang="en-US" sz="3200" b="1" dirty="0"/>
              <a:t> data </a:t>
            </a:r>
            <a:r>
              <a:rPr lang="en-US" sz="3200" b="1" dirty="0" err="1"/>
              <a:t>awal</a:t>
            </a:r>
            <a:endParaRPr lang="en-US" sz="3200" b="1" dirty="0"/>
          </a:p>
        </p:txBody>
      </p:sp>
      <p:pic>
        <p:nvPicPr>
          <p:cNvPr id="8" name="Picture Placeholder 7">
            <a:extLst>
              <a:ext uri="{FF2B5EF4-FFF2-40B4-BE49-F238E27FC236}">
                <a16:creationId xmlns:a16="http://schemas.microsoft.com/office/drawing/2014/main" id="{1128B028-7E57-4254-8006-4F3070DFF97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325" b="14325"/>
          <a:stretch>
            <a:fillRect/>
          </a:stretch>
        </p:blipFill>
        <p:spPr/>
      </p:pic>
      <p:sp>
        <p:nvSpPr>
          <p:cNvPr id="9" name="TextBox 8">
            <a:extLst>
              <a:ext uri="{FF2B5EF4-FFF2-40B4-BE49-F238E27FC236}">
                <a16:creationId xmlns:a16="http://schemas.microsoft.com/office/drawing/2014/main" id="{A53F7D3C-4F7D-428C-9D70-0BAA89C7E12B}"/>
              </a:ext>
            </a:extLst>
          </p:cNvPr>
          <p:cNvSpPr txBox="1"/>
          <p:nvPr/>
        </p:nvSpPr>
        <p:spPr>
          <a:xfrm>
            <a:off x="8166119" y="1249985"/>
            <a:ext cx="3730859" cy="2246769"/>
          </a:xfrm>
          <a:prstGeom prst="rect">
            <a:avLst/>
          </a:prstGeom>
          <a:noFill/>
        </p:spPr>
        <p:txBody>
          <a:bodyPr wrap="square" rtlCol="0">
            <a:spAutoFit/>
          </a:bodyPr>
          <a:lstStyle/>
          <a:p>
            <a:r>
              <a:rPr lang="en-US" sz="2800" b="1" dirty="0">
                <a:solidFill>
                  <a:srgbClr val="66FFFF"/>
                </a:solidFill>
              </a:rPr>
              <a:t>Oleh </a:t>
            </a:r>
            <a:r>
              <a:rPr lang="en-US" sz="2800" b="1" dirty="0" err="1">
                <a:solidFill>
                  <a:srgbClr val="66FFFF"/>
                </a:solidFill>
              </a:rPr>
              <a:t>karena</a:t>
            </a:r>
            <a:r>
              <a:rPr lang="en-US" sz="2800" b="1" dirty="0">
                <a:solidFill>
                  <a:srgbClr val="66FFFF"/>
                </a:solidFill>
              </a:rPr>
              <a:t> </a:t>
            </a:r>
            <a:r>
              <a:rPr lang="en-US" sz="2800" b="1" dirty="0" err="1">
                <a:solidFill>
                  <a:srgbClr val="66FFFF"/>
                </a:solidFill>
              </a:rPr>
              <a:t>itu</a:t>
            </a:r>
            <a:r>
              <a:rPr lang="en-US" sz="2800" b="1" dirty="0">
                <a:solidFill>
                  <a:srgbClr val="66FFFF"/>
                </a:solidFill>
              </a:rPr>
              <a:t>, </a:t>
            </a:r>
            <a:r>
              <a:rPr lang="en-US" sz="2800" b="1" dirty="0" err="1">
                <a:solidFill>
                  <a:srgbClr val="66FFFF"/>
                </a:solidFill>
              </a:rPr>
              <a:t>kita</a:t>
            </a:r>
            <a:r>
              <a:rPr lang="en-US" sz="2800" b="1" dirty="0">
                <a:solidFill>
                  <a:srgbClr val="66FFFF"/>
                </a:solidFill>
              </a:rPr>
              <a:t> </a:t>
            </a:r>
            <a:r>
              <a:rPr lang="en-US" sz="2800" b="1" dirty="0" err="1">
                <a:solidFill>
                  <a:srgbClr val="66FFFF"/>
                </a:solidFill>
              </a:rPr>
              <a:t>akan</a:t>
            </a:r>
            <a:r>
              <a:rPr lang="en-US" sz="2800" b="1" dirty="0">
                <a:solidFill>
                  <a:srgbClr val="66FFFF"/>
                </a:solidFill>
              </a:rPr>
              <a:t> punya </a:t>
            </a:r>
            <a:r>
              <a:rPr lang="en-US" sz="2800" b="1" dirty="0" err="1">
                <a:solidFill>
                  <a:srgbClr val="66FFFF"/>
                </a:solidFill>
              </a:rPr>
              <a:t>masalah</a:t>
            </a:r>
            <a:r>
              <a:rPr lang="en-US" sz="2800" b="1" dirty="0">
                <a:solidFill>
                  <a:srgbClr val="66FFFF"/>
                </a:solidFill>
              </a:rPr>
              <a:t> </a:t>
            </a:r>
            <a:r>
              <a:rPr lang="en-US" sz="2800" b="1" dirty="0" err="1">
                <a:solidFill>
                  <a:srgbClr val="66FFFF"/>
                </a:solidFill>
              </a:rPr>
              <a:t>penelitian</a:t>
            </a:r>
            <a:r>
              <a:rPr lang="en-US" sz="2800" b="1" dirty="0">
                <a:solidFill>
                  <a:srgbClr val="66FFFF"/>
                </a:solidFill>
              </a:rPr>
              <a:t> </a:t>
            </a:r>
            <a:r>
              <a:rPr lang="en-US" sz="2800" b="1" dirty="0" err="1">
                <a:solidFill>
                  <a:srgbClr val="66FFFF"/>
                </a:solidFill>
              </a:rPr>
              <a:t>jika</a:t>
            </a:r>
            <a:r>
              <a:rPr lang="en-US" sz="2800" b="1" dirty="0">
                <a:solidFill>
                  <a:srgbClr val="66FFFF"/>
                </a:solidFill>
              </a:rPr>
              <a:t> </a:t>
            </a:r>
            <a:r>
              <a:rPr lang="en-US" sz="2800" b="1" dirty="0" err="1">
                <a:solidFill>
                  <a:srgbClr val="66FFFF"/>
                </a:solidFill>
              </a:rPr>
              <a:t>kita</a:t>
            </a:r>
            <a:r>
              <a:rPr lang="en-US" sz="2800" b="1" dirty="0">
                <a:solidFill>
                  <a:srgbClr val="66FFFF"/>
                </a:solidFill>
              </a:rPr>
              <a:t> </a:t>
            </a:r>
            <a:r>
              <a:rPr lang="en-US" sz="2800" b="1" dirty="0" err="1">
                <a:solidFill>
                  <a:srgbClr val="66FFFF"/>
                </a:solidFill>
              </a:rPr>
              <a:t>memiliki</a:t>
            </a:r>
            <a:r>
              <a:rPr lang="en-US" sz="2800" b="1" dirty="0">
                <a:solidFill>
                  <a:srgbClr val="66FFFF"/>
                </a:solidFill>
              </a:rPr>
              <a:t> data </a:t>
            </a:r>
            <a:r>
              <a:rPr lang="en-US" sz="2800" b="1" dirty="0" err="1">
                <a:solidFill>
                  <a:srgbClr val="66FFFF"/>
                </a:solidFill>
              </a:rPr>
              <a:t>awal</a:t>
            </a:r>
            <a:r>
              <a:rPr lang="en-US" sz="2800" b="1" dirty="0">
                <a:solidFill>
                  <a:srgbClr val="66FFFF"/>
                </a:solidFill>
              </a:rPr>
              <a:t> yang </a:t>
            </a:r>
            <a:r>
              <a:rPr lang="en-US" sz="2800" b="1" dirty="0" err="1">
                <a:solidFill>
                  <a:srgbClr val="66FFFF"/>
                </a:solidFill>
              </a:rPr>
              <a:t>kita</a:t>
            </a:r>
            <a:r>
              <a:rPr lang="en-US" sz="2800" b="1" dirty="0">
                <a:solidFill>
                  <a:srgbClr val="66FFFF"/>
                </a:solidFill>
              </a:rPr>
              <a:t> </a:t>
            </a:r>
            <a:r>
              <a:rPr lang="en-US" sz="2800" b="1" dirty="0" err="1">
                <a:solidFill>
                  <a:srgbClr val="66FFFF"/>
                </a:solidFill>
              </a:rPr>
              <a:t>kumpulkan</a:t>
            </a:r>
            <a:endParaRPr lang="en-US" sz="2800" b="1" dirty="0">
              <a:solidFill>
                <a:srgbClr val="66FFFF"/>
              </a:solidFill>
            </a:endParaRPr>
          </a:p>
        </p:txBody>
      </p:sp>
      <p:sp>
        <p:nvSpPr>
          <p:cNvPr id="10" name="TextBox 9">
            <a:extLst>
              <a:ext uri="{FF2B5EF4-FFF2-40B4-BE49-F238E27FC236}">
                <a16:creationId xmlns:a16="http://schemas.microsoft.com/office/drawing/2014/main" id="{894C95C3-D1FA-4DCE-9C8A-7694725EBEBF}"/>
              </a:ext>
            </a:extLst>
          </p:cNvPr>
          <p:cNvSpPr txBox="1"/>
          <p:nvPr/>
        </p:nvSpPr>
        <p:spPr>
          <a:xfrm>
            <a:off x="7366571" y="4849402"/>
            <a:ext cx="4458488" cy="954107"/>
          </a:xfrm>
          <a:prstGeom prst="rect">
            <a:avLst/>
          </a:prstGeom>
          <a:noFill/>
        </p:spPr>
        <p:txBody>
          <a:bodyPr wrap="square" rtlCol="0">
            <a:spAutoFit/>
          </a:bodyPr>
          <a:lstStyle/>
          <a:p>
            <a:r>
              <a:rPr lang="en-US" sz="2800" b="1" dirty="0" err="1">
                <a:solidFill>
                  <a:srgbClr val="FFC000"/>
                </a:solidFill>
              </a:rPr>
              <a:t>Darimana</a:t>
            </a:r>
            <a:r>
              <a:rPr lang="en-US" sz="2800" b="1" dirty="0">
                <a:solidFill>
                  <a:srgbClr val="FFC000"/>
                </a:solidFill>
              </a:rPr>
              <a:t> data </a:t>
            </a:r>
            <a:r>
              <a:rPr lang="en-US" sz="2800" b="1" dirty="0" err="1">
                <a:solidFill>
                  <a:srgbClr val="FFC000"/>
                </a:solidFill>
              </a:rPr>
              <a:t>awal</a:t>
            </a:r>
            <a:r>
              <a:rPr lang="en-US" sz="2800" b="1" dirty="0">
                <a:solidFill>
                  <a:srgbClr val="FFC000"/>
                </a:solidFill>
              </a:rPr>
              <a:t> </a:t>
            </a:r>
            <a:r>
              <a:rPr lang="en-US" sz="2800" b="1" dirty="0" err="1">
                <a:solidFill>
                  <a:srgbClr val="FFC000"/>
                </a:solidFill>
              </a:rPr>
              <a:t>diperoleh</a:t>
            </a:r>
            <a:r>
              <a:rPr lang="en-US" sz="2800" b="1" dirty="0">
                <a:solidFill>
                  <a:srgbClr val="FFC000"/>
                </a:solidFill>
              </a:rPr>
              <a:t> ?</a:t>
            </a:r>
          </a:p>
        </p:txBody>
      </p:sp>
    </p:spTree>
    <p:extLst>
      <p:ext uri="{BB962C8B-B14F-4D97-AF65-F5344CB8AC3E}">
        <p14:creationId xmlns:p14="http://schemas.microsoft.com/office/powerpoint/2010/main" val="2906428656"/>
      </p:ext>
    </p:extLst>
  </p:cSld>
  <p:clrMapOvr>
    <a:masterClrMapping/>
  </p:clrMapOvr>
</p:sld>
</file>

<file path=ppt/theme/theme1.xml><?xml version="1.0" encoding="utf-8"?>
<a:theme xmlns:a="http://schemas.openxmlformats.org/drawingml/2006/main" name="RetrospectVTI">
  <a:themeElements>
    <a:clrScheme name="GOLD AND SILVER">
      <a:dk1>
        <a:srgbClr val="000000"/>
      </a:dk1>
      <a:lt1>
        <a:srgbClr val="FFFFFF"/>
      </a:lt1>
      <a:dk2>
        <a:srgbClr val="464646"/>
      </a:dk2>
      <a:lt2>
        <a:srgbClr val="FFFFFF"/>
      </a:lt2>
      <a:accent1>
        <a:srgbClr val="C4AE75"/>
      </a:accent1>
      <a:accent2>
        <a:srgbClr val="A9A9A9"/>
      </a:accent2>
      <a:accent3>
        <a:srgbClr val="5E5E5E"/>
      </a:accent3>
      <a:accent4>
        <a:srgbClr val="424242"/>
      </a:accent4>
      <a:accent5>
        <a:srgbClr val="212121"/>
      </a:accent5>
      <a:accent6>
        <a:srgbClr val="D5D5D5"/>
      </a:accent6>
      <a:hlink>
        <a:srgbClr val="C1AA73"/>
      </a:hlink>
      <a:folHlink>
        <a:srgbClr val="797979"/>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onference" id="{B1388269-6A25-4F35-91BE-E59A597AB25F}" vid="{EA621A8F-389C-4766-B7E5-1B2B7E9ADD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Geometric conference presentation</Template>
  <TotalTime>444</TotalTime>
  <Words>1435</Words>
  <Application>Microsoft Office PowerPoint</Application>
  <PresentationFormat>Widescreen</PresentationFormat>
  <Paragraphs>112</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Garamond</vt:lpstr>
      <vt:lpstr>Segoe Print</vt:lpstr>
      <vt:lpstr>Verdana</vt:lpstr>
      <vt:lpstr>Vivaldi</vt:lpstr>
      <vt:lpstr>Wingdings</vt:lpstr>
      <vt:lpstr>RetrospectVTI</vt:lpstr>
      <vt:lpstr>Metodologi Penelitian dan Aplikasi*)</vt:lpstr>
      <vt:lpstr>PowerPoint Presentation</vt:lpstr>
      <vt:lpstr>Tiga Hal yang Dijawab dalam Merencanakan Penelitian</vt:lpstr>
      <vt:lpstr>PowerPoint Presentation</vt:lpstr>
      <vt:lpstr>Beberapa contoh judul penelitian Agribisnis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Agar memiliki dasar ilmu yang cukup untuk melakukan penelitian tersebut, peneliti perlu melakunan literatur review </vt:lpstr>
      <vt:lpstr>Untuk topik di atas, peneliti harus mencari tahu apa itu motivasi serta berbagai hal mengenai motivasi, termasuk kaitannya dengan tabungan dan menabung </vt:lpstr>
      <vt:lpstr>Karena masalah utamanya adalah jumlah penabung yang kurang dan jumlah tabungan yang sedikit. Peneliti juga harus yakin bahwa motivasi  merupakan solusi terhadap hal tersebut, maka yang ingin diketahui adalah motivasi petani penabung. Hal inilah yang harus diyakinkan melalui literatur yang nanti tergambar dalam kerangka pemikiran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Conference Presentation</dc:title>
  <dc:creator>ASUS</dc:creator>
  <cp:lastModifiedBy>ASUS</cp:lastModifiedBy>
  <cp:revision>35</cp:revision>
  <dcterms:created xsi:type="dcterms:W3CDTF">2020-08-28T04:19:59Z</dcterms:created>
  <dcterms:modified xsi:type="dcterms:W3CDTF">2020-09-04T01:16:15Z</dcterms:modified>
</cp:coreProperties>
</file>