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sldIdLst>
    <p:sldId id="257" r:id="rId5"/>
    <p:sldId id="258" r:id="rId6"/>
    <p:sldId id="269" r:id="rId7"/>
    <p:sldId id="274" r:id="rId8"/>
    <p:sldId id="275" r:id="rId9"/>
    <p:sldId id="276" r:id="rId10"/>
    <p:sldId id="280" r:id="rId11"/>
    <p:sldId id="281" r:id="rId12"/>
    <p:sldId id="260" r:id="rId13"/>
    <p:sldId id="28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33"/>
    <a:srgbClr val="0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1" autoAdjust="0"/>
  </p:normalViewPr>
  <p:slideViewPr>
    <p:cSldViewPr snapToGrid="0">
      <p:cViewPr varScale="1">
        <p:scale>
          <a:sx n="71" d="100"/>
          <a:sy n="71" d="100"/>
        </p:scale>
        <p:origin x="618" y="60"/>
      </p:cViewPr>
      <p:guideLst>
        <p:guide orient="horz" pos="2160"/>
        <p:guide pos="3840"/>
      </p:guideLst>
    </p:cSldViewPr>
  </p:slideViewPr>
  <p:outlineViewPr>
    <p:cViewPr>
      <p:scale>
        <a:sx n="33" d="100"/>
        <a:sy n="33" d="100"/>
      </p:scale>
      <p:origin x="0" y="-25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t>2019/03/30</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945AC3A-7D9B-423E-A2BF-B883C9B2D241}"/>
              </a:ext>
            </a:extLst>
          </p:cNvPr>
          <p:cNvPicPr>
            <a:picLocks/>
          </p:cNvPicPr>
          <p:nvPr userDrawn="1"/>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b="-15"/>
          <a:stretch/>
        </p:blipFill>
        <p:spPr>
          <a:xfrm>
            <a:off x="7801452" y="1"/>
            <a:ext cx="4389120" cy="6675120"/>
          </a:xfrm>
          <a:prstGeom prst="rect">
            <a:avLst/>
          </a:prstGeom>
        </p:spPr>
      </p:pic>
      <p:sp>
        <p:nvSpPr>
          <p:cNvPr id="5" name="Rectangle 4">
            <a:extLst>
              <a:ext uri="{FF2B5EF4-FFF2-40B4-BE49-F238E27FC236}">
                <a16:creationId xmlns:a16="http://schemas.microsoft.com/office/drawing/2014/main" xmlns="" id="{C7524B29-B525-4E47-862B-FD57B403D539}"/>
              </a:ext>
            </a:extLst>
          </p:cNvPr>
          <p:cNvSpPr/>
          <p:nvPr userDrawn="1"/>
        </p:nvSpPr>
        <p:spPr>
          <a:xfrm>
            <a:off x="7804351" y="1"/>
            <a:ext cx="4386221" cy="667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Picture Placeholder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11284" y="1"/>
            <a:ext cx="7815636" cy="6677022"/>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11" name="Rectangle 10">
            <a:extLst>
              <a:ext uri="{FF2B5EF4-FFF2-40B4-BE49-F238E27FC236}">
                <a16:creationId xmlns:a16="http://schemas.microsoft.com/office/drawing/2014/main" xmlns="" id="{F94C333A-735B-44F8-99E4-E73D8172DE35}"/>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a:extLst>
              <a:ext uri="{FF2B5EF4-FFF2-40B4-BE49-F238E27FC236}">
                <a16:creationId xmlns:a16="http://schemas.microsoft.com/office/drawing/2014/main" xmlns="" id="{CC69AA83-848B-4DFD-A644-A5D9CEFF95E3}"/>
              </a:ext>
            </a:extLst>
          </p:cNvPr>
          <p:cNvSpPr/>
          <p:nvPr userDrawn="1"/>
        </p:nvSpPr>
        <p:spPr>
          <a:xfrm>
            <a:off x="7804351" y="6678000"/>
            <a:ext cx="4224295"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endParaRPr lang="en-ZA" sz="1000" noProof="1">
              <a:latin typeface="Tw Cen MT" panose="020B0602020104020603" pitchFamily="34" charset="0"/>
            </a:endParaRPr>
          </a:p>
        </p:txBody>
      </p:sp>
      <p:sp>
        <p:nvSpPr>
          <p:cNvPr id="15" name="Slide Number Placeholder 5">
            <a:extLst>
              <a:ext uri="{FF2B5EF4-FFF2-40B4-BE49-F238E27FC236}">
                <a16:creationId xmlns:a16="http://schemas.microsoft.com/office/drawing/2014/main" xmlns="" id="{42880EF2-ACF9-4D66-99FF-99CB3F61BE99}"/>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dirty="0"/>
          </a:p>
        </p:txBody>
      </p:sp>
      <p:sp>
        <p:nvSpPr>
          <p:cNvPr id="2" name="Title 1">
            <a:extLst>
              <a:ext uri="{FF2B5EF4-FFF2-40B4-BE49-F238E27FC236}">
                <a16:creationId xmlns:a16="http://schemas.microsoft.com/office/drawing/2014/main" xmlns="" id="{8487E03C-DE68-4CE8-A7F1-B9DD28846BC8}"/>
              </a:ext>
            </a:extLst>
          </p:cNvPr>
          <p:cNvSpPr>
            <a:spLocks noGrp="1"/>
          </p:cNvSpPr>
          <p:nvPr>
            <p:ph type="ctrTitle"/>
          </p:nvPr>
        </p:nvSpPr>
        <p:spPr>
          <a:xfrm>
            <a:off x="8073392" y="1962149"/>
            <a:ext cx="3759807" cy="1547813"/>
          </a:xfrm>
        </p:spPr>
        <p:txBody>
          <a:bodyPr anchor="b"/>
          <a:lstStyle>
            <a:lvl1pPr algn="l">
              <a:lnSpc>
                <a:spcPts val="4000"/>
              </a:lnSpc>
              <a:defRPr sz="4800" spc="-150">
                <a:solidFill>
                  <a:schemeClr val="bg1"/>
                </a:solidFill>
              </a:defRPr>
            </a:lvl1pPr>
          </a:lstStyle>
          <a:p>
            <a:r>
              <a:rPr lang="en-US" smtClean="0"/>
              <a:t>Click to edit Master title style</a:t>
            </a:r>
            <a:endParaRPr lang="en-ZA" dirty="0"/>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p:nvPr>
        </p:nvSpPr>
        <p:spPr>
          <a:xfrm>
            <a:off x="8073391" y="3602038"/>
            <a:ext cx="3756943" cy="722312"/>
          </a:xfrm>
        </p:spPr>
        <p:txBody>
          <a:bodyPr/>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Graphic 11">
            <a:extLst>
              <a:ext uri="{FF2B5EF4-FFF2-40B4-BE49-F238E27FC236}">
                <a16:creationId xmlns:a16="http://schemas.microsoft.com/office/drawing/2014/main" xmlns="" id="{54BAE1D8-3DF8-48CA-92C4-2E2064E4A3C5}"/>
              </a:ext>
            </a:extLst>
          </p:cNvPr>
          <p:cNvSpPr/>
          <p:nvPr userDrawn="1"/>
        </p:nvSpPr>
        <p:spPr>
          <a:xfrm>
            <a:off x="8776606" y="3981146"/>
            <a:ext cx="3413965" cy="2695876"/>
          </a:xfrm>
          <a:custGeom>
            <a:avLst/>
            <a:gdLst>
              <a:gd name="connsiteX0" fmla="*/ 4121944 w 4124325"/>
              <a:gd name="connsiteY0" fmla="*/ 1555076 h 3257550"/>
              <a:gd name="connsiteX1" fmla="*/ 4118134 w 4124325"/>
              <a:gd name="connsiteY1" fmla="*/ 1533169 h 3257550"/>
              <a:gd name="connsiteX2" fmla="*/ 2782729 w 4124325"/>
              <a:gd name="connsiteY2" fmla="*/ 39649 h 3257550"/>
              <a:gd name="connsiteX3" fmla="*/ 2108359 w 4124325"/>
              <a:gd name="connsiteY3" fmla="*/ 2436139 h 3257550"/>
              <a:gd name="connsiteX4" fmla="*/ 1262539 w 4124325"/>
              <a:gd name="connsiteY4" fmla="*/ 1310284 h 3257550"/>
              <a:gd name="connsiteX5" fmla="*/ 717709 w 4124325"/>
              <a:gd name="connsiteY5" fmla="*/ 2358986 h 3257550"/>
              <a:gd name="connsiteX6" fmla="*/ 7144 w 4124325"/>
              <a:gd name="connsiteY6" fmla="*/ 3257194 h 3257550"/>
              <a:gd name="connsiteX7" fmla="*/ 4075271 w 4124325"/>
              <a:gd name="connsiteY7" fmla="*/ 3257194 h 3257550"/>
              <a:gd name="connsiteX8" fmla="*/ 4122896 w 4124325"/>
              <a:gd name="connsiteY8" fmla="*/ 3201949 h 3257550"/>
              <a:gd name="connsiteX9" fmla="*/ 4122896 w 4124325"/>
              <a:gd name="connsiteY9" fmla="*/ 1555076 h 3257550"/>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068127 w 4207192"/>
              <a:gd name="connsiteY9" fmla="*/ 3250050 h 3286245"/>
              <a:gd name="connsiteX10" fmla="*/ 4207192 w 4207192"/>
              <a:gd name="connsiteY10" fmla="*/ 3286245 h 3286245"/>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207192 w 4207192"/>
              <a:gd name="connsiteY9" fmla="*/ 3286245 h 3286245"/>
              <a:gd name="connsiteX0" fmla="*/ 4115752 w 4115752"/>
              <a:gd name="connsiteY0" fmla="*/ 3194805 h 3250050"/>
              <a:gd name="connsiteX1" fmla="*/ 4115752 w 4115752"/>
              <a:gd name="connsiteY1" fmla="*/ 1547932 h 3250050"/>
              <a:gd name="connsiteX2" fmla="*/ 4114800 w 4115752"/>
              <a:gd name="connsiteY2" fmla="*/ 1547932 h 3250050"/>
              <a:gd name="connsiteX3" fmla="*/ 4110990 w 4115752"/>
              <a:gd name="connsiteY3" fmla="*/ 1526025 h 3250050"/>
              <a:gd name="connsiteX4" fmla="*/ 2775585 w 4115752"/>
              <a:gd name="connsiteY4" fmla="*/ 32505 h 3250050"/>
              <a:gd name="connsiteX5" fmla="*/ 2101215 w 4115752"/>
              <a:gd name="connsiteY5" fmla="*/ 2428995 h 3250050"/>
              <a:gd name="connsiteX6" fmla="*/ 1255395 w 4115752"/>
              <a:gd name="connsiteY6" fmla="*/ 1303140 h 3250050"/>
              <a:gd name="connsiteX7" fmla="*/ 710565 w 4115752"/>
              <a:gd name="connsiteY7" fmla="*/ 2351842 h 3250050"/>
              <a:gd name="connsiteX8" fmla="*/ 0 w 4115752"/>
              <a:gd name="connsiteY8" fmla="*/ 3250050 h 3250050"/>
              <a:gd name="connsiteX0" fmla="*/ 4115752 w 4115752"/>
              <a:gd name="connsiteY0" fmla="*/ 1547932 h 3250050"/>
              <a:gd name="connsiteX1" fmla="*/ 4114800 w 4115752"/>
              <a:gd name="connsiteY1" fmla="*/ 1547932 h 3250050"/>
              <a:gd name="connsiteX2" fmla="*/ 4110990 w 4115752"/>
              <a:gd name="connsiteY2" fmla="*/ 1526025 h 3250050"/>
              <a:gd name="connsiteX3" fmla="*/ 2775585 w 4115752"/>
              <a:gd name="connsiteY3" fmla="*/ 32505 h 3250050"/>
              <a:gd name="connsiteX4" fmla="*/ 2101215 w 4115752"/>
              <a:gd name="connsiteY4" fmla="*/ 2428995 h 3250050"/>
              <a:gd name="connsiteX5" fmla="*/ 1255395 w 4115752"/>
              <a:gd name="connsiteY5" fmla="*/ 1303140 h 3250050"/>
              <a:gd name="connsiteX6" fmla="*/ 710565 w 4115752"/>
              <a:gd name="connsiteY6" fmla="*/ 2351842 h 3250050"/>
              <a:gd name="connsiteX7" fmla="*/ 0 w 4115752"/>
              <a:gd name="connsiteY7" fmla="*/ 3250050 h 325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752" h="3250050">
                <a:moveTo>
                  <a:pt x="4115752" y="1547932"/>
                </a:moveTo>
                <a:lnTo>
                  <a:pt x="4114800" y="1547932"/>
                </a:lnTo>
                <a:cubicBezTo>
                  <a:pt x="4114800" y="1540312"/>
                  <a:pt x="4113847" y="1532692"/>
                  <a:pt x="4110990" y="1526025"/>
                </a:cubicBezTo>
                <a:cubicBezTo>
                  <a:pt x="4060507" y="1391722"/>
                  <a:pt x="3224212" y="-249435"/>
                  <a:pt x="2775585" y="32505"/>
                </a:cubicBezTo>
                <a:cubicBezTo>
                  <a:pt x="2375535" y="283965"/>
                  <a:pt x="2629852" y="2428995"/>
                  <a:pt x="2101215" y="2428995"/>
                </a:cubicBezTo>
                <a:cubicBezTo>
                  <a:pt x="1784985" y="2428995"/>
                  <a:pt x="1670685" y="1303140"/>
                  <a:pt x="1255395" y="1303140"/>
                </a:cubicBezTo>
                <a:cubicBezTo>
                  <a:pt x="1037272" y="1303140"/>
                  <a:pt x="710565" y="1554600"/>
                  <a:pt x="710565" y="2351842"/>
                </a:cubicBezTo>
                <a:cubicBezTo>
                  <a:pt x="710565" y="3149085"/>
                  <a:pt x="0" y="3250050"/>
                  <a:pt x="0" y="3250050"/>
                </a:cubicBezTo>
              </a:path>
            </a:pathLst>
          </a:custGeom>
          <a:noFill/>
          <a:ln w="9525" cap="flat">
            <a:solidFill>
              <a:schemeClr val="bg1"/>
            </a:solidFill>
            <a:prstDash val="dash"/>
            <a:miter/>
          </a:ln>
        </p:spPr>
        <p:txBody>
          <a:bodyPr rtlCol="0" anchor="ctr"/>
          <a:lstStyle/>
          <a:p>
            <a:endParaRPr lang="en-ZA" dirty="0"/>
          </a:p>
        </p:txBody>
      </p:sp>
      <p:sp>
        <p:nvSpPr>
          <p:cNvPr id="14" name="Rectangle 13">
            <a:extLst>
              <a:ext uri="{FF2B5EF4-FFF2-40B4-BE49-F238E27FC236}">
                <a16:creationId xmlns:a16="http://schemas.microsoft.com/office/drawing/2014/main" xmlns="" id="{974E860F-437F-442E-898C-244A0DD5D765}"/>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a:lstStyle/>
          <a:p>
            <a:r>
              <a:rPr lang="en-US" smtClean="0"/>
              <a:t>Click to edit Master title style</a:t>
            </a:r>
            <a:endParaRPr lang="en-ZA"/>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dirty="0"/>
              <a:t>Subtitle</a:t>
            </a:r>
            <a:endParaRPr lang="en-ZA" dirty="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558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253200" y="1620000"/>
            <a:ext cx="558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xmlns="" id="{3CFF9123-1F0C-4BD2-8233-FEE5B2A46612}"/>
              </a:ext>
            </a:extLst>
          </p:cNvPr>
          <p:cNvSpPr>
            <a:spLocks noGrp="1"/>
          </p:cNvSpPr>
          <p:nvPr>
            <p:ph type="ftr" sz="quarter" idx="13"/>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111E8981-59A6-4480-80A6-5619C2201789}"/>
              </a:ext>
            </a:extLst>
          </p:cNvPr>
          <p:cNvSpPr>
            <a:spLocks noGrp="1"/>
          </p:cNvSpPr>
          <p:nvPr>
            <p:ph type="sldNum" sz="quarter" idx="14"/>
          </p:nvPr>
        </p:nvSpPr>
        <p:spPr/>
        <p:txBody>
          <a:body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131192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DDDF3-2E7E-4175-ACE9-B214DCE40C6E}"/>
              </a:ext>
            </a:extLst>
          </p:cNvPr>
          <p:cNvSpPr>
            <a:spLocks noGrp="1"/>
          </p:cNvSpPr>
          <p:nvPr>
            <p:ph type="title"/>
          </p:nvPr>
        </p:nvSpPr>
        <p:spPr/>
        <p:txBody>
          <a:bodyPr/>
          <a:lstStyle/>
          <a:p>
            <a:r>
              <a:rPr lang="en-US" smtClean="0"/>
              <a:t>Click to edit Master title style</a:t>
            </a:r>
            <a:endParaRPr lang="en-ZA"/>
          </a:p>
        </p:txBody>
      </p:sp>
      <p:sp>
        <p:nvSpPr>
          <p:cNvPr id="8" name="Subtitle">
            <a:extLst>
              <a:ext uri="{FF2B5EF4-FFF2-40B4-BE49-F238E27FC236}">
                <a16:creationId xmlns:a16="http://schemas.microsoft.com/office/drawing/2014/main" xmlns="" id="{5302A3D4-CF60-41AF-924C-B30D3FD99751}"/>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dirty="0"/>
              <a:t>Subtitle</a:t>
            </a:r>
            <a:endParaRPr lang="en-ZA" dirty="0"/>
          </a:p>
        </p:txBody>
      </p:sp>
      <p:sp>
        <p:nvSpPr>
          <p:cNvPr id="3" name="Footer Placeholder 2">
            <a:extLst>
              <a:ext uri="{FF2B5EF4-FFF2-40B4-BE49-F238E27FC236}">
                <a16:creationId xmlns:a16="http://schemas.microsoft.com/office/drawing/2014/main" xmlns="" id="{2E0E8FCF-8FC7-49D2-9516-7662294E35B7}"/>
              </a:ext>
            </a:extLst>
          </p:cNvPr>
          <p:cNvSpPr>
            <a:spLocks noGrp="1"/>
          </p:cNvSpPr>
          <p:nvPr>
            <p:ph type="ftr" sz="quarter" idx="13"/>
          </p:nvPr>
        </p:nvSpPr>
        <p:spPr/>
        <p:txBody>
          <a:bodyPr/>
          <a:lstStyle/>
          <a:p>
            <a:r>
              <a:rPr lang="en-ZA" dirty="0"/>
              <a:t>Add a footer</a:t>
            </a:r>
          </a:p>
        </p:txBody>
      </p:sp>
      <p:sp>
        <p:nvSpPr>
          <p:cNvPr id="4" name="Slide Number Placeholder 3">
            <a:extLst>
              <a:ext uri="{FF2B5EF4-FFF2-40B4-BE49-F238E27FC236}">
                <a16:creationId xmlns:a16="http://schemas.microsoft.com/office/drawing/2014/main" xmlns="" id="{216208B4-CFD5-4FAE-9519-74EFAC0B0368}"/>
              </a:ext>
            </a:extLst>
          </p:cNvPr>
          <p:cNvSpPr>
            <a:spLocks noGrp="1"/>
          </p:cNvSpPr>
          <p:nvPr>
            <p:ph type="sldNum" sz="quarter" idx="14"/>
          </p:nvPr>
        </p:nvSpPr>
        <p:spPr/>
        <p:txBody>
          <a:body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24212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BAED074E-AB07-44D1-8B4E-189EAEF798D6}"/>
              </a:ext>
            </a:extLst>
          </p:cNvPr>
          <p:cNvSpPr>
            <a:spLocks noGrp="1"/>
          </p:cNvSpPr>
          <p:nvPr>
            <p:ph type="ftr" sz="quarter" idx="10"/>
          </p:nvPr>
        </p:nvSpPr>
        <p:spPr/>
        <p:txBody>
          <a:bodyPr/>
          <a:lstStyle/>
          <a:p>
            <a:r>
              <a:rPr lang="en-ZA" dirty="0"/>
              <a:t>Add a footer</a:t>
            </a:r>
          </a:p>
        </p:txBody>
      </p:sp>
      <p:sp>
        <p:nvSpPr>
          <p:cNvPr id="3" name="Slide Number Placeholder 2">
            <a:extLst>
              <a:ext uri="{FF2B5EF4-FFF2-40B4-BE49-F238E27FC236}">
                <a16:creationId xmlns:a16="http://schemas.microsoft.com/office/drawing/2014/main" xmlns="" id="{2801D44B-9877-40D1-B788-EE3BFD57C5AB}"/>
              </a:ext>
            </a:extLst>
          </p:cNvPr>
          <p:cNvSpPr>
            <a:spLocks noGrp="1"/>
          </p:cNvSpPr>
          <p:nvPr>
            <p:ph type="sldNum" sz="quarter" idx="11"/>
          </p:nvPr>
        </p:nvSpPr>
        <p:spPr/>
        <p:txBody>
          <a:body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9FB83C35-D975-48B4-8E79-AB7A1A80D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799832" cy="6675120"/>
          </a:xfrm>
          <a:prstGeom prst="rect">
            <a:avLst/>
          </a:prstGeom>
        </p:spPr>
      </p:pic>
      <p:sp>
        <p:nvSpPr>
          <p:cNvPr id="11" name="Rectangle 10">
            <a:extLst>
              <a:ext uri="{FF2B5EF4-FFF2-40B4-BE49-F238E27FC236}">
                <a16:creationId xmlns:a16="http://schemas.microsoft.com/office/drawing/2014/main" xmlns="" id="{DD7E187E-6082-49C3-B795-CC4321FE39F8}"/>
              </a:ext>
            </a:extLst>
          </p:cNvPr>
          <p:cNvSpPr/>
          <p:nvPr userDrawn="1"/>
        </p:nvSpPr>
        <p:spPr>
          <a:xfrm>
            <a:off x="6671"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9">
            <a:extLst>
              <a:ext uri="{FF2B5EF4-FFF2-40B4-BE49-F238E27FC236}">
                <a16:creationId xmlns:a16="http://schemas.microsoft.com/office/drawing/2014/main" xmlns="" id="{8FBFF6A8-5ABD-4191-81E4-C9F86380A56D}"/>
              </a:ext>
            </a:extLst>
          </p:cNvPr>
          <p:cNvSpPr>
            <a:spLocks noGrp="1"/>
          </p:cNvSpPr>
          <p:nvPr>
            <p:ph type="pic" sz="quarter" idx="10" hasCustomPrompt="1"/>
          </p:nvPr>
        </p:nvSpPr>
        <p:spPr>
          <a:xfrm>
            <a:off x="7801097" y="1"/>
            <a:ext cx="4389475" cy="6677644"/>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5" name="Footer Placeholder 4">
            <a:extLst>
              <a:ext uri="{FF2B5EF4-FFF2-40B4-BE49-F238E27FC236}">
                <a16:creationId xmlns:a16="http://schemas.microsoft.com/office/drawing/2014/main" xmlns="" id="{16E27D1E-1708-4D17-AB85-058EE0C34776}"/>
              </a:ext>
            </a:extLst>
          </p:cNvPr>
          <p:cNvSpPr>
            <a:spLocks noGrp="1"/>
          </p:cNvSpPr>
          <p:nvPr>
            <p:ph type="ftr" sz="quarter" idx="13"/>
          </p:nvPr>
        </p:nvSpPr>
        <p:spPr>
          <a:gradFill>
            <a:gsLst>
              <a:gs pos="82000">
                <a:schemeClr val="tx1">
                  <a:lumMod val="85000"/>
                  <a:lumOff val="15000"/>
                </a:schemeClr>
              </a:gs>
              <a:gs pos="100000">
                <a:schemeClr val="tx1"/>
              </a:gs>
            </a:gsLst>
          </a:gradFill>
        </p:spPr>
        <p:txBody>
          <a:bodyPr/>
          <a:lstStyle>
            <a:lvl1pPr>
              <a:defRPr>
                <a:solidFill>
                  <a:schemeClr val="bg1"/>
                </a:solidFill>
              </a:defRPr>
            </a:lvl1pPr>
          </a:lstStyle>
          <a:p>
            <a:r>
              <a:rPr lang="en-ZA" dirty="0"/>
              <a:t>Add a footer</a:t>
            </a:r>
          </a:p>
        </p:txBody>
      </p:sp>
      <p:sp>
        <p:nvSpPr>
          <p:cNvPr id="9" name="Slide Number Placeholder 8">
            <a:extLst>
              <a:ext uri="{FF2B5EF4-FFF2-40B4-BE49-F238E27FC236}">
                <a16:creationId xmlns:a16="http://schemas.microsoft.com/office/drawing/2014/main" xmlns="" id="{69529A18-E6EB-4081-B804-B2FCF5287DFF}"/>
              </a:ext>
            </a:extLst>
          </p:cNvPr>
          <p:cNvSpPr>
            <a:spLocks noGrp="1"/>
          </p:cNvSpPr>
          <p:nvPr>
            <p:ph type="sldNum" sz="quarter" idx="14"/>
          </p:nvPr>
        </p:nvSpPr>
        <p:spPr>
          <a:xfrm>
            <a:off x="11594400" y="6678000"/>
            <a:ext cx="597600" cy="144000"/>
          </a:xfrm>
        </p:spPr>
        <p:txBody>
          <a:bodyPr/>
          <a:lstStyle/>
          <a:p>
            <a:fld id="{058DB212-BFA2-403F-85EF-DFD3FF6D973A}" type="slidenum">
              <a:rPr lang="en-ZA" smtClean="0"/>
              <a:pPr/>
              <a:t>‹#›</a:t>
            </a:fld>
            <a:endParaRPr lang="en-ZA" dirty="0"/>
          </a:p>
        </p:txBody>
      </p:sp>
      <p:sp>
        <p:nvSpPr>
          <p:cNvPr id="13" name="Title 1">
            <a:extLst>
              <a:ext uri="{FF2B5EF4-FFF2-40B4-BE49-F238E27FC236}">
                <a16:creationId xmlns:a16="http://schemas.microsoft.com/office/drawing/2014/main" xmlns="" id="{C6A78464-8D00-4B94-90C7-90F1B54C8AA0}"/>
              </a:ext>
            </a:extLst>
          </p:cNvPr>
          <p:cNvSpPr>
            <a:spLocks noGrp="1"/>
          </p:cNvSpPr>
          <p:nvPr>
            <p:ph type="ctrTitle"/>
          </p:nvPr>
        </p:nvSpPr>
        <p:spPr>
          <a:xfrm>
            <a:off x="1273834" y="2481141"/>
            <a:ext cx="3759807" cy="1547813"/>
          </a:xfrm>
        </p:spPr>
        <p:txBody>
          <a:bodyPr anchor="b"/>
          <a:lstStyle>
            <a:lvl1pPr algn="l">
              <a:lnSpc>
                <a:spcPts val="4000"/>
              </a:lnSpc>
              <a:defRPr sz="4800" spc="-150">
                <a:solidFill>
                  <a:schemeClr val="bg1"/>
                </a:solidFill>
              </a:defRPr>
            </a:lvl1pPr>
          </a:lstStyle>
          <a:p>
            <a:r>
              <a:rPr lang="en-US" smtClean="0"/>
              <a:t>Click to edit Master title style</a:t>
            </a:r>
            <a:endParaRPr lang="en-ZA" dirty="0"/>
          </a:p>
        </p:txBody>
      </p:sp>
      <p:sp>
        <p:nvSpPr>
          <p:cNvPr id="14" name="Subtitle 2">
            <a:extLst>
              <a:ext uri="{FF2B5EF4-FFF2-40B4-BE49-F238E27FC236}">
                <a16:creationId xmlns:a16="http://schemas.microsoft.com/office/drawing/2014/main" xmlns="" id="{3CDBDF0B-F377-47FD-9DA1-C3BDA7C1DEDE}"/>
              </a:ext>
            </a:extLst>
          </p:cNvPr>
          <p:cNvSpPr>
            <a:spLocks noGrp="1"/>
          </p:cNvSpPr>
          <p:nvPr>
            <p:ph type="subTitle" idx="1"/>
          </p:nvPr>
        </p:nvSpPr>
        <p:spPr>
          <a:xfrm>
            <a:off x="1273833" y="4220102"/>
            <a:ext cx="3756943" cy="722312"/>
          </a:xfrm>
        </p:spPr>
        <p:txBody>
          <a:bodyPr/>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18" name="Graphic 15">
            <a:extLst>
              <a:ext uri="{FF2B5EF4-FFF2-40B4-BE49-F238E27FC236}">
                <a16:creationId xmlns:a16="http://schemas.microsoft.com/office/drawing/2014/main" xmlns="" id="{F50292C9-54F6-4F7B-A885-34CE1E3B0351}"/>
              </a:ext>
            </a:extLst>
          </p:cNvPr>
          <p:cNvSpPr/>
          <p:nvPr/>
        </p:nvSpPr>
        <p:spPr>
          <a:xfrm flipH="1">
            <a:off x="-1428"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ZA" dirty="0"/>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6993300" cy="540000"/>
          </a:xfrm>
        </p:spPr>
        <p:txBody>
          <a:bodyPr/>
          <a:lstStyle/>
          <a:p>
            <a:r>
              <a:rPr lang="en-US" smtClean="0"/>
              <a:t>Click to edit Master title style</a:t>
            </a:r>
            <a:endParaRPr lang="en-ZA" dirty="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6992937" cy="360362"/>
          </a:xfrm>
        </p:spPr>
        <p:txBody>
          <a:bodyPr/>
          <a:lstStyle>
            <a:lvl1pPr marL="0" indent="0">
              <a:buNone/>
              <a:defRPr sz="2100"/>
            </a:lvl1pPr>
          </a:lstStyle>
          <a:p>
            <a:pPr lvl="0"/>
            <a:r>
              <a:rPr lang="en-US" dirty="0"/>
              <a:t>Subtitle</a:t>
            </a:r>
            <a:endParaRPr lang="en-ZA" dirty="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6992936"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7804150" y="1"/>
            <a:ext cx="4387850" cy="6679488"/>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4" name="Footer Placeholder 3">
            <a:extLst>
              <a:ext uri="{FF2B5EF4-FFF2-40B4-BE49-F238E27FC236}">
                <a16:creationId xmlns:a16="http://schemas.microsoft.com/office/drawing/2014/main" xmlns="" id="{BC263EBA-2C46-40FB-9D48-819ED0C8994F}"/>
              </a:ext>
            </a:extLst>
          </p:cNvPr>
          <p:cNvSpPr>
            <a:spLocks noGrp="1"/>
          </p:cNvSpPr>
          <p:nvPr>
            <p:ph type="ftr" sz="quarter" idx="14"/>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719230BC-20AB-4DD9-AF5C-47BA72E56986}"/>
              </a:ext>
            </a:extLst>
          </p:cNvPr>
          <p:cNvSpPr>
            <a:spLocks noGrp="1"/>
          </p:cNvSpPr>
          <p:nvPr>
            <p:ph type="sldNum" sz="quarter" idx="15"/>
          </p:nvPr>
        </p:nvSpPr>
        <p:spPr/>
        <p:txBody>
          <a:body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5A87C21-15CD-48D8-B583-89B110156879}"/>
              </a:ext>
            </a:extLst>
          </p:cNvPr>
          <p:cNvSpPr/>
          <p:nvPr userDrawn="1"/>
        </p:nvSpPr>
        <p:spPr>
          <a:xfrm>
            <a:off x="7804351" y="0"/>
            <a:ext cx="4386221" cy="66770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6993300" cy="540000"/>
          </a:xfrm>
        </p:spPr>
        <p:txBody>
          <a:bodyPr/>
          <a:lstStyle/>
          <a:p>
            <a:r>
              <a:rPr lang="en-US" smtClean="0"/>
              <a:t>Click to edit Master title style</a:t>
            </a:r>
            <a:endParaRPr lang="en-ZA" dirty="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6992937" cy="360362"/>
          </a:xfrm>
        </p:spPr>
        <p:txBody>
          <a:bodyPr/>
          <a:lstStyle>
            <a:lvl1pPr marL="0" indent="0">
              <a:buNone/>
              <a:defRPr sz="2100"/>
            </a:lvl1pPr>
          </a:lstStyle>
          <a:p>
            <a:pPr lvl="0"/>
            <a:r>
              <a:rPr lang="en-US" dirty="0"/>
              <a:t>Subtitle</a:t>
            </a:r>
            <a:endParaRPr lang="en-ZA" dirty="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6992936"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8127752" y="4320000"/>
            <a:ext cx="1800000" cy="1800000"/>
          </a:xfrm>
          <a:solidFill>
            <a:schemeClr val="bg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4" name="Footer Placeholder 3">
            <a:extLst>
              <a:ext uri="{FF2B5EF4-FFF2-40B4-BE49-F238E27FC236}">
                <a16:creationId xmlns:a16="http://schemas.microsoft.com/office/drawing/2014/main" xmlns="" id="{BC263EBA-2C46-40FB-9D48-819ED0C8994F}"/>
              </a:ext>
            </a:extLst>
          </p:cNvPr>
          <p:cNvSpPr>
            <a:spLocks noGrp="1"/>
          </p:cNvSpPr>
          <p:nvPr>
            <p:ph type="ftr" sz="quarter" idx="14"/>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719230BC-20AB-4DD9-AF5C-47BA72E56986}"/>
              </a:ext>
            </a:extLst>
          </p:cNvPr>
          <p:cNvSpPr>
            <a:spLocks noGrp="1"/>
          </p:cNvSpPr>
          <p:nvPr>
            <p:ph type="sldNum" sz="quarter" idx="15"/>
          </p:nvPr>
        </p:nvSpPr>
        <p:spPr/>
        <p:txBody>
          <a:bodyPr/>
          <a:lstStyle/>
          <a:p>
            <a:fld id="{058DB212-BFA2-403F-85EF-DFD3FF6D973A}" type="slidenum">
              <a:rPr lang="en-ZA" smtClean="0"/>
              <a:pPr/>
              <a:t>‹#›</a:t>
            </a:fld>
            <a:endParaRPr lang="en-ZA" dirty="0"/>
          </a:p>
        </p:txBody>
      </p:sp>
      <p:sp>
        <p:nvSpPr>
          <p:cNvPr id="8" name="Picture Placeholder 5">
            <a:extLst>
              <a:ext uri="{FF2B5EF4-FFF2-40B4-BE49-F238E27FC236}">
                <a16:creationId xmlns:a16="http://schemas.microsoft.com/office/drawing/2014/main" xmlns="" id="{5092E684-C621-4F92-A05A-A167EEF46270}"/>
              </a:ext>
            </a:extLst>
          </p:cNvPr>
          <p:cNvSpPr>
            <a:spLocks noGrp="1"/>
          </p:cNvSpPr>
          <p:nvPr>
            <p:ph type="pic" sz="quarter" idx="16" hasCustomPrompt="1"/>
          </p:nvPr>
        </p:nvSpPr>
        <p:spPr>
          <a:xfrm>
            <a:off x="10057037" y="4320000"/>
            <a:ext cx="1800000" cy="1800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9" name="Picture Placeholder 5">
            <a:extLst>
              <a:ext uri="{FF2B5EF4-FFF2-40B4-BE49-F238E27FC236}">
                <a16:creationId xmlns:a16="http://schemas.microsoft.com/office/drawing/2014/main" xmlns="" id="{6958D132-F2A9-41E1-BDD8-067D52CE5FEB}"/>
              </a:ext>
            </a:extLst>
          </p:cNvPr>
          <p:cNvSpPr>
            <a:spLocks noGrp="1"/>
          </p:cNvSpPr>
          <p:nvPr>
            <p:ph type="pic" sz="quarter" idx="17" hasCustomPrompt="1"/>
          </p:nvPr>
        </p:nvSpPr>
        <p:spPr>
          <a:xfrm>
            <a:off x="8127752" y="2395565"/>
            <a:ext cx="1800000" cy="1800000"/>
          </a:xfrm>
          <a:solidFill>
            <a:schemeClr val="bg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10" name="Picture Placeholder 5">
            <a:extLst>
              <a:ext uri="{FF2B5EF4-FFF2-40B4-BE49-F238E27FC236}">
                <a16:creationId xmlns:a16="http://schemas.microsoft.com/office/drawing/2014/main" xmlns="" id="{B88FD4DB-5089-4686-B4F7-A26163146C9A}"/>
              </a:ext>
            </a:extLst>
          </p:cNvPr>
          <p:cNvSpPr>
            <a:spLocks noGrp="1"/>
          </p:cNvSpPr>
          <p:nvPr>
            <p:ph type="pic" sz="quarter" idx="18" hasCustomPrompt="1"/>
          </p:nvPr>
        </p:nvSpPr>
        <p:spPr>
          <a:xfrm>
            <a:off x="10057037" y="2395565"/>
            <a:ext cx="1800000" cy="1800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11" name="Picture Placeholder 5">
            <a:extLst>
              <a:ext uri="{FF2B5EF4-FFF2-40B4-BE49-F238E27FC236}">
                <a16:creationId xmlns:a16="http://schemas.microsoft.com/office/drawing/2014/main" xmlns="" id="{324023AF-AB97-4B60-86FA-5DC8DA1B5C49}"/>
              </a:ext>
            </a:extLst>
          </p:cNvPr>
          <p:cNvSpPr>
            <a:spLocks noGrp="1"/>
          </p:cNvSpPr>
          <p:nvPr>
            <p:ph type="pic" sz="quarter" idx="19" hasCustomPrompt="1"/>
          </p:nvPr>
        </p:nvSpPr>
        <p:spPr>
          <a:xfrm>
            <a:off x="8127752" y="471129"/>
            <a:ext cx="1800000" cy="1800000"/>
          </a:xfrm>
          <a:solidFill>
            <a:schemeClr val="accent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12" name="Picture Placeholder 5">
            <a:extLst>
              <a:ext uri="{FF2B5EF4-FFF2-40B4-BE49-F238E27FC236}">
                <a16:creationId xmlns:a16="http://schemas.microsoft.com/office/drawing/2014/main" xmlns="" id="{8210F231-568A-4348-B33F-9EBB4A5CF9EB}"/>
              </a:ext>
            </a:extLst>
          </p:cNvPr>
          <p:cNvSpPr>
            <a:spLocks noGrp="1"/>
          </p:cNvSpPr>
          <p:nvPr>
            <p:ph type="pic" sz="quarter" idx="20" hasCustomPrompt="1"/>
          </p:nvPr>
        </p:nvSpPr>
        <p:spPr>
          <a:xfrm>
            <a:off x="10057037" y="471129"/>
            <a:ext cx="1800000" cy="1800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Tree>
    <p:extLst>
      <p:ext uri="{BB962C8B-B14F-4D97-AF65-F5344CB8AC3E}">
        <p14:creationId xmlns:p14="http://schemas.microsoft.com/office/powerpoint/2010/main" val="244511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a:lstStyle/>
          <a:p>
            <a:r>
              <a:rPr lang="en-US" smtClean="0"/>
              <a:t>Click to edit Master title style</a:t>
            </a:r>
            <a:endParaRPr lang="en-ZA"/>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980000"/>
            <a:ext cx="5580000" cy="41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Left Header">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a:off x="360000" y="1620000"/>
            <a:ext cx="5580000" cy="360000"/>
          </a:xfrm>
        </p:spPr>
        <p:txBody>
          <a:bodyPr/>
          <a:lstStyle>
            <a:lvl1pPr marL="0" indent="0">
              <a:buNone/>
              <a:defRPr b="1"/>
            </a:lvl1pPr>
          </a:lstStyle>
          <a:p>
            <a:pPr lvl="0"/>
            <a:r>
              <a:rPr lang="en-US" dirty="0"/>
              <a:t>Compare A</a:t>
            </a:r>
            <a:endParaRPr lang="en-ZA" dirty="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253200" y="1980000"/>
            <a:ext cx="5580000" cy="414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Right Header">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a:off x="6253200" y="1620000"/>
            <a:ext cx="5580000" cy="360000"/>
          </a:xfrm>
        </p:spPr>
        <p:txBody>
          <a:bodyPr/>
          <a:lstStyle>
            <a:lvl1pPr marL="0" indent="0">
              <a:buNone/>
              <a:defRPr b="1"/>
            </a:lvl1pPr>
          </a:lstStyle>
          <a:p>
            <a:pPr lvl="0"/>
            <a:r>
              <a:rPr lang="en-US" dirty="0"/>
              <a:t>Compare B</a:t>
            </a:r>
            <a:endParaRPr lang="en-ZA" dirty="0"/>
          </a:p>
        </p:txBody>
      </p:sp>
      <p:sp>
        <p:nvSpPr>
          <p:cNvPr id="5" name="Footer Placeholder 4">
            <a:extLst>
              <a:ext uri="{FF2B5EF4-FFF2-40B4-BE49-F238E27FC236}">
                <a16:creationId xmlns:a16="http://schemas.microsoft.com/office/drawing/2014/main" xmlns="" id="{7C7AC535-CCE6-472A-BA3D-DDE92DFF0EDA}"/>
              </a:ext>
            </a:extLst>
          </p:cNvPr>
          <p:cNvSpPr>
            <a:spLocks noGrp="1"/>
          </p:cNvSpPr>
          <p:nvPr>
            <p:ph type="ftr" sz="quarter" idx="15"/>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6A32F890-EB29-4A5B-A499-BB0FC04447A7}"/>
              </a:ext>
            </a:extLst>
          </p:cNvPr>
          <p:cNvSpPr>
            <a:spLocks noGrp="1"/>
          </p:cNvSpPr>
          <p:nvPr>
            <p:ph type="sldNum" sz="quarter" idx="16"/>
          </p:nvPr>
        </p:nvSpPr>
        <p:spPr/>
        <p:txBody>
          <a:body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0" y="0"/>
            <a:ext cx="12191999" cy="6678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3" name="Slide Number Placeholder 2">
            <a:extLst>
              <a:ext uri="{FF2B5EF4-FFF2-40B4-BE49-F238E27FC236}">
                <a16:creationId xmlns:a16="http://schemas.microsoft.com/office/drawing/2014/main" xmlns="" id="{719A41AC-399F-4B25-A28A-F7679843C36E}"/>
              </a:ext>
            </a:extLst>
          </p:cNvPr>
          <p:cNvSpPr>
            <a:spLocks noGrp="1"/>
          </p:cNvSpPr>
          <p:nvPr>
            <p:ph type="sldNum" sz="quarter" idx="16"/>
          </p:nvPr>
        </p:nvSpPr>
        <p:spPr/>
        <p:txBody>
          <a:bodyPr/>
          <a:lstStyle/>
          <a:p>
            <a:fld id="{058DB212-BFA2-403F-85EF-DFD3FF6D973A}" type="slidenum">
              <a:rPr lang="en-ZA" smtClean="0"/>
              <a:pPr/>
              <a:t>‹#›</a:t>
            </a:fld>
            <a:endParaRPr lang="en-ZA" dirty="0"/>
          </a:p>
        </p:txBody>
      </p:sp>
      <p:sp>
        <p:nvSpPr>
          <p:cNvPr id="10" name="Caption">
            <a:extLst>
              <a:ext uri="{FF2B5EF4-FFF2-40B4-BE49-F238E27FC236}">
                <a16:creationId xmlns:a16="http://schemas.microsoft.com/office/drawing/2014/main" xmlns="" id="{E1C65CF6-B529-468F-B46C-1D1C2E71A116}"/>
              </a:ext>
            </a:extLst>
          </p:cNvPr>
          <p:cNvSpPr>
            <a:spLocks noGrp="1"/>
          </p:cNvSpPr>
          <p:nvPr>
            <p:ph type="body" sz="quarter" idx="14" hasCustomPrompt="1"/>
          </p:nvPr>
        </p:nvSpPr>
        <p:spPr>
          <a:xfrm>
            <a:off x="7801275" y="6156000"/>
            <a:ext cx="3793125"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dirty="0"/>
              <a:t>Place your Image Caption Here</a:t>
            </a:r>
            <a:endParaRPr lang="en-ZA" dirty="0"/>
          </a:p>
        </p:txBody>
      </p:sp>
      <p:sp>
        <p:nvSpPr>
          <p:cNvPr id="2" name="Title 1">
            <a:extLst>
              <a:ext uri="{FF2B5EF4-FFF2-40B4-BE49-F238E27FC236}">
                <a16:creationId xmlns:a16="http://schemas.microsoft.com/office/drawing/2014/main" xmlns="" id="{FC5845FB-DCB7-4844-B346-98986ADFCE02}"/>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0" y="0"/>
            <a:ext cx="12192000" cy="66780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Your Video</a:t>
            </a:r>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7801275" y="6156000"/>
            <a:ext cx="3793125"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dirty="0"/>
              <a:t>Place your Image Caption Here</a:t>
            </a:r>
            <a:endParaRPr lang="en-ZA" dirty="0"/>
          </a:p>
        </p:txBody>
      </p:sp>
      <p:sp>
        <p:nvSpPr>
          <p:cNvPr id="4" name="Slide Number Placeholder 3">
            <a:extLst>
              <a:ext uri="{FF2B5EF4-FFF2-40B4-BE49-F238E27FC236}">
                <a16:creationId xmlns:a16="http://schemas.microsoft.com/office/drawing/2014/main" xmlns="" id="{8377EBDA-221D-4CBD-8DBF-E03A370015DB}"/>
              </a:ext>
            </a:extLst>
          </p:cNvPr>
          <p:cNvSpPr>
            <a:spLocks noGrp="1"/>
          </p:cNvSpPr>
          <p:nvPr>
            <p:ph type="sldNum" sz="quarter" idx="17"/>
          </p:nvPr>
        </p:nvSpPr>
        <p:spPr/>
        <p:txBody>
          <a:bodyPr/>
          <a:lstStyle/>
          <a:p>
            <a:fld id="{058DB212-BFA2-403F-85EF-DFD3FF6D973A}" type="slidenum">
              <a:rPr lang="en-ZA" smtClean="0"/>
              <a:pPr/>
              <a:t>‹#›</a:t>
            </a:fld>
            <a:endParaRPr lang="en-ZA" dirty="0"/>
          </a:p>
        </p:txBody>
      </p:sp>
      <p:sp>
        <p:nvSpPr>
          <p:cNvPr id="2" name="Title 1">
            <a:extLst>
              <a:ext uri="{FF2B5EF4-FFF2-40B4-BE49-F238E27FC236}">
                <a16:creationId xmlns:a16="http://schemas.microsoft.com/office/drawing/2014/main" xmlns="" id="{882508FC-366E-44DA-80A8-28048E1E4AEF}"/>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111E4563-E2FC-4D6F-B759-AB4FB77D27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7799832" cy="6675120"/>
          </a:xfrm>
          <a:prstGeom prst="rect">
            <a:avLst/>
          </a:prstGeom>
        </p:spPr>
      </p:pic>
      <p:sp>
        <p:nvSpPr>
          <p:cNvPr id="24" name="Rectangle 23">
            <a:extLst>
              <a:ext uri="{FF2B5EF4-FFF2-40B4-BE49-F238E27FC236}">
                <a16:creationId xmlns:a16="http://schemas.microsoft.com/office/drawing/2014/main" xmlns="" id="{92FE8913-A018-418C-99FB-2DF342B9B5A0}"/>
              </a:ext>
            </a:extLst>
          </p:cNvPr>
          <p:cNvSpPr/>
          <p:nvPr userDrawn="1"/>
        </p:nvSpPr>
        <p:spPr>
          <a:xfrm>
            <a:off x="0"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Picture Placeholder 9">
            <a:extLst>
              <a:ext uri="{FF2B5EF4-FFF2-40B4-BE49-F238E27FC236}">
                <a16:creationId xmlns:a16="http://schemas.microsoft.com/office/drawing/2014/main" xmlns="" id="{AF7702AD-1968-4CE6-BC7C-02C0637069A8}"/>
              </a:ext>
            </a:extLst>
          </p:cNvPr>
          <p:cNvSpPr>
            <a:spLocks noGrp="1"/>
          </p:cNvSpPr>
          <p:nvPr>
            <p:ph type="pic" sz="quarter" idx="14" hasCustomPrompt="1"/>
          </p:nvPr>
        </p:nvSpPr>
        <p:spPr>
          <a:xfrm>
            <a:off x="7801097" y="1"/>
            <a:ext cx="4389475" cy="6677644"/>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ZA" dirty="0"/>
              <a:t>Insert or Drag and Drop your Image</a:t>
            </a:r>
          </a:p>
        </p:txBody>
      </p:sp>
      <p:sp>
        <p:nvSpPr>
          <p:cNvPr id="13" name="Title 1">
            <a:extLst>
              <a:ext uri="{FF2B5EF4-FFF2-40B4-BE49-F238E27FC236}">
                <a16:creationId xmlns:a16="http://schemas.microsoft.com/office/drawing/2014/main" xmlns="" id="{C6A78464-8D00-4B94-90C7-90F1B54C8AA0}"/>
              </a:ext>
            </a:extLst>
          </p:cNvPr>
          <p:cNvSpPr>
            <a:spLocks noGrp="1"/>
          </p:cNvSpPr>
          <p:nvPr>
            <p:ph type="ctrTitle" hasCustomPrompt="1"/>
          </p:nvPr>
        </p:nvSpPr>
        <p:spPr>
          <a:xfrm>
            <a:off x="794862" y="3032684"/>
            <a:ext cx="3759807" cy="1547813"/>
          </a:xfrm>
        </p:spPr>
        <p:txBody>
          <a:bodyPr anchor="b"/>
          <a:lstStyle>
            <a:lvl1pPr algn="l">
              <a:lnSpc>
                <a:spcPts val="4000"/>
              </a:lnSpc>
              <a:defRPr sz="6600" spc="-150">
                <a:solidFill>
                  <a:schemeClr val="bg1"/>
                </a:solidFill>
              </a:defRPr>
            </a:lvl1pPr>
          </a:lstStyle>
          <a:p>
            <a:r>
              <a:rPr lang="en-US" dirty="0"/>
              <a:t>Thank You</a:t>
            </a:r>
            <a:endParaRPr lang="en-ZA" dirty="0"/>
          </a:p>
        </p:txBody>
      </p:sp>
      <p:sp>
        <p:nvSpPr>
          <p:cNvPr id="18" name="Graphic 15">
            <a:extLst>
              <a:ext uri="{FF2B5EF4-FFF2-40B4-BE49-F238E27FC236}">
                <a16:creationId xmlns:a16="http://schemas.microsoft.com/office/drawing/2014/main" xmlns="" id="{F50292C9-54F6-4F7B-A885-34CE1E3B0351}"/>
              </a:ext>
            </a:extLst>
          </p:cNvPr>
          <p:cNvSpPr/>
          <p:nvPr userDrawn="1"/>
        </p:nvSpPr>
        <p:spPr>
          <a:xfrm>
            <a:off x="1774391"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ZA" dirty="0"/>
          </a:p>
        </p:txBody>
      </p:sp>
      <p:sp>
        <p:nvSpPr>
          <p:cNvPr id="15" name="Name">
            <a:extLst>
              <a:ext uri="{FF2B5EF4-FFF2-40B4-BE49-F238E27FC236}">
                <a16:creationId xmlns:a16="http://schemas.microsoft.com/office/drawing/2014/main" xmlns="" id="{B8C48821-0D90-416C-873E-50587E8A0C8E}"/>
              </a:ext>
            </a:extLst>
          </p:cNvPr>
          <p:cNvSpPr>
            <a:spLocks noGrp="1"/>
          </p:cNvSpPr>
          <p:nvPr>
            <p:ph type="body" sz="quarter" idx="11" hasCustomPrompt="1"/>
          </p:nvPr>
        </p:nvSpPr>
        <p:spPr>
          <a:xfrm>
            <a:off x="794861" y="4741677"/>
            <a:ext cx="3756943" cy="252000"/>
          </a:xfrm>
        </p:spPr>
        <p:txBody>
          <a:bodyPr anchor="ctr"/>
          <a:lstStyle>
            <a:lvl1pPr marL="0" indent="0">
              <a:buNone/>
              <a:defRPr sz="1600">
                <a:solidFill>
                  <a:schemeClr val="bg1"/>
                </a:solidFill>
                <a:latin typeface="+mn-lt"/>
              </a:defRPr>
            </a:lvl1pPr>
          </a:lstStyle>
          <a:p>
            <a:pPr lvl="0"/>
            <a:r>
              <a:rPr lang="en-US" dirty="0"/>
              <a:t>Name</a:t>
            </a:r>
            <a:endParaRPr lang="en-ZA" dirty="0"/>
          </a:p>
        </p:txBody>
      </p:sp>
      <p:sp>
        <p:nvSpPr>
          <p:cNvPr id="16" name="Email">
            <a:extLst>
              <a:ext uri="{FF2B5EF4-FFF2-40B4-BE49-F238E27FC236}">
                <a16:creationId xmlns:a16="http://schemas.microsoft.com/office/drawing/2014/main" xmlns="" id="{42450180-8D19-405E-97F0-2A309B58D01C}"/>
              </a:ext>
            </a:extLst>
          </p:cNvPr>
          <p:cNvSpPr>
            <a:spLocks noGrp="1"/>
          </p:cNvSpPr>
          <p:nvPr>
            <p:ph type="body" sz="quarter" idx="12" hasCustomPrompt="1"/>
          </p:nvPr>
        </p:nvSpPr>
        <p:spPr>
          <a:xfrm>
            <a:off x="1088990" y="5147137"/>
            <a:ext cx="3462814" cy="252000"/>
          </a:xfrm>
        </p:spPr>
        <p:txBody>
          <a:bodyPr anchor="ctr"/>
          <a:lstStyle>
            <a:lvl1pPr marL="0" indent="0">
              <a:buNone/>
              <a:defRPr sz="1200">
                <a:solidFill>
                  <a:schemeClr val="bg1"/>
                </a:solidFill>
                <a:latin typeface="+mn-lt"/>
              </a:defRPr>
            </a:lvl1pPr>
          </a:lstStyle>
          <a:p>
            <a:pPr lvl="0"/>
            <a:r>
              <a:rPr lang="en-US" dirty="0"/>
              <a:t>Email</a:t>
            </a:r>
            <a:endParaRPr lang="en-ZA" dirty="0"/>
          </a:p>
        </p:txBody>
      </p:sp>
      <p:sp>
        <p:nvSpPr>
          <p:cNvPr id="19" name="Rectangle 18">
            <a:extLst>
              <a:ext uri="{FF2B5EF4-FFF2-40B4-BE49-F238E27FC236}">
                <a16:creationId xmlns:a16="http://schemas.microsoft.com/office/drawing/2014/main" xmlns="" id="{C837F23B-0C4D-4D27-BF83-0B10D1CFFDCD}"/>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a:extLst>
              <a:ext uri="{FF2B5EF4-FFF2-40B4-BE49-F238E27FC236}">
                <a16:creationId xmlns:a16="http://schemas.microsoft.com/office/drawing/2014/main" xmlns="" id="{D39551A1-FBAD-4CC8-AA99-F9F4D4281782}"/>
              </a:ext>
            </a:extLst>
          </p:cNvPr>
          <p:cNvSpPr/>
          <p:nvPr userDrawn="1"/>
        </p:nvSpPr>
        <p:spPr>
          <a:xfrm>
            <a:off x="7804351" y="6678000"/>
            <a:ext cx="4224296"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endParaRPr lang="en-ZA" sz="1000" noProof="1">
              <a:latin typeface="Tw Cen MT" panose="020B0602020104020603" pitchFamily="34" charset="0"/>
            </a:endParaRPr>
          </a:p>
        </p:txBody>
      </p:sp>
      <p:sp>
        <p:nvSpPr>
          <p:cNvPr id="14" name="Slide Number Placeholder 5">
            <a:extLst>
              <a:ext uri="{FF2B5EF4-FFF2-40B4-BE49-F238E27FC236}">
                <a16:creationId xmlns:a16="http://schemas.microsoft.com/office/drawing/2014/main" xmlns="" id="{5F695C6B-DBEE-447E-B106-7351E00BD0AF}"/>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dirty="0"/>
          </a:p>
        </p:txBody>
      </p:sp>
      <p:sp>
        <p:nvSpPr>
          <p:cNvPr id="23" name="Rectangle 22">
            <a:extLst>
              <a:ext uri="{FF2B5EF4-FFF2-40B4-BE49-F238E27FC236}">
                <a16:creationId xmlns:a16="http://schemas.microsoft.com/office/drawing/2014/main" xmlns="" id="{E1A38929-6316-4332-83F8-9E95386C7C42}"/>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dirty="0"/>
          </a:p>
        </p:txBody>
      </p:sp>
    </p:spTree>
    <p:extLst>
      <p:ext uri="{BB962C8B-B14F-4D97-AF65-F5344CB8AC3E}">
        <p14:creationId xmlns:p14="http://schemas.microsoft.com/office/powerpoint/2010/main" val="327747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921DB-2DD6-4869-9104-BE40FBBCCE31}"/>
              </a:ext>
            </a:extLst>
          </p:cNvPr>
          <p:cNvSpPr>
            <a:spLocks noGrp="1"/>
          </p:cNvSpPr>
          <p:nvPr>
            <p:ph type="title"/>
          </p:nvPr>
        </p:nvSpPr>
        <p:spPr/>
        <p:txBody>
          <a:bodyPr/>
          <a:lstStyle/>
          <a:p>
            <a:r>
              <a:rPr lang="en-US" smtClean="0"/>
              <a:t>Click to edit Master title style</a:t>
            </a:r>
            <a:endParaRPr lang="en-ZA"/>
          </a:p>
        </p:txBody>
      </p:sp>
      <p:sp>
        <p:nvSpPr>
          <p:cNvPr id="10" name="Subtitle">
            <a:extLst>
              <a:ext uri="{FF2B5EF4-FFF2-40B4-BE49-F238E27FC236}">
                <a16:creationId xmlns:a16="http://schemas.microsoft.com/office/drawing/2014/main" xmlns="" id="{1CC9B96F-1A0A-4B16-BDF7-48B289CD533E}"/>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D69A7081-42C5-4F4E-8A26-E7788CCF4FE5}"/>
              </a:ext>
            </a:extLst>
          </p:cNvPr>
          <p:cNvSpPr>
            <a:spLocks noGrp="1"/>
          </p:cNvSpPr>
          <p:nvPr>
            <p:ph idx="1"/>
          </p:nvPr>
        </p:nvSpPr>
        <p:spPr>
          <a:xfrm>
            <a:off x="360000" y="1620000"/>
            <a:ext cx="114732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9038FCAA-94B1-47BD-AD46-123D3404BBB2}"/>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81A11CEA-C130-40E5-A858-8D4FE6E58641}"/>
              </a:ext>
            </a:extLst>
          </p:cNvPr>
          <p:cNvSpPr>
            <a:spLocks noGrp="1"/>
          </p:cNvSpPr>
          <p:nvPr>
            <p:ph type="sldNum" sz="quarter" idx="14"/>
          </p:nvPr>
        </p:nvSpPr>
        <p:spPr/>
        <p:txBody>
          <a:body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270877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E99CE02-8616-40B2-85FF-B06E192752AB}"/>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xmlns="" id="{FE3DF8E0-6324-45B7-8B0A-24383EF1B915}"/>
              </a:ext>
            </a:extLst>
          </p:cNvPr>
          <p:cNvSpPr/>
          <p:nvPr userDrawn="1"/>
        </p:nvSpPr>
        <p:spPr>
          <a:xfrm>
            <a:off x="7804351" y="6678000"/>
            <a:ext cx="3789833"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r>
              <a:rPr lang="en-ZA" sz="1000" noProof="1">
                <a:latin typeface="+mn-lt"/>
              </a:rPr>
              <a:t>Jens Martensson</a:t>
            </a:r>
          </a:p>
        </p:txBody>
      </p:sp>
      <p:sp>
        <p:nvSpPr>
          <p:cNvPr id="11" name="Rectangle 10">
            <a:extLst>
              <a:ext uri="{FF2B5EF4-FFF2-40B4-BE49-F238E27FC236}">
                <a16:creationId xmlns:a16="http://schemas.microsoft.com/office/drawing/2014/main" xmlns="" id="{1A9E718F-2F10-41F1-8E9F-18DD53EF065F}"/>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xmlns=""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smtClean="0"/>
              <a:t>Click to edit Master title style</a:t>
            </a:r>
            <a:endParaRPr lang="en-ZA" dirty="0"/>
          </a:p>
        </p:txBody>
      </p:sp>
      <p:sp>
        <p:nvSpPr>
          <p:cNvPr id="3" name="Text Placeholder 2">
            <a:extLst>
              <a:ext uri="{FF2B5EF4-FFF2-40B4-BE49-F238E27FC236}">
                <a16:creationId xmlns:a16="http://schemas.microsoft.com/office/drawing/2014/main" xmlns=""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BA954C2B-6B0B-4286-BFA4-F6131386B0E3}"/>
              </a:ext>
            </a:extLst>
          </p:cNvPr>
          <p:cNvSpPr>
            <a:spLocks noGrp="1"/>
          </p:cNvSpPr>
          <p:nvPr>
            <p:ph type="ftr" sz="quarter" idx="3"/>
          </p:nvPr>
        </p:nvSpPr>
        <p:spPr>
          <a:xfrm>
            <a:off x="360000" y="6483329"/>
            <a:ext cx="2378438" cy="187367"/>
          </a:xfrm>
          <a:prstGeom prst="rect">
            <a:avLst/>
          </a:prstGeom>
          <a:gradFill>
            <a:gsLst>
              <a:gs pos="82000">
                <a:schemeClr val="bg1">
                  <a:lumMod val="95000"/>
                </a:schemeClr>
              </a:gs>
              <a:gs pos="100000">
                <a:schemeClr val="bg1">
                  <a:lumMod val="65000"/>
                </a:schemeClr>
              </a:gs>
            </a:gsLst>
            <a:lin ang="5400000" scaled="0"/>
          </a:gradFill>
        </p:spPr>
        <p:txBody>
          <a:bodyPr vert="horz" lIns="36000" tIns="0" rIns="0" bIns="0" rtlCol="0" anchor="ctr"/>
          <a:lstStyle>
            <a:lvl1pPr algn="l">
              <a:defRPr sz="1200">
                <a:solidFill>
                  <a:schemeClr val="tx1">
                    <a:lumMod val="75000"/>
                    <a:lumOff val="25000"/>
                  </a:schemeClr>
                </a:solidFill>
                <a:latin typeface="+mj-lt"/>
              </a:defRPr>
            </a:lvl1pPr>
          </a:lstStyle>
          <a:p>
            <a:r>
              <a:rPr lang="en-ZA" dirty="0"/>
              <a:t>Add a footer</a:t>
            </a:r>
          </a:p>
        </p:txBody>
      </p:sp>
      <p:sp>
        <p:nvSpPr>
          <p:cNvPr id="6" name="Slide Number Placeholder 5">
            <a:extLst>
              <a:ext uri="{FF2B5EF4-FFF2-40B4-BE49-F238E27FC236}">
                <a16:creationId xmlns:a16="http://schemas.microsoft.com/office/drawing/2014/main" xmlns="" id="{D245D258-5720-4517-B8DE-EB5AA5C4FAE1}"/>
              </a:ext>
            </a:extLst>
          </p:cNvPr>
          <p:cNvSpPr>
            <a:spLocks noGrp="1"/>
          </p:cNvSpPr>
          <p:nvPr>
            <p:ph type="sldNum" sz="quarter" idx="4"/>
          </p:nvPr>
        </p:nvSpPr>
        <p:spPr>
          <a:xfrm>
            <a:off x="11594400" y="6678000"/>
            <a:ext cx="597600" cy="144000"/>
          </a:xfrm>
          <a:prstGeom prst="rect">
            <a:avLst/>
          </a:prstGeom>
          <a:gradFill>
            <a:gsLst>
              <a:gs pos="0">
                <a:schemeClr val="accent2">
                  <a:lumMod val="75000"/>
                  <a:shade val="30000"/>
                  <a:satMod val="115000"/>
                </a:schemeClr>
              </a:gs>
              <a:gs pos="47000">
                <a:schemeClr val="accent2">
                  <a:lumMod val="75000"/>
                  <a:shade val="67500"/>
                  <a:satMod val="115000"/>
                </a:schemeClr>
              </a:gs>
              <a:gs pos="100000">
                <a:schemeClr val="accent1"/>
              </a:gs>
            </a:gsLst>
            <a:lin ang="10800000" scaled="0"/>
          </a:gradFill>
        </p:spPr>
        <p:txBody>
          <a:bodyPr vert="horz" lIns="0" tIns="0" rIns="72000" bIns="0" rtlCol="0" anchor="ctr"/>
          <a:lstStyle>
            <a:lvl1pPr algn="r">
              <a:defRPr sz="1200">
                <a:solidFill>
                  <a:schemeClr val="bg1"/>
                </a:solidFill>
                <a:latin typeface="+mj-lt"/>
              </a:defRPr>
            </a:lvl1pPr>
          </a:lstStyle>
          <a:p>
            <a:fld id="{058DB212-BFA2-403F-85EF-DFD3FF6D973A}" type="slidenum">
              <a:rPr lang="en-ZA" smtClean="0"/>
              <a:pPr/>
              <a:t>‹#›</a:t>
            </a:fld>
            <a:endParaRPr lang="en-ZA"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3" r:id="rId4"/>
    <p:sldLayoutId id="2147483656" r:id="rId5"/>
    <p:sldLayoutId id="2147483660" r:id="rId6"/>
    <p:sldLayoutId id="2147483661" r:id="rId7"/>
    <p:sldLayoutId id="2147483664" r:id="rId8"/>
    <p:sldLayoutId id="2147483650" r:id="rId9"/>
    <p:sldLayoutId id="2147483652" r:id="rId10"/>
    <p:sldLayoutId id="2147483654" r:id="rId11"/>
    <p:sldLayoutId id="2147483655" r:id="rId12"/>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erupting volcano outline">
            <a:extLst>
              <a:ext uri="{FF2B5EF4-FFF2-40B4-BE49-F238E27FC236}">
                <a16:creationId xmlns:a16="http://schemas.microsoft.com/office/drawing/2014/main" xmlns="" id="{25C384BA-0032-4FE7-AC29-2F9F931970D5}"/>
              </a:ext>
            </a:extLst>
          </p:cNvPr>
          <p:cNvGrpSpPr>
            <a:grpSpLocks noChangeAspect="1"/>
          </p:cNvGrpSpPr>
          <p:nvPr/>
        </p:nvGrpSpPr>
        <p:grpSpPr>
          <a:xfrm>
            <a:off x="2446471" y="5397727"/>
            <a:ext cx="253691" cy="277340"/>
            <a:chOff x="5698331" y="2974181"/>
            <a:chExt cx="781050" cy="853859"/>
          </a:xfrm>
          <a:solidFill>
            <a:schemeClr val="bg1"/>
          </a:solidFill>
        </p:grpSpPr>
        <p:sp>
          <p:nvSpPr>
            <p:cNvPr id="7" name="Freeform: Shape 6">
              <a:extLst>
                <a:ext uri="{FF2B5EF4-FFF2-40B4-BE49-F238E27FC236}">
                  <a16:creationId xmlns:a16="http://schemas.microsoft.com/office/drawing/2014/main" xmlns="" id="{D5C429C1-62E8-4B3E-A0C7-6003B138652C}"/>
                </a:ext>
              </a:extLst>
            </p:cNvPr>
            <p:cNvSpPr/>
            <p:nvPr/>
          </p:nvSpPr>
          <p:spPr>
            <a:xfrm>
              <a:off x="5707856" y="3370840"/>
              <a:ext cx="771525" cy="457200"/>
            </a:xfrm>
            <a:custGeom>
              <a:avLst/>
              <a:gdLst>
                <a:gd name="connsiteX0" fmla="*/ 502063 w 771525"/>
                <a:gd name="connsiteY0" fmla="*/ 35328 h 457200"/>
                <a:gd name="connsiteX1" fmla="*/ 496414 w 771525"/>
                <a:gd name="connsiteY1" fmla="*/ 7506 h 457200"/>
                <a:gd name="connsiteX2" fmla="*/ 472811 w 771525"/>
                <a:gd name="connsiteY2" fmla="*/ 23279 h 457200"/>
                <a:gd name="connsiteX3" fmla="*/ 388144 w 771525"/>
                <a:gd name="connsiteY3" fmla="*/ 48635 h 457200"/>
                <a:gd name="connsiteX4" fmla="*/ 303657 w 771525"/>
                <a:gd name="connsiteY4" fmla="*/ 23393 h 457200"/>
                <a:gd name="connsiteX5" fmla="*/ 279940 w 771525"/>
                <a:gd name="connsiteY5" fmla="*/ 7144 h 457200"/>
                <a:gd name="connsiteX6" fmla="*/ 274215 w 771525"/>
                <a:gd name="connsiteY6" fmla="*/ 35319 h 457200"/>
                <a:gd name="connsiteX7" fmla="*/ 7144 w 771525"/>
                <a:gd name="connsiteY7" fmla="*/ 420110 h 457200"/>
                <a:gd name="connsiteX8" fmla="*/ 7144 w 771525"/>
                <a:gd name="connsiteY8" fmla="*/ 458210 h 457200"/>
                <a:gd name="connsiteX9" fmla="*/ 305667 w 771525"/>
                <a:gd name="connsiteY9" fmla="*/ 68713 h 457200"/>
                <a:gd name="connsiteX10" fmla="*/ 388144 w 771525"/>
                <a:gd name="connsiteY10" fmla="*/ 86735 h 457200"/>
                <a:gd name="connsiteX11" fmla="*/ 470573 w 771525"/>
                <a:gd name="connsiteY11" fmla="*/ 68532 h 457200"/>
                <a:gd name="connsiteX12" fmla="*/ 769144 w 771525"/>
                <a:gd name="connsiteY12" fmla="*/ 458210 h 457200"/>
                <a:gd name="connsiteX13" fmla="*/ 769144 w 771525"/>
                <a:gd name="connsiteY13" fmla="*/ 420110 h 457200"/>
                <a:gd name="connsiteX14" fmla="*/ 502063 w 771525"/>
                <a:gd name="connsiteY14" fmla="*/ 3532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457200">
                  <a:moveTo>
                    <a:pt x="502063" y="35328"/>
                  </a:moveTo>
                  <a:lnTo>
                    <a:pt x="496414" y="7506"/>
                  </a:lnTo>
                  <a:lnTo>
                    <a:pt x="472811" y="23279"/>
                  </a:lnTo>
                  <a:cubicBezTo>
                    <a:pt x="446199" y="41053"/>
                    <a:pt x="420881" y="48635"/>
                    <a:pt x="388144" y="48635"/>
                  </a:cubicBezTo>
                  <a:cubicBezTo>
                    <a:pt x="354749" y="48635"/>
                    <a:pt x="329479" y="41091"/>
                    <a:pt x="303657" y="23393"/>
                  </a:cubicBezTo>
                  <a:lnTo>
                    <a:pt x="279940" y="7144"/>
                  </a:lnTo>
                  <a:lnTo>
                    <a:pt x="274215" y="35319"/>
                  </a:lnTo>
                  <a:cubicBezTo>
                    <a:pt x="273444" y="39167"/>
                    <a:pt x="193900" y="420110"/>
                    <a:pt x="7144" y="420110"/>
                  </a:cubicBezTo>
                  <a:lnTo>
                    <a:pt x="7144" y="458210"/>
                  </a:lnTo>
                  <a:cubicBezTo>
                    <a:pt x="195491" y="458210"/>
                    <a:pt x="283188" y="160191"/>
                    <a:pt x="305667" y="68713"/>
                  </a:cubicBezTo>
                  <a:cubicBezTo>
                    <a:pt x="330622" y="81077"/>
                    <a:pt x="356968" y="86735"/>
                    <a:pt x="388144" y="86735"/>
                  </a:cubicBezTo>
                  <a:cubicBezTo>
                    <a:pt x="418910" y="86735"/>
                    <a:pt x="445208" y="81020"/>
                    <a:pt x="470573" y="68532"/>
                  </a:cubicBezTo>
                  <a:cubicBezTo>
                    <a:pt x="492985" y="159810"/>
                    <a:pt x="580673" y="458210"/>
                    <a:pt x="769144" y="458210"/>
                  </a:cubicBezTo>
                  <a:lnTo>
                    <a:pt x="769144" y="420110"/>
                  </a:lnTo>
                  <a:cubicBezTo>
                    <a:pt x="582387" y="420110"/>
                    <a:pt x="502844" y="39167"/>
                    <a:pt x="502063" y="35328"/>
                  </a:cubicBezTo>
                  <a:close/>
                </a:path>
              </a:pathLst>
            </a:custGeom>
            <a:grpFill/>
            <a:ln w="9525" cap="flat">
              <a:noFill/>
              <a:prstDash val="solid"/>
              <a:miter/>
            </a:ln>
          </p:spPr>
          <p:txBody>
            <a:bodyPr rtlCol="0" anchor="ctr"/>
            <a:lstStyle/>
            <a:p>
              <a:endParaRPr lang="en-ZA" dirty="0"/>
            </a:p>
          </p:txBody>
        </p:sp>
        <p:sp>
          <p:nvSpPr>
            <p:cNvPr id="9" name="Freeform: Shape 8">
              <a:extLst>
                <a:ext uri="{FF2B5EF4-FFF2-40B4-BE49-F238E27FC236}">
                  <a16:creationId xmlns:a16="http://schemas.microsoft.com/office/drawing/2014/main" xmlns="" id="{A4E105F6-D01D-4A16-9172-E05D1F34B154}"/>
                </a:ext>
              </a:extLst>
            </p:cNvPr>
            <p:cNvSpPr/>
            <p:nvPr/>
          </p:nvSpPr>
          <p:spPr>
            <a:xfrm>
              <a:off x="6317456" y="3164681"/>
              <a:ext cx="123825" cy="123825"/>
            </a:xfrm>
            <a:custGeom>
              <a:avLst/>
              <a:gdLst>
                <a:gd name="connsiteX0" fmla="*/ 7144 w 123825"/>
                <a:gd name="connsiteY0" fmla="*/ 64294 h 123825"/>
                <a:gd name="connsiteX1" fmla="*/ 64294 w 123825"/>
                <a:gd name="connsiteY1" fmla="*/ 121444 h 123825"/>
                <a:gd name="connsiteX2" fmla="*/ 121444 w 123825"/>
                <a:gd name="connsiteY2" fmla="*/ 64294 h 123825"/>
                <a:gd name="connsiteX3" fmla="*/ 64294 w 123825"/>
                <a:gd name="connsiteY3" fmla="*/ 7144 h 123825"/>
                <a:gd name="connsiteX4" fmla="*/ 7144 w 123825"/>
                <a:gd name="connsiteY4" fmla="*/ 64294 h 123825"/>
                <a:gd name="connsiteX5" fmla="*/ 83344 w 123825"/>
                <a:gd name="connsiteY5" fmla="*/ 64294 h 123825"/>
                <a:gd name="connsiteX6" fmla="*/ 64294 w 123825"/>
                <a:gd name="connsiteY6" fmla="*/ 83344 h 123825"/>
                <a:gd name="connsiteX7" fmla="*/ 45244 w 123825"/>
                <a:gd name="connsiteY7" fmla="*/ 64294 h 123825"/>
                <a:gd name="connsiteX8" fmla="*/ 64294 w 123825"/>
                <a:gd name="connsiteY8" fmla="*/ 45244 h 123825"/>
                <a:gd name="connsiteX9" fmla="*/ 83344 w 123825"/>
                <a:gd name="connsiteY9" fmla="*/ 6429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7144" y="64294"/>
                  </a:moveTo>
                  <a:cubicBezTo>
                    <a:pt x="7144" y="95812"/>
                    <a:pt x="32776" y="121444"/>
                    <a:pt x="64294" y="121444"/>
                  </a:cubicBezTo>
                  <a:cubicBezTo>
                    <a:pt x="95812" y="121444"/>
                    <a:pt x="121444" y="95812"/>
                    <a:pt x="121444" y="64294"/>
                  </a:cubicBezTo>
                  <a:cubicBezTo>
                    <a:pt x="121444" y="32776"/>
                    <a:pt x="95812" y="7144"/>
                    <a:pt x="64294" y="7144"/>
                  </a:cubicBezTo>
                  <a:cubicBezTo>
                    <a:pt x="32776" y="7144"/>
                    <a:pt x="7144" y="32776"/>
                    <a:pt x="7144" y="64294"/>
                  </a:cubicBezTo>
                  <a:close/>
                  <a:moveTo>
                    <a:pt x="83344" y="64294"/>
                  </a:moveTo>
                  <a:cubicBezTo>
                    <a:pt x="83344" y="74800"/>
                    <a:pt x="74800" y="83344"/>
                    <a:pt x="64294" y="83344"/>
                  </a:cubicBezTo>
                  <a:cubicBezTo>
                    <a:pt x="53788" y="83344"/>
                    <a:pt x="45244" y="74800"/>
                    <a:pt x="45244" y="64294"/>
                  </a:cubicBezTo>
                  <a:cubicBezTo>
                    <a:pt x="45244" y="53788"/>
                    <a:pt x="53788" y="45244"/>
                    <a:pt x="64294" y="45244"/>
                  </a:cubicBezTo>
                  <a:cubicBezTo>
                    <a:pt x="74800" y="45244"/>
                    <a:pt x="83344" y="53788"/>
                    <a:pt x="83344" y="64294"/>
                  </a:cubicBezTo>
                  <a:close/>
                </a:path>
              </a:pathLst>
            </a:custGeom>
            <a:grpFill/>
            <a:ln w="9525" cap="flat">
              <a:noFill/>
              <a:prstDash val="solid"/>
              <a:miter/>
            </a:ln>
          </p:spPr>
          <p:txBody>
            <a:bodyPr rtlCol="0" anchor="ctr"/>
            <a:lstStyle/>
            <a:p>
              <a:endParaRPr lang="en-ZA" dirty="0"/>
            </a:p>
          </p:txBody>
        </p:sp>
        <p:sp>
          <p:nvSpPr>
            <p:cNvPr id="10" name="Freeform: Shape 9">
              <a:extLst>
                <a:ext uri="{FF2B5EF4-FFF2-40B4-BE49-F238E27FC236}">
                  <a16:creationId xmlns:a16="http://schemas.microsoft.com/office/drawing/2014/main" xmlns="" id="{351DF594-8FA0-4AC6-B165-BBF1184B2997}"/>
                </a:ext>
              </a:extLst>
            </p:cNvPr>
            <p:cNvSpPr/>
            <p:nvPr/>
          </p:nvSpPr>
          <p:spPr>
            <a:xfrm>
              <a:off x="6298406" y="2974181"/>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endParaRPr lang="en-ZA" dirty="0"/>
            </a:p>
          </p:txBody>
        </p:sp>
        <p:sp>
          <p:nvSpPr>
            <p:cNvPr id="11" name="Freeform: Shape 10">
              <a:extLst>
                <a:ext uri="{FF2B5EF4-FFF2-40B4-BE49-F238E27FC236}">
                  <a16:creationId xmlns:a16="http://schemas.microsoft.com/office/drawing/2014/main" xmlns="" id="{5818DD9E-AD36-4BB3-9A58-F259F54EE1EB}"/>
                </a:ext>
              </a:extLst>
            </p:cNvPr>
            <p:cNvSpPr/>
            <p:nvPr/>
          </p:nvSpPr>
          <p:spPr>
            <a:xfrm>
              <a:off x="6126956" y="3212306"/>
              <a:ext cx="180975" cy="171450"/>
            </a:xfrm>
            <a:custGeom>
              <a:avLst/>
              <a:gdLst>
                <a:gd name="connsiteX0" fmla="*/ 7144 w 180975"/>
                <a:gd name="connsiteY0" fmla="*/ 149914 h 171450"/>
                <a:gd name="connsiteX1" fmla="*/ 26089 w 180975"/>
                <a:gd name="connsiteY1" fmla="*/ 169069 h 171450"/>
                <a:gd name="connsiteX2" fmla="*/ 26194 w 180975"/>
                <a:gd name="connsiteY2" fmla="*/ 169069 h 171450"/>
                <a:gd name="connsiteX3" fmla="*/ 45244 w 180975"/>
                <a:gd name="connsiteY3" fmla="*/ 150124 h 171450"/>
                <a:gd name="connsiteX4" fmla="*/ 159544 w 180975"/>
                <a:gd name="connsiteY4" fmla="*/ 45244 h 171450"/>
                <a:gd name="connsiteX5" fmla="*/ 178594 w 180975"/>
                <a:gd name="connsiteY5" fmla="*/ 26194 h 171450"/>
                <a:gd name="connsiteX6" fmla="*/ 159544 w 180975"/>
                <a:gd name="connsiteY6" fmla="*/ 7144 h 171450"/>
                <a:gd name="connsiteX7" fmla="*/ 7144 w 180975"/>
                <a:gd name="connsiteY7" fmla="*/ 1499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71450">
                  <a:moveTo>
                    <a:pt x="7144" y="149914"/>
                  </a:moveTo>
                  <a:cubicBezTo>
                    <a:pt x="7087" y="160430"/>
                    <a:pt x="15574" y="169012"/>
                    <a:pt x="26089" y="169069"/>
                  </a:cubicBezTo>
                  <a:cubicBezTo>
                    <a:pt x="26127" y="169069"/>
                    <a:pt x="26156" y="169069"/>
                    <a:pt x="26194" y="169069"/>
                  </a:cubicBezTo>
                  <a:cubicBezTo>
                    <a:pt x="36672" y="169069"/>
                    <a:pt x="45187" y="160601"/>
                    <a:pt x="45244" y="150124"/>
                  </a:cubicBezTo>
                  <a:cubicBezTo>
                    <a:pt x="45263" y="145837"/>
                    <a:pt x="47092" y="45244"/>
                    <a:pt x="159544" y="45244"/>
                  </a:cubicBezTo>
                  <a:cubicBezTo>
                    <a:pt x="170060" y="45244"/>
                    <a:pt x="178594" y="36709"/>
                    <a:pt x="178594" y="26194"/>
                  </a:cubicBezTo>
                  <a:cubicBezTo>
                    <a:pt x="178594" y="15678"/>
                    <a:pt x="170060" y="7144"/>
                    <a:pt x="159544" y="7144"/>
                  </a:cubicBezTo>
                  <a:cubicBezTo>
                    <a:pt x="9630" y="7144"/>
                    <a:pt x="7154" y="148485"/>
                    <a:pt x="7144" y="149914"/>
                  </a:cubicBezTo>
                  <a:close/>
                </a:path>
              </a:pathLst>
            </a:custGeom>
            <a:grpFill/>
            <a:ln w="9525" cap="flat">
              <a:noFill/>
              <a:prstDash val="solid"/>
              <a:miter/>
            </a:ln>
          </p:spPr>
          <p:txBody>
            <a:bodyPr rtlCol="0" anchor="ctr"/>
            <a:lstStyle/>
            <a:p>
              <a:endParaRPr lang="en-ZA" dirty="0"/>
            </a:p>
          </p:txBody>
        </p:sp>
        <p:sp>
          <p:nvSpPr>
            <p:cNvPr id="12" name="Freeform: Shape 11">
              <a:extLst>
                <a:ext uri="{FF2B5EF4-FFF2-40B4-BE49-F238E27FC236}">
                  <a16:creationId xmlns:a16="http://schemas.microsoft.com/office/drawing/2014/main" xmlns="" id="{F5CBD23E-8804-44C0-AB72-94DBDD7B129F}"/>
                </a:ext>
              </a:extLst>
            </p:cNvPr>
            <p:cNvSpPr/>
            <p:nvPr/>
          </p:nvSpPr>
          <p:spPr>
            <a:xfrm>
              <a:off x="5698331" y="3117056"/>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endParaRPr lang="en-ZA" dirty="0"/>
            </a:p>
          </p:txBody>
        </p:sp>
        <p:sp>
          <p:nvSpPr>
            <p:cNvPr id="13" name="Freeform: Shape 12">
              <a:extLst>
                <a:ext uri="{FF2B5EF4-FFF2-40B4-BE49-F238E27FC236}">
                  <a16:creationId xmlns:a16="http://schemas.microsoft.com/office/drawing/2014/main" xmlns="" id="{706AAF1B-AA49-4254-BF37-5EB5EDF12E66}"/>
                </a:ext>
              </a:extLst>
            </p:cNvPr>
            <p:cNvSpPr/>
            <p:nvPr/>
          </p:nvSpPr>
          <p:spPr>
            <a:xfrm>
              <a:off x="5831681" y="3155156"/>
              <a:ext cx="219075" cy="228600"/>
            </a:xfrm>
            <a:custGeom>
              <a:avLst/>
              <a:gdLst>
                <a:gd name="connsiteX0" fmla="*/ 26194 w 219075"/>
                <a:gd name="connsiteY0" fmla="*/ 45244 h 228600"/>
                <a:gd name="connsiteX1" fmla="*/ 178594 w 219075"/>
                <a:gd name="connsiteY1" fmla="*/ 207274 h 228600"/>
                <a:gd name="connsiteX2" fmla="*/ 197644 w 219075"/>
                <a:gd name="connsiteY2" fmla="*/ 226219 h 228600"/>
                <a:gd name="connsiteX3" fmla="*/ 197729 w 219075"/>
                <a:gd name="connsiteY3" fmla="*/ 226219 h 228600"/>
                <a:gd name="connsiteX4" fmla="*/ 216694 w 219075"/>
                <a:gd name="connsiteY4" fmla="*/ 207083 h 228600"/>
                <a:gd name="connsiteX5" fmla="*/ 26194 w 219075"/>
                <a:gd name="connsiteY5" fmla="*/ 7144 h 228600"/>
                <a:gd name="connsiteX6" fmla="*/ 7144 w 219075"/>
                <a:gd name="connsiteY6" fmla="*/ 26194 h 228600"/>
                <a:gd name="connsiteX7" fmla="*/ 26194 w 219075"/>
                <a:gd name="connsiteY7" fmla="*/ 452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28600">
                  <a:moveTo>
                    <a:pt x="26194" y="45244"/>
                  </a:moveTo>
                  <a:cubicBezTo>
                    <a:pt x="175298" y="45244"/>
                    <a:pt x="178527" y="200339"/>
                    <a:pt x="178594" y="207274"/>
                  </a:cubicBezTo>
                  <a:cubicBezTo>
                    <a:pt x="178651" y="217761"/>
                    <a:pt x="187166" y="226219"/>
                    <a:pt x="197644" y="226219"/>
                  </a:cubicBezTo>
                  <a:cubicBezTo>
                    <a:pt x="197672" y="226219"/>
                    <a:pt x="197701" y="226219"/>
                    <a:pt x="197729" y="226219"/>
                  </a:cubicBezTo>
                  <a:cubicBezTo>
                    <a:pt x="208245" y="226171"/>
                    <a:pt x="216741" y="217599"/>
                    <a:pt x="216694" y="207083"/>
                  </a:cubicBezTo>
                  <a:cubicBezTo>
                    <a:pt x="216370" y="137922"/>
                    <a:pt x="176136" y="7144"/>
                    <a:pt x="26194" y="7144"/>
                  </a:cubicBezTo>
                  <a:cubicBezTo>
                    <a:pt x="15678" y="7144"/>
                    <a:pt x="7144" y="15678"/>
                    <a:pt x="7144" y="26194"/>
                  </a:cubicBezTo>
                  <a:cubicBezTo>
                    <a:pt x="7144" y="36709"/>
                    <a:pt x="15678" y="45244"/>
                    <a:pt x="26194" y="45244"/>
                  </a:cubicBezTo>
                  <a:close/>
                </a:path>
              </a:pathLst>
            </a:custGeom>
            <a:grpFill/>
            <a:ln w="9525" cap="flat">
              <a:noFill/>
              <a:prstDash val="solid"/>
              <a:miter/>
            </a:ln>
          </p:spPr>
          <p:txBody>
            <a:bodyPr rtlCol="0" anchor="ctr"/>
            <a:lstStyle/>
            <a:p>
              <a:endParaRPr lang="en-ZA" dirty="0"/>
            </a:p>
          </p:txBody>
        </p:sp>
        <p:sp>
          <p:nvSpPr>
            <p:cNvPr id="14" name="Freeform: Shape 13">
              <a:extLst>
                <a:ext uri="{FF2B5EF4-FFF2-40B4-BE49-F238E27FC236}">
                  <a16:creationId xmlns:a16="http://schemas.microsoft.com/office/drawing/2014/main" xmlns="" id="{24E9E9DD-9221-402A-971F-66BD33A0EB10}"/>
                </a:ext>
              </a:extLst>
            </p:cNvPr>
            <p:cNvSpPr/>
            <p:nvPr/>
          </p:nvSpPr>
          <p:spPr>
            <a:xfrm>
              <a:off x="6069806" y="3012284"/>
              <a:ext cx="219075" cy="371475"/>
            </a:xfrm>
            <a:custGeom>
              <a:avLst/>
              <a:gdLst>
                <a:gd name="connsiteX0" fmla="*/ 26194 w 219075"/>
                <a:gd name="connsiteY0" fmla="*/ 369091 h 371475"/>
                <a:gd name="connsiteX1" fmla="*/ 45244 w 219075"/>
                <a:gd name="connsiteY1" fmla="*/ 350041 h 371475"/>
                <a:gd name="connsiteX2" fmla="*/ 199006 w 219075"/>
                <a:gd name="connsiteY2" fmla="*/ 45193 h 371475"/>
                <a:gd name="connsiteX3" fmla="*/ 216656 w 219075"/>
                <a:gd name="connsiteY3" fmla="*/ 24962 h 371475"/>
                <a:gd name="connsiteX4" fmla="*/ 196415 w 219075"/>
                <a:gd name="connsiteY4" fmla="*/ 7179 h 371475"/>
                <a:gd name="connsiteX5" fmla="*/ 7144 w 219075"/>
                <a:gd name="connsiteY5" fmla="*/ 350041 h 371475"/>
                <a:gd name="connsiteX6" fmla="*/ 26194 w 219075"/>
                <a:gd name="connsiteY6" fmla="*/ 36909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371475">
                  <a:moveTo>
                    <a:pt x="26194" y="369091"/>
                  </a:moveTo>
                  <a:cubicBezTo>
                    <a:pt x="36709" y="369091"/>
                    <a:pt x="45244" y="360556"/>
                    <a:pt x="45244" y="350041"/>
                  </a:cubicBezTo>
                  <a:cubicBezTo>
                    <a:pt x="45244" y="61271"/>
                    <a:pt x="192443" y="45726"/>
                    <a:pt x="199006" y="45193"/>
                  </a:cubicBezTo>
                  <a:cubicBezTo>
                    <a:pt x="209445" y="44441"/>
                    <a:pt x="217332" y="35420"/>
                    <a:pt x="216656" y="24962"/>
                  </a:cubicBezTo>
                  <a:cubicBezTo>
                    <a:pt x="215979" y="14456"/>
                    <a:pt x="206883" y="6550"/>
                    <a:pt x="196415" y="7179"/>
                  </a:cubicBezTo>
                  <a:cubicBezTo>
                    <a:pt x="188690" y="7684"/>
                    <a:pt x="7144" y="23171"/>
                    <a:pt x="7144" y="350041"/>
                  </a:cubicBezTo>
                  <a:cubicBezTo>
                    <a:pt x="7144" y="360556"/>
                    <a:pt x="15678" y="369091"/>
                    <a:pt x="26194" y="369091"/>
                  </a:cubicBezTo>
                  <a:close/>
                </a:path>
              </a:pathLst>
            </a:custGeom>
            <a:grpFill/>
            <a:ln w="9525" cap="flat">
              <a:noFill/>
              <a:prstDash val="solid"/>
              <a:miter/>
            </a:ln>
          </p:spPr>
          <p:txBody>
            <a:bodyPr rtlCol="0" anchor="ctr"/>
            <a:lstStyle/>
            <a:p>
              <a:endParaRPr lang="en-ZA" dirty="0"/>
            </a:p>
          </p:txBody>
        </p:sp>
      </p:grpSp>
      <p:sp>
        <p:nvSpPr>
          <p:cNvPr id="2" name="Graphic 14" descr="dinosaur outline">
            <a:extLst>
              <a:ext uri="{FF2B5EF4-FFF2-40B4-BE49-F238E27FC236}">
                <a16:creationId xmlns:a16="http://schemas.microsoft.com/office/drawing/2014/main" xmlns="" id="{5D5220C7-9B33-41C8-B3CF-8E1B542EF301}"/>
              </a:ext>
            </a:extLst>
          </p:cNvPr>
          <p:cNvSpPr>
            <a:spLocks noChangeAspect="1"/>
          </p:cNvSpPr>
          <p:nvPr/>
        </p:nvSpPr>
        <p:spPr>
          <a:xfrm rot="20953316">
            <a:off x="4421659" y="5775325"/>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endParaRPr lang="en-ZA" dirty="0"/>
          </a:p>
        </p:txBody>
      </p:sp>
      <p:cxnSp>
        <p:nvCxnSpPr>
          <p:cNvPr id="16" name="Straight Connector 15" descr="vertical line">
            <a:extLst>
              <a:ext uri="{FF2B5EF4-FFF2-40B4-BE49-F238E27FC236}">
                <a16:creationId xmlns:a16="http://schemas.microsoft.com/office/drawing/2014/main" xmlns="" id="{B029E30A-660C-4C6A-8C17-E7A3B2E1C4BD}"/>
              </a:ext>
            </a:extLst>
          </p:cNvPr>
          <p:cNvCxnSpPr/>
          <p:nvPr/>
        </p:nvCxnSpPr>
        <p:spPr>
          <a:xfrm>
            <a:off x="7804352" y="1204506"/>
            <a:ext cx="0" cy="4093388"/>
          </a:xfrm>
          <a:prstGeom prst="line">
            <a:avLst/>
          </a:prstGeom>
          <a:ln w="635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xmlns="" id="{FA5F0145-EFD7-49DA-AD14-17BB0BE45561}"/>
              </a:ext>
            </a:extLst>
          </p:cNvPr>
          <p:cNvSpPr>
            <a:spLocks noGrp="1"/>
          </p:cNvSpPr>
          <p:nvPr>
            <p:ph type="sldNum" sz="quarter" idx="14"/>
          </p:nvPr>
        </p:nvSpPr>
        <p:spPr/>
        <p:txBody>
          <a:bodyPr/>
          <a:lstStyle/>
          <a:p>
            <a:fld id="{058DB212-BFA2-403F-85EF-DFD3FF6D973A}" type="slidenum">
              <a:rPr lang="en-ZA" smtClean="0"/>
              <a:pPr/>
              <a:t>1</a:t>
            </a:fld>
            <a:endParaRPr lang="en-ZA" dirty="0"/>
          </a:p>
        </p:txBody>
      </p:sp>
      <p:pic>
        <p:nvPicPr>
          <p:cNvPr id="18" name="Picture Placeholder 17" descr="books on a shelf with pages showing out">
            <a:extLst>
              <a:ext uri="{FF2B5EF4-FFF2-40B4-BE49-F238E27FC236}">
                <a16:creationId xmlns:a16="http://schemas.microsoft.com/office/drawing/2014/main" xmlns="" id="{E183FABE-66AB-4434-B5CC-BC7BD9DB75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7" name="Title 3">
            <a:extLst>
              <a:ext uri="{FF2B5EF4-FFF2-40B4-BE49-F238E27FC236}">
                <a16:creationId xmlns:a16="http://schemas.microsoft.com/office/drawing/2014/main" xmlns="" id="{D65A836F-346F-4099-BC7B-0D8F3B27F395}"/>
              </a:ext>
            </a:extLst>
          </p:cNvPr>
          <p:cNvSpPr txBox="1">
            <a:spLocks/>
          </p:cNvSpPr>
          <p:nvPr/>
        </p:nvSpPr>
        <p:spPr>
          <a:xfrm>
            <a:off x="557885" y="224013"/>
            <a:ext cx="4284554" cy="2837328"/>
          </a:xfrm>
          <a:prstGeom prst="rect">
            <a:avLst/>
          </a:prstGeom>
        </p:spPr>
        <p:txBody>
          <a:bodyPr vert="horz" lIns="0" tIns="0" rIns="0" bIns="0" rtlCol="0" anchor="b">
            <a:noAutofit/>
          </a:bodyPr>
          <a:lstStyle>
            <a:lvl1pPr algn="l" defTabSz="914400" rtl="0" eaLnBrk="1" latinLnBrk="0" hangingPunct="1">
              <a:lnSpc>
                <a:spcPts val="4000"/>
              </a:lnSpc>
              <a:spcBef>
                <a:spcPct val="0"/>
              </a:spcBef>
              <a:buNone/>
              <a:defRPr sz="4800" kern="1200" spc="-150">
                <a:solidFill>
                  <a:schemeClr val="bg1"/>
                </a:solidFill>
                <a:latin typeface="+mj-lt"/>
                <a:ea typeface="+mj-ea"/>
                <a:cs typeface="+mj-cs"/>
              </a:defRPr>
            </a:lvl1pPr>
          </a:lstStyle>
          <a:p>
            <a:r>
              <a:rPr lang="en-US" sz="4000" b="1" smtClean="0"/>
              <a:t>VARIABEL, HUBUNGAN ANTAR VARIABEL, DAN HIPOTESIS PENELITIAN</a:t>
            </a:r>
            <a:endParaRPr lang="en-ZA" sz="4000" dirty="0"/>
          </a:p>
        </p:txBody>
      </p:sp>
      <p:sp>
        <p:nvSpPr>
          <p:cNvPr id="19" name="Subtitle 4">
            <a:extLst>
              <a:ext uri="{FF2B5EF4-FFF2-40B4-BE49-F238E27FC236}">
                <a16:creationId xmlns:a16="http://schemas.microsoft.com/office/drawing/2014/main" xmlns="" id="{1FF39718-6251-4A5A-AAC7-767229317836}"/>
              </a:ext>
            </a:extLst>
          </p:cNvPr>
          <p:cNvSpPr txBox="1">
            <a:spLocks/>
          </p:cNvSpPr>
          <p:nvPr/>
        </p:nvSpPr>
        <p:spPr>
          <a:xfrm>
            <a:off x="557884" y="3268276"/>
            <a:ext cx="3638997" cy="36605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spc="-15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ZA" sz="2800" b="1" noProof="1" smtClean="0">
                <a:solidFill>
                  <a:srgbClr val="FF0000"/>
                </a:solidFill>
              </a:rPr>
              <a:t>Zulkarnain Lubis</a:t>
            </a:r>
            <a:endParaRPr lang="en-ZA" sz="2800" b="1" noProof="1">
              <a:solidFill>
                <a:srgbClr val="FF0000"/>
              </a:solidFill>
            </a:endParaRPr>
          </a:p>
        </p:txBody>
      </p:sp>
    </p:spTree>
    <p:extLst>
      <p:ext uri="{BB962C8B-B14F-4D97-AF65-F5344CB8AC3E}">
        <p14:creationId xmlns:p14="http://schemas.microsoft.com/office/powerpoint/2010/main" val="2013043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76B3-D03C-4451-8EB4-18D3076077B3}"/>
              </a:ext>
            </a:extLst>
          </p:cNvPr>
          <p:cNvSpPr>
            <a:spLocks noGrp="1"/>
          </p:cNvSpPr>
          <p:nvPr>
            <p:ph type="title"/>
          </p:nvPr>
        </p:nvSpPr>
        <p:spPr/>
        <p:txBody>
          <a:bodyPr/>
          <a:lstStyle/>
          <a:p>
            <a:pPr marL="93663"/>
            <a:r>
              <a:rPr lang="en-US" b="1" dirty="0" err="1"/>
              <a:t>Berbagai</a:t>
            </a:r>
            <a:r>
              <a:rPr lang="en-US" b="1" dirty="0"/>
              <a:t> </a:t>
            </a:r>
            <a:r>
              <a:rPr lang="en-US" b="1" dirty="0" err="1"/>
              <a:t>Jenis</a:t>
            </a:r>
            <a:r>
              <a:rPr lang="en-US" b="1" dirty="0"/>
              <a:t> </a:t>
            </a:r>
            <a:r>
              <a:rPr lang="en-US" b="1" dirty="0" err="1"/>
              <a:t>Hipotesis</a:t>
            </a:r>
            <a:endParaRPr lang="en-ZA" dirty="0"/>
          </a:p>
        </p:txBody>
      </p:sp>
      <p:sp>
        <p:nvSpPr>
          <p:cNvPr id="3" name="Text Placeholder 2">
            <a:extLst>
              <a:ext uri="{FF2B5EF4-FFF2-40B4-BE49-F238E27FC236}">
                <a16:creationId xmlns:a16="http://schemas.microsoft.com/office/drawing/2014/main" xmlns="" id="{348A36BD-3D0C-42D5-A5D3-CE11F484185A}"/>
              </a:ext>
            </a:extLst>
          </p:cNvPr>
          <p:cNvSpPr>
            <a:spLocks noGrp="1"/>
          </p:cNvSpPr>
          <p:nvPr>
            <p:ph type="body" sz="quarter" idx="12"/>
          </p:nvPr>
        </p:nvSpPr>
        <p:spPr>
          <a:xfrm>
            <a:off x="360363" y="900000"/>
            <a:ext cx="6992937" cy="1448549"/>
          </a:xfrm>
        </p:spPr>
        <p:txBody>
          <a:bodyPr/>
          <a:lstStyle/>
          <a:p>
            <a:pPr marL="342900" indent="-342900">
              <a:buFont typeface="Arial" panose="020B0604020202020204" pitchFamily="34" charset="0"/>
              <a:buChar char="•"/>
            </a:pPr>
            <a:r>
              <a:rPr lang="en-US" b="1" dirty="0" err="1">
                <a:solidFill>
                  <a:schemeClr val="tx1"/>
                </a:solidFill>
              </a:rPr>
              <a:t>hipotesis</a:t>
            </a:r>
            <a:r>
              <a:rPr lang="en-US" b="1" dirty="0">
                <a:solidFill>
                  <a:schemeClr val="tx1"/>
                </a:solidFill>
              </a:rPr>
              <a:t> </a:t>
            </a:r>
            <a:r>
              <a:rPr lang="en-US" b="1" dirty="0" err="1">
                <a:solidFill>
                  <a:schemeClr val="tx1"/>
                </a:solidFill>
              </a:rPr>
              <a:t>deskriptif</a:t>
            </a:r>
            <a:r>
              <a:rPr lang="en-US" b="1" dirty="0">
                <a:solidFill>
                  <a:schemeClr val="tx1"/>
                </a:solidFill>
              </a:rPr>
              <a:t> </a:t>
            </a:r>
            <a:r>
              <a:rPr lang="en-US" b="1" i="1" dirty="0">
                <a:solidFill>
                  <a:schemeClr val="tx1"/>
                </a:solidFill>
              </a:rPr>
              <a:t>(descriptive hypothesis)</a:t>
            </a:r>
            <a:r>
              <a:rPr lang="en-US" b="1" dirty="0">
                <a:solidFill>
                  <a:schemeClr val="tx1"/>
                </a:solidFill>
              </a:rPr>
              <a:t>, </a:t>
            </a:r>
            <a:endParaRPr lang="en-US" b="1" dirty="0" smtClean="0">
              <a:solidFill>
                <a:schemeClr val="tx1"/>
              </a:solidFill>
            </a:endParaRPr>
          </a:p>
          <a:p>
            <a:pPr marL="342900" indent="-342900">
              <a:buFont typeface="Arial" panose="020B0604020202020204" pitchFamily="34" charset="0"/>
              <a:buChar char="•"/>
            </a:pPr>
            <a:r>
              <a:rPr lang="en-US" b="1" dirty="0" err="1" smtClean="0">
                <a:solidFill>
                  <a:schemeClr val="tx1"/>
                </a:solidFill>
              </a:rPr>
              <a:t>hipotesis</a:t>
            </a:r>
            <a:r>
              <a:rPr lang="en-US" b="1" dirty="0" smtClean="0">
                <a:solidFill>
                  <a:schemeClr val="tx1"/>
                </a:solidFill>
              </a:rPr>
              <a:t> </a:t>
            </a:r>
            <a:r>
              <a:rPr lang="en-US" b="1" dirty="0" err="1">
                <a:solidFill>
                  <a:schemeClr val="tx1"/>
                </a:solidFill>
              </a:rPr>
              <a:t>korelasional</a:t>
            </a:r>
            <a:r>
              <a:rPr lang="en-US" b="1" dirty="0">
                <a:solidFill>
                  <a:schemeClr val="tx1"/>
                </a:solidFill>
              </a:rPr>
              <a:t> </a:t>
            </a:r>
            <a:r>
              <a:rPr lang="en-US" b="1" i="1" dirty="0">
                <a:solidFill>
                  <a:schemeClr val="tx1"/>
                </a:solidFill>
              </a:rPr>
              <a:t>(</a:t>
            </a:r>
            <a:r>
              <a:rPr lang="en-US" b="1" i="1" dirty="0" err="1">
                <a:solidFill>
                  <a:schemeClr val="tx1"/>
                </a:solidFill>
              </a:rPr>
              <a:t>correlatiobal</a:t>
            </a:r>
            <a:r>
              <a:rPr lang="en-US" b="1" i="1" dirty="0">
                <a:solidFill>
                  <a:schemeClr val="tx1"/>
                </a:solidFill>
              </a:rPr>
              <a:t> hypothesis), </a:t>
            </a:r>
            <a:endParaRPr lang="en-US" b="1" i="1" dirty="0" smtClean="0">
              <a:solidFill>
                <a:schemeClr val="tx1"/>
              </a:solidFill>
            </a:endParaRPr>
          </a:p>
          <a:p>
            <a:pPr marL="342900" indent="-342900">
              <a:buFont typeface="Arial" panose="020B0604020202020204" pitchFamily="34" charset="0"/>
              <a:buChar char="•"/>
            </a:pPr>
            <a:r>
              <a:rPr lang="en-US" b="1" dirty="0" err="1" smtClean="0">
                <a:solidFill>
                  <a:schemeClr val="tx1"/>
                </a:solidFill>
              </a:rPr>
              <a:t>hipotesis</a:t>
            </a:r>
            <a:r>
              <a:rPr lang="en-US" b="1" dirty="0" smtClean="0">
                <a:solidFill>
                  <a:schemeClr val="tx1"/>
                </a:solidFill>
              </a:rPr>
              <a:t> </a:t>
            </a:r>
            <a:r>
              <a:rPr lang="en-US" b="1" dirty="0" err="1">
                <a:solidFill>
                  <a:schemeClr val="tx1"/>
                </a:solidFill>
              </a:rPr>
              <a:t>eksplanatori</a:t>
            </a:r>
            <a:r>
              <a:rPr lang="en-US" b="1" dirty="0">
                <a:solidFill>
                  <a:schemeClr val="tx1"/>
                </a:solidFill>
              </a:rPr>
              <a:t>/</a:t>
            </a:r>
            <a:r>
              <a:rPr lang="en-US" b="1" dirty="0" err="1">
                <a:solidFill>
                  <a:schemeClr val="tx1"/>
                </a:solidFill>
              </a:rPr>
              <a:t>sebab-akibat</a:t>
            </a:r>
            <a:r>
              <a:rPr lang="en-US" b="1" dirty="0">
                <a:solidFill>
                  <a:schemeClr val="tx1"/>
                </a:solidFill>
              </a:rPr>
              <a:t> </a:t>
            </a:r>
            <a:r>
              <a:rPr lang="en-US" b="1" i="1" dirty="0">
                <a:solidFill>
                  <a:schemeClr val="tx1"/>
                </a:solidFill>
              </a:rPr>
              <a:t>(explanatory/causal hypothesis</a:t>
            </a:r>
            <a:r>
              <a:rPr lang="en-US" b="1" i="1" dirty="0" smtClean="0">
                <a:solidFill>
                  <a:schemeClr val="tx1"/>
                </a:solidFill>
              </a:rPr>
              <a:t>).</a:t>
            </a:r>
            <a:endParaRPr lang="en-US" b="1" dirty="0">
              <a:solidFill>
                <a:schemeClr val="tx1"/>
              </a:solidFill>
            </a:endParaRPr>
          </a:p>
        </p:txBody>
      </p:sp>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343018" y="2550256"/>
            <a:ext cx="7429381" cy="3771450"/>
          </a:xfrm>
        </p:spPr>
        <p:txBody>
          <a:bodyPr/>
          <a:lstStyle/>
          <a:p>
            <a:r>
              <a:rPr lang="en-US" sz="2400" dirty="0" err="1"/>
              <a:t>Hipotesis</a:t>
            </a:r>
            <a:r>
              <a:rPr lang="en-US" sz="2400" dirty="0"/>
              <a:t> </a:t>
            </a:r>
            <a:r>
              <a:rPr lang="en-US" sz="2400" dirty="0" err="1"/>
              <a:t>deskriptif</a:t>
            </a:r>
            <a:r>
              <a:rPr lang="en-US" sz="2400" dirty="0"/>
              <a:t> </a:t>
            </a:r>
            <a:r>
              <a:rPr lang="en-US" sz="2400" dirty="0" err="1"/>
              <a:t>biasanya</a:t>
            </a:r>
            <a:r>
              <a:rPr lang="en-US" sz="2400" dirty="0"/>
              <a:t> </a:t>
            </a:r>
            <a:r>
              <a:rPr lang="en-US" sz="2400" dirty="0" err="1"/>
              <a:t>hanya</a:t>
            </a:r>
            <a:r>
              <a:rPr lang="en-US" sz="2400" dirty="0"/>
              <a:t> </a:t>
            </a:r>
            <a:r>
              <a:rPr lang="en-US" sz="2400" dirty="0" err="1"/>
              <a:t>terkait</a:t>
            </a:r>
            <a:r>
              <a:rPr lang="en-US" sz="2400" dirty="0"/>
              <a:t> </a:t>
            </a:r>
            <a:r>
              <a:rPr lang="en-US" sz="2400" dirty="0" err="1"/>
              <a:t>dengan</a:t>
            </a:r>
            <a:r>
              <a:rPr lang="en-US" sz="2400" dirty="0"/>
              <a:t> </a:t>
            </a:r>
            <a:r>
              <a:rPr lang="en-US" sz="2400" dirty="0" err="1"/>
              <a:t>satu</a:t>
            </a:r>
            <a:r>
              <a:rPr lang="en-US" sz="2400" dirty="0"/>
              <a:t> </a:t>
            </a:r>
            <a:r>
              <a:rPr lang="en-US" sz="2400" dirty="0" err="1"/>
              <a:t>variabel</a:t>
            </a:r>
            <a:r>
              <a:rPr lang="en-US" sz="2400" dirty="0"/>
              <a:t> </a:t>
            </a:r>
            <a:r>
              <a:rPr lang="en-US" sz="2400" dirty="0" err="1"/>
              <a:t>sehingga</a:t>
            </a:r>
            <a:r>
              <a:rPr lang="en-US" sz="2400" dirty="0"/>
              <a:t> </a:t>
            </a:r>
            <a:r>
              <a:rPr lang="en-US" sz="2400" dirty="0" err="1"/>
              <a:t>disebut</a:t>
            </a:r>
            <a:r>
              <a:rPr lang="en-US" sz="2400" dirty="0"/>
              <a:t> </a:t>
            </a:r>
            <a:r>
              <a:rPr lang="en-US" sz="2400" dirty="0" err="1"/>
              <a:t>juga</a:t>
            </a:r>
            <a:r>
              <a:rPr lang="en-US" sz="2400" dirty="0"/>
              <a:t> </a:t>
            </a:r>
            <a:r>
              <a:rPr lang="en-US" sz="2400" dirty="0" err="1"/>
              <a:t>sebagai</a:t>
            </a:r>
            <a:r>
              <a:rPr lang="en-US" sz="2400" dirty="0"/>
              <a:t> </a:t>
            </a:r>
            <a:r>
              <a:rPr lang="en-US" sz="2400" dirty="0" err="1"/>
              <a:t>hipotesis</a:t>
            </a:r>
            <a:r>
              <a:rPr lang="en-US" sz="2400" dirty="0"/>
              <a:t> </a:t>
            </a:r>
            <a:r>
              <a:rPr lang="en-US" sz="2400" dirty="0" err="1" smtClean="0"/>
              <a:t>univariate</a:t>
            </a:r>
            <a:endParaRPr lang="en-US" sz="2400" dirty="0" smtClean="0"/>
          </a:p>
          <a:p>
            <a:r>
              <a:rPr lang="en-US" sz="2400" dirty="0" err="1"/>
              <a:t>Hipotesis</a:t>
            </a:r>
            <a:r>
              <a:rPr lang="en-US" sz="2400" dirty="0"/>
              <a:t> </a:t>
            </a:r>
            <a:r>
              <a:rPr lang="en-US" sz="2400" dirty="0" err="1"/>
              <a:t>korelasional</a:t>
            </a:r>
            <a:r>
              <a:rPr lang="en-US" sz="2400" dirty="0"/>
              <a:t> </a:t>
            </a:r>
            <a:r>
              <a:rPr lang="en-US" sz="2400" dirty="0" err="1"/>
              <a:t>merupakan</a:t>
            </a:r>
            <a:r>
              <a:rPr lang="en-US" sz="2400" dirty="0"/>
              <a:t> </a:t>
            </a:r>
            <a:r>
              <a:rPr lang="en-US" sz="2400" dirty="0" err="1"/>
              <a:t>satu</a:t>
            </a:r>
            <a:r>
              <a:rPr lang="en-US" sz="2400" dirty="0"/>
              <a:t> </a:t>
            </a:r>
            <a:r>
              <a:rPr lang="en-US" sz="2400" dirty="0" err="1"/>
              <a:t>keadaan</a:t>
            </a:r>
            <a:r>
              <a:rPr lang="en-US" sz="2400" dirty="0"/>
              <a:t> yang </a:t>
            </a:r>
            <a:r>
              <a:rPr lang="en-US" sz="2400" dirty="0" err="1"/>
              <a:t>menggambarkan</a:t>
            </a:r>
            <a:r>
              <a:rPr lang="en-US" sz="2400" dirty="0"/>
              <a:t> </a:t>
            </a:r>
            <a:r>
              <a:rPr lang="en-US" sz="2400" dirty="0" err="1"/>
              <a:t>hubungan</a:t>
            </a:r>
            <a:r>
              <a:rPr lang="en-US" sz="2400" dirty="0"/>
              <a:t> di </a:t>
            </a:r>
            <a:r>
              <a:rPr lang="en-US" sz="2400" dirty="0" err="1"/>
              <a:t>antara</a:t>
            </a:r>
            <a:r>
              <a:rPr lang="en-US" sz="2400" dirty="0"/>
              <a:t> </a:t>
            </a:r>
            <a:r>
              <a:rPr lang="en-US" sz="2400" dirty="0" err="1"/>
              <a:t>dua</a:t>
            </a:r>
            <a:r>
              <a:rPr lang="en-US" sz="2400" dirty="0"/>
              <a:t> </a:t>
            </a:r>
            <a:r>
              <a:rPr lang="en-US" sz="2400" dirty="0" err="1"/>
              <a:t>variabel</a:t>
            </a:r>
            <a:r>
              <a:rPr lang="en-US" sz="2400" dirty="0"/>
              <a:t>. </a:t>
            </a:r>
            <a:endParaRPr lang="en-US" sz="2400" dirty="0" smtClean="0"/>
          </a:p>
          <a:p>
            <a:pPr marL="538163" lvl="2" indent="-263525">
              <a:spcBef>
                <a:spcPts val="1000"/>
              </a:spcBef>
            </a:pPr>
            <a:r>
              <a:rPr lang="en-US" sz="1800" dirty="0" err="1"/>
              <a:t>Dapat</a:t>
            </a:r>
            <a:r>
              <a:rPr lang="en-US" sz="1800" dirty="0"/>
              <a:t> </a:t>
            </a:r>
            <a:r>
              <a:rPr lang="en-US" sz="1800" dirty="0" err="1"/>
              <a:t>sebagai</a:t>
            </a:r>
            <a:r>
              <a:rPr lang="en-US" sz="1800" dirty="0"/>
              <a:t> </a:t>
            </a:r>
            <a:r>
              <a:rPr lang="en-US" sz="1800" dirty="0" err="1"/>
              <a:t>hubungan</a:t>
            </a:r>
            <a:r>
              <a:rPr lang="en-US" sz="1800" dirty="0"/>
              <a:t> </a:t>
            </a:r>
            <a:r>
              <a:rPr lang="en-US" sz="1800" dirty="0" err="1"/>
              <a:t>memiliki</a:t>
            </a:r>
            <a:r>
              <a:rPr lang="en-US" sz="1800" dirty="0"/>
              <a:t> </a:t>
            </a:r>
            <a:r>
              <a:rPr lang="en-US" sz="1800" dirty="0" err="1"/>
              <a:t>arah</a:t>
            </a:r>
            <a:r>
              <a:rPr lang="en-US" sz="1800" dirty="0"/>
              <a:t> </a:t>
            </a:r>
            <a:r>
              <a:rPr lang="en-US" sz="1800" dirty="0" err="1"/>
              <a:t>atau</a:t>
            </a:r>
            <a:r>
              <a:rPr lang="en-US" sz="1800" dirty="0"/>
              <a:t> </a:t>
            </a:r>
            <a:r>
              <a:rPr lang="en-US" sz="1800" dirty="0" err="1"/>
              <a:t>tidak</a:t>
            </a:r>
            <a:r>
              <a:rPr lang="en-US" sz="1800" dirty="0"/>
              <a:t> </a:t>
            </a:r>
            <a:r>
              <a:rPr lang="en-US" sz="1800" dirty="0" err="1"/>
              <a:t>memiliki</a:t>
            </a:r>
            <a:r>
              <a:rPr lang="en-US" sz="1800" dirty="0"/>
              <a:t> </a:t>
            </a:r>
            <a:r>
              <a:rPr lang="en-US" sz="1800" dirty="0" err="1"/>
              <a:t>berarah</a:t>
            </a:r>
            <a:r>
              <a:rPr lang="en-US" sz="1800" dirty="0"/>
              <a:t> </a:t>
            </a:r>
            <a:r>
              <a:rPr lang="en-US" sz="1800" i="1" dirty="0"/>
              <a:t>(directional/non directional). </a:t>
            </a:r>
            <a:endParaRPr lang="en-US" sz="1800" dirty="0" smtClean="0"/>
          </a:p>
          <a:p>
            <a:r>
              <a:rPr lang="en-US" sz="2400" dirty="0" err="1"/>
              <a:t>Hipotesis</a:t>
            </a:r>
            <a:r>
              <a:rPr lang="en-US" sz="2400" dirty="0"/>
              <a:t> </a:t>
            </a:r>
            <a:r>
              <a:rPr lang="en-US" sz="2400" dirty="0" err="1"/>
              <a:t>ini</a:t>
            </a:r>
            <a:r>
              <a:rPr lang="en-US" sz="2400" dirty="0"/>
              <a:t> </a:t>
            </a:r>
            <a:r>
              <a:rPr lang="en-US" sz="2400" dirty="0" err="1"/>
              <a:t>mengandung</a:t>
            </a:r>
            <a:r>
              <a:rPr lang="en-US" sz="2400" dirty="0"/>
              <a:t> </a:t>
            </a:r>
            <a:r>
              <a:rPr lang="en-US" sz="2400" dirty="0" err="1"/>
              <a:t>hubungan</a:t>
            </a:r>
            <a:r>
              <a:rPr lang="en-US" sz="2400" dirty="0"/>
              <a:t> </a:t>
            </a:r>
            <a:r>
              <a:rPr lang="en-US" sz="2400" dirty="0" err="1"/>
              <a:t>antar</a:t>
            </a:r>
            <a:r>
              <a:rPr lang="en-US" sz="2400" dirty="0"/>
              <a:t> </a:t>
            </a:r>
            <a:r>
              <a:rPr lang="en-US" sz="2400" dirty="0" err="1"/>
              <a:t>variabel</a:t>
            </a:r>
            <a:r>
              <a:rPr lang="en-US" sz="2400" dirty="0"/>
              <a:t> </a:t>
            </a:r>
            <a:r>
              <a:rPr lang="en-US" sz="2400" dirty="0" err="1"/>
              <a:t>dimana</a:t>
            </a:r>
            <a:r>
              <a:rPr lang="en-US" sz="2400" dirty="0"/>
              <a:t> </a:t>
            </a:r>
            <a:r>
              <a:rPr lang="en-US" sz="2400" dirty="0" err="1"/>
              <a:t>satu</a:t>
            </a:r>
            <a:r>
              <a:rPr lang="en-US" sz="2400" dirty="0"/>
              <a:t> </a:t>
            </a:r>
            <a:r>
              <a:rPr lang="en-US" sz="2400" dirty="0" err="1"/>
              <a:t>variabel</a:t>
            </a:r>
            <a:r>
              <a:rPr lang="en-US" sz="2400" dirty="0"/>
              <a:t> </a:t>
            </a:r>
            <a:r>
              <a:rPr lang="en-US" sz="2400" dirty="0" err="1"/>
              <a:t>sebagai</a:t>
            </a:r>
            <a:r>
              <a:rPr lang="en-US" sz="2400" dirty="0"/>
              <a:t> </a:t>
            </a:r>
            <a:r>
              <a:rPr lang="en-US" sz="2400" dirty="0" err="1"/>
              <a:t>mempengaruhi</a:t>
            </a:r>
            <a:r>
              <a:rPr lang="en-US" sz="2400" dirty="0"/>
              <a:t> </a:t>
            </a:r>
            <a:r>
              <a:rPr lang="en-US" sz="2400" dirty="0" err="1"/>
              <a:t>dan</a:t>
            </a:r>
            <a:r>
              <a:rPr lang="en-US" sz="2400" dirty="0"/>
              <a:t> </a:t>
            </a:r>
            <a:r>
              <a:rPr lang="en-US" sz="2400" dirty="0" err="1"/>
              <a:t>satunya</a:t>
            </a:r>
            <a:r>
              <a:rPr lang="en-US" sz="2400" dirty="0"/>
              <a:t> </a:t>
            </a:r>
            <a:r>
              <a:rPr lang="en-US" sz="2400" dirty="0" err="1"/>
              <a:t>lagi</a:t>
            </a:r>
            <a:r>
              <a:rPr lang="en-US" sz="2400" dirty="0"/>
              <a:t> </a:t>
            </a:r>
            <a:r>
              <a:rPr lang="en-US" sz="2400" dirty="0" err="1"/>
              <a:t>sebagai</a:t>
            </a:r>
            <a:r>
              <a:rPr lang="en-US" sz="2400" dirty="0"/>
              <a:t> </a:t>
            </a:r>
            <a:r>
              <a:rPr lang="en-US" sz="2400" dirty="0" err="1"/>
              <a:t>variabel</a:t>
            </a:r>
            <a:r>
              <a:rPr lang="en-US" sz="2400" dirty="0"/>
              <a:t> </a:t>
            </a:r>
            <a:r>
              <a:rPr lang="en-US" sz="2400" dirty="0" err="1" smtClean="0"/>
              <a:t>dipengaruhi</a:t>
            </a:r>
            <a:endParaRPr lang="en-US" sz="2400" dirty="0" smtClean="0"/>
          </a:p>
        </p:txBody>
      </p:sp>
      <p:sp>
        <p:nvSpPr>
          <p:cNvPr id="5" name="Slide Number Placeholder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a:lstStyle/>
          <a:p>
            <a:fld id="{058DB212-BFA2-403F-85EF-DFD3FF6D973A}" type="slidenum">
              <a:rPr lang="en-ZA" smtClean="0"/>
              <a:t>10</a:t>
            </a:fld>
            <a:endParaRPr lang="en-ZA" dirty="0"/>
          </a:p>
        </p:txBody>
      </p:sp>
      <p:pic>
        <p:nvPicPr>
          <p:cNvPr id="24" name="Picture 10"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r="27406"/>
          <a:stretch/>
        </p:blipFill>
        <p:spPr bwMode="auto">
          <a:xfrm>
            <a:off x="7866529" y="0"/>
            <a:ext cx="4325471" cy="682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64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descr="neutron icon">
            <a:extLst>
              <a:ext uri="{FF2B5EF4-FFF2-40B4-BE49-F238E27FC236}">
                <a16:creationId xmlns:a16="http://schemas.microsoft.com/office/drawing/2014/main" xmlns="" id="{F0F12597-AABE-455F-AE27-B788519B2040}"/>
              </a:ext>
            </a:extLst>
          </p:cNvPr>
          <p:cNvGrpSpPr>
            <a:grpSpLocks noChangeAspect="1"/>
          </p:cNvGrpSpPr>
          <p:nvPr/>
        </p:nvGrpSpPr>
        <p:grpSpPr>
          <a:xfrm flipH="1">
            <a:off x="489813" y="308601"/>
            <a:ext cx="445684" cy="444742"/>
            <a:chOff x="5660231" y="2993234"/>
            <a:chExt cx="868511" cy="866677"/>
          </a:xfrm>
        </p:grpSpPr>
        <p:sp>
          <p:nvSpPr>
            <p:cNvPr id="15" name="Freeform: Shape 14">
              <a:extLst>
                <a:ext uri="{FF2B5EF4-FFF2-40B4-BE49-F238E27FC236}">
                  <a16:creationId xmlns:a16="http://schemas.microsoft.com/office/drawing/2014/main" xmlns="" id="{559EE1F1-B897-408A-A84B-C550FFD08D48}"/>
                </a:ext>
              </a:extLst>
            </p:cNvPr>
            <p:cNvSpPr/>
            <p:nvPr/>
          </p:nvSpPr>
          <p:spPr>
            <a:xfrm>
              <a:off x="5660231" y="3288411"/>
              <a:ext cx="571500" cy="571500"/>
            </a:xfrm>
            <a:custGeom>
              <a:avLst/>
              <a:gdLst>
                <a:gd name="connsiteX0" fmla="*/ 288179 w 571500"/>
                <a:gd name="connsiteY0" fmla="*/ 7144 h 571500"/>
                <a:gd name="connsiteX1" fmla="*/ 7144 w 571500"/>
                <a:gd name="connsiteY1" fmla="*/ 288179 h 571500"/>
                <a:gd name="connsiteX2" fmla="*/ 288179 w 571500"/>
                <a:gd name="connsiteY2" fmla="*/ 569214 h 571500"/>
                <a:gd name="connsiteX3" fmla="*/ 569214 w 571500"/>
                <a:gd name="connsiteY3" fmla="*/ 288179 h 571500"/>
                <a:gd name="connsiteX4" fmla="*/ 288179 w 571500"/>
                <a:gd name="connsiteY4" fmla="*/ 7144 h 571500"/>
                <a:gd name="connsiteX5" fmla="*/ 288179 w 571500"/>
                <a:gd name="connsiteY5" fmla="*/ 531114 h 571500"/>
                <a:gd name="connsiteX6" fmla="*/ 45244 w 571500"/>
                <a:gd name="connsiteY6" fmla="*/ 288179 h 571500"/>
                <a:gd name="connsiteX7" fmla="*/ 288179 w 571500"/>
                <a:gd name="connsiteY7" fmla="*/ 45244 h 571500"/>
                <a:gd name="connsiteX8" fmla="*/ 531114 w 571500"/>
                <a:gd name="connsiteY8" fmla="*/ 288179 h 571500"/>
                <a:gd name="connsiteX9" fmla="*/ 288179 w 571500"/>
                <a:gd name="connsiteY9" fmla="*/ 53111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8179" y="7144"/>
                  </a:moveTo>
                  <a:cubicBezTo>
                    <a:pt x="133217" y="7144"/>
                    <a:pt x="7144" y="133217"/>
                    <a:pt x="7144" y="288179"/>
                  </a:cubicBezTo>
                  <a:cubicBezTo>
                    <a:pt x="7144" y="443141"/>
                    <a:pt x="133217" y="569214"/>
                    <a:pt x="288179" y="569214"/>
                  </a:cubicBezTo>
                  <a:cubicBezTo>
                    <a:pt x="443141" y="569214"/>
                    <a:pt x="569214" y="443151"/>
                    <a:pt x="569214" y="288179"/>
                  </a:cubicBezTo>
                  <a:cubicBezTo>
                    <a:pt x="569214" y="133207"/>
                    <a:pt x="443141" y="7144"/>
                    <a:pt x="288179" y="7144"/>
                  </a:cubicBezTo>
                  <a:close/>
                  <a:moveTo>
                    <a:pt x="288179" y="531114"/>
                  </a:moveTo>
                  <a:cubicBezTo>
                    <a:pt x="154219" y="531114"/>
                    <a:pt x="45244" y="422138"/>
                    <a:pt x="45244" y="288179"/>
                  </a:cubicBezTo>
                  <a:cubicBezTo>
                    <a:pt x="45244" y="154219"/>
                    <a:pt x="154219" y="45244"/>
                    <a:pt x="288179" y="45244"/>
                  </a:cubicBezTo>
                  <a:cubicBezTo>
                    <a:pt x="422138" y="45244"/>
                    <a:pt x="531114" y="154229"/>
                    <a:pt x="531114" y="288179"/>
                  </a:cubicBezTo>
                  <a:cubicBezTo>
                    <a:pt x="531114" y="422129"/>
                    <a:pt x="422129" y="531114"/>
                    <a:pt x="288179" y="531114"/>
                  </a:cubicBezTo>
                  <a:close/>
                </a:path>
              </a:pathLst>
            </a:custGeom>
            <a:solidFill>
              <a:schemeClr val="bg1"/>
            </a:solidFill>
            <a:ln w="9525" cap="flat">
              <a:noFill/>
              <a:prstDash val="solid"/>
              <a:miter/>
            </a:ln>
          </p:spPr>
          <p:txBody>
            <a:bodyPr rtlCol="0" anchor="ctr"/>
            <a:lstStyle/>
            <a:p>
              <a:endParaRPr lang="en-ZA" dirty="0"/>
            </a:p>
          </p:txBody>
        </p:sp>
        <p:sp>
          <p:nvSpPr>
            <p:cNvPr id="16" name="Freeform: Shape 15">
              <a:extLst>
                <a:ext uri="{FF2B5EF4-FFF2-40B4-BE49-F238E27FC236}">
                  <a16:creationId xmlns:a16="http://schemas.microsoft.com/office/drawing/2014/main" xmlns="" id="{033469D8-D3DC-4362-8C73-DB3F504C5B01}"/>
                </a:ext>
              </a:extLst>
            </p:cNvPr>
            <p:cNvSpPr/>
            <p:nvPr/>
          </p:nvSpPr>
          <p:spPr>
            <a:xfrm>
              <a:off x="5778589" y="3406883"/>
              <a:ext cx="171450" cy="171450"/>
            </a:xfrm>
            <a:custGeom>
              <a:avLst/>
              <a:gdLst>
                <a:gd name="connsiteX0" fmla="*/ 47844 w 171450"/>
                <a:gd name="connsiteY0" fmla="*/ 101613 h 171450"/>
                <a:gd name="connsiteX1" fmla="*/ 45253 w 171450"/>
                <a:gd name="connsiteY1" fmla="*/ 87068 h 171450"/>
                <a:gd name="connsiteX2" fmla="*/ 87068 w 171450"/>
                <a:gd name="connsiteY2" fmla="*/ 45244 h 171450"/>
                <a:gd name="connsiteX3" fmla="*/ 128883 w 171450"/>
                <a:gd name="connsiteY3" fmla="*/ 87068 h 171450"/>
                <a:gd name="connsiteX4" fmla="*/ 87116 w 171450"/>
                <a:gd name="connsiteY4" fmla="*/ 128883 h 171450"/>
                <a:gd name="connsiteX5" fmla="*/ 68085 w 171450"/>
                <a:gd name="connsiteY5" fmla="*/ 147952 h 171450"/>
                <a:gd name="connsiteX6" fmla="*/ 87135 w 171450"/>
                <a:gd name="connsiteY6" fmla="*/ 166983 h 171450"/>
                <a:gd name="connsiteX7" fmla="*/ 87154 w 171450"/>
                <a:gd name="connsiteY7" fmla="*/ 166983 h 171450"/>
                <a:gd name="connsiteX8" fmla="*/ 166973 w 171450"/>
                <a:gd name="connsiteY8" fmla="*/ 87068 h 171450"/>
                <a:gd name="connsiteX9" fmla="*/ 87058 w 171450"/>
                <a:gd name="connsiteY9" fmla="*/ 7144 h 171450"/>
                <a:gd name="connsiteX10" fmla="*/ 7144 w 171450"/>
                <a:gd name="connsiteY10" fmla="*/ 87068 h 171450"/>
                <a:gd name="connsiteX11" fmla="*/ 12125 w 171450"/>
                <a:gd name="connsiteY11" fmla="*/ 114881 h 171450"/>
                <a:gd name="connsiteX12" fmla="*/ 36614 w 171450"/>
                <a:gd name="connsiteY12" fmla="*/ 126111 h 171450"/>
                <a:gd name="connsiteX13" fmla="*/ 47844 w 171450"/>
                <a:gd name="connsiteY13" fmla="*/ 1016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47844" y="101613"/>
                  </a:moveTo>
                  <a:cubicBezTo>
                    <a:pt x="46120" y="96974"/>
                    <a:pt x="45253" y="92078"/>
                    <a:pt x="45253" y="87068"/>
                  </a:cubicBezTo>
                  <a:cubicBezTo>
                    <a:pt x="45253" y="64008"/>
                    <a:pt x="64008" y="45244"/>
                    <a:pt x="87068" y="45244"/>
                  </a:cubicBezTo>
                  <a:cubicBezTo>
                    <a:pt x="110128" y="45244"/>
                    <a:pt x="128883" y="64008"/>
                    <a:pt x="128883" y="87068"/>
                  </a:cubicBezTo>
                  <a:cubicBezTo>
                    <a:pt x="128883" y="110099"/>
                    <a:pt x="110147" y="128854"/>
                    <a:pt x="87116" y="128883"/>
                  </a:cubicBezTo>
                  <a:cubicBezTo>
                    <a:pt x="76600" y="128892"/>
                    <a:pt x="68075" y="137427"/>
                    <a:pt x="68085" y="147952"/>
                  </a:cubicBezTo>
                  <a:cubicBezTo>
                    <a:pt x="68094" y="158477"/>
                    <a:pt x="76619" y="166983"/>
                    <a:pt x="87135" y="166983"/>
                  </a:cubicBezTo>
                  <a:cubicBezTo>
                    <a:pt x="87135" y="166983"/>
                    <a:pt x="87144" y="166983"/>
                    <a:pt x="87154" y="166983"/>
                  </a:cubicBezTo>
                  <a:cubicBezTo>
                    <a:pt x="131169" y="166935"/>
                    <a:pt x="166973" y="131083"/>
                    <a:pt x="166973" y="87068"/>
                  </a:cubicBezTo>
                  <a:cubicBezTo>
                    <a:pt x="166973" y="42996"/>
                    <a:pt x="131121" y="7144"/>
                    <a:pt x="87058" y="7144"/>
                  </a:cubicBezTo>
                  <a:cubicBezTo>
                    <a:pt x="42996" y="7144"/>
                    <a:pt x="7144" y="42996"/>
                    <a:pt x="7144" y="87068"/>
                  </a:cubicBezTo>
                  <a:cubicBezTo>
                    <a:pt x="7144" y="96631"/>
                    <a:pt x="8820" y="105985"/>
                    <a:pt x="12125" y="114881"/>
                  </a:cubicBezTo>
                  <a:cubicBezTo>
                    <a:pt x="15783" y="124749"/>
                    <a:pt x="26737" y="129759"/>
                    <a:pt x="36614" y="126111"/>
                  </a:cubicBezTo>
                  <a:cubicBezTo>
                    <a:pt x="46492" y="122434"/>
                    <a:pt x="51511" y="111471"/>
                    <a:pt x="47844" y="101613"/>
                  </a:cubicBezTo>
                  <a:close/>
                </a:path>
              </a:pathLst>
            </a:custGeom>
            <a:solidFill>
              <a:schemeClr val="bg1"/>
            </a:solidFill>
            <a:ln w="9525" cap="flat">
              <a:noFill/>
              <a:prstDash val="solid"/>
              <a:miter/>
            </a:ln>
          </p:spPr>
          <p:txBody>
            <a:bodyPr rtlCol="0" anchor="ctr"/>
            <a:lstStyle/>
            <a:p>
              <a:endParaRPr lang="en-ZA" dirty="0"/>
            </a:p>
          </p:txBody>
        </p:sp>
        <p:sp>
          <p:nvSpPr>
            <p:cNvPr id="20" name="Freeform: Shape 19">
              <a:extLst>
                <a:ext uri="{FF2B5EF4-FFF2-40B4-BE49-F238E27FC236}">
                  <a16:creationId xmlns:a16="http://schemas.microsoft.com/office/drawing/2014/main" xmlns="" id="{56D60673-90C1-4A3B-B705-02383760807C}"/>
                </a:ext>
              </a:extLst>
            </p:cNvPr>
            <p:cNvSpPr/>
            <p:nvPr/>
          </p:nvSpPr>
          <p:spPr>
            <a:xfrm>
              <a:off x="6007446" y="3504769"/>
              <a:ext cx="142875" cy="142875"/>
            </a:xfrm>
            <a:custGeom>
              <a:avLst/>
              <a:gdLst>
                <a:gd name="connsiteX0" fmla="*/ 97184 w 142875"/>
                <a:gd name="connsiteY0" fmla="*/ 61648 h 142875"/>
                <a:gd name="connsiteX1" fmla="*/ 99041 w 142875"/>
                <a:gd name="connsiteY1" fmla="*/ 71506 h 142875"/>
                <a:gd name="connsiteX2" fmla="*/ 72142 w 142875"/>
                <a:gd name="connsiteY2" fmla="*/ 98395 h 142875"/>
                <a:gd name="connsiteX3" fmla="*/ 45244 w 142875"/>
                <a:gd name="connsiteY3" fmla="*/ 71506 h 142875"/>
                <a:gd name="connsiteX4" fmla="*/ 67618 w 142875"/>
                <a:gd name="connsiteY4" fmla="*/ 44989 h 142875"/>
                <a:gd name="connsiteX5" fmla="*/ 83239 w 142875"/>
                <a:gd name="connsiteY5" fmla="*/ 23033 h 142875"/>
                <a:gd name="connsiteX6" fmla="*/ 61293 w 142875"/>
                <a:gd name="connsiteY6" fmla="*/ 7403 h 142875"/>
                <a:gd name="connsiteX7" fmla="*/ 7144 w 142875"/>
                <a:gd name="connsiteY7" fmla="*/ 71497 h 142875"/>
                <a:gd name="connsiteX8" fmla="*/ 72142 w 142875"/>
                <a:gd name="connsiteY8" fmla="*/ 136486 h 142875"/>
                <a:gd name="connsiteX9" fmla="*/ 137141 w 142875"/>
                <a:gd name="connsiteY9" fmla="*/ 71497 h 142875"/>
                <a:gd name="connsiteX10" fmla="*/ 132617 w 142875"/>
                <a:gd name="connsiteY10" fmla="*/ 47646 h 142875"/>
                <a:gd name="connsiteX11" fmla="*/ 107899 w 142875"/>
                <a:gd name="connsiteY11" fmla="*/ 36921 h 142875"/>
                <a:gd name="connsiteX12" fmla="*/ 97184 w 142875"/>
                <a:gd name="connsiteY12" fmla="*/ 6164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142875">
                  <a:moveTo>
                    <a:pt x="97184" y="61648"/>
                  </a:moveTo>
                  <a:cubicBezTo>
                    <a:pt x="98412" y="64772"/>
                    <a:pt x="99041" y="68096"/>
                    <a:pt x="99041" y="71506"/>
                  </a:cubicBezTo>
                  <a:cubicBezTo>
                    <a:pt x="99041" y="86337"/>
                    <a:pt x="86973" y="98395"/>
                    <a:pt x="72142" y="98395"/>
                  </a:cubicBezTo>
                  <a:cubicBezTo>
                    <a:pt x="57312" y="98395"/>
                    <a:pt x="45244" y="86327"/>
                    <a:pt x="45244" y="71506"/>
                  </a:cubicBezTo>
                  <a:cubicBezTo>
                    <a:pt x="45244" y="58314"/>
                    <a:pt x="54654" y="47160"/>
                    <a:pt x="67618" y="44989"/>
                  </a:cubicBezTo>
                  <a:cubicBezTo>
                    <a:pt x="77991" y="43236"/>
                    <a:pt x="84992" y="33406"/>
                    <a:pt x="83239" y="23033"/>
                  </a:cubicBezTo>
                  <a:cubicBezTo>
                    <a:pt x="81486" y="12661"/>
                    <a:pt x="71657" y="5688"/>
                    <a:pt x="61293" y="7403"/>
                  </a:cubicBezTo>
                  <a:cubicBezTo>
                    <a:pt x="29918" y="12689"/>
                    <a:pt x="7144" y="39645"/>
                    <a:pt x="7144" y="71497"/>
                  </a:cubicBezTo>
                  <a:cubicBezTo>
                    <a:pt x="7144" y="107339"/>
                    <a:pt x="36300" y="136486"/>
                    <a:pt x="72142" y="136486"/>
                  </a:cubicBezTo>
                  <a:cubicBezTo>
                    <a:pt x="107985" y="136486"/>
                    <a:pt x="137141" y="107330"/>
                    <a:pt x="137141" y="71497"/>
                  </a:cubicBezTo>
                  <a:cubicBezTo>
                    <a:pt x="137141" y="63277"/>
                    <a:pt x="135617" y="55247"/>
                    <a:pt x="132617" y="47646"/>
                  </a:cubicBezTo>
                  <a:cubicBezTo>
                    <a:pt x="128749" y="37864"/>
                    <a:pt x="117672" y="33073"/>
                    <a:pt x="107899" y="36921"/>
                  </a:cubicBezTo>
                  <a:cubicBezTo>
                    <a:pt x="98127" y="40788"/>
                    <a:pt x="93316" y="51856"/>
                    <a:pt x="97184" y="61648"/>
                  </a:cubicBezTo>
                  <a:close/>
                </a:path>
              </a:pathLst>
            </a:custGeom>
            <a:solidFill>
              <a:schemeClr val="bg1"/>
            </a:solidFill>
            <a:ln w="9525" cap="flat">
              <a:noFill/>
              <a:prstDash val="solid"/>
              <a:miter/>
            </a:ln>
          </p:spPr>
          <p:txBody>
            <a:bodyPr rtlCol="0" anchor="ctr"/>
            <a:lstStyle/>
            <a:p>
              <a:endParaRPr lang="en-ZA" dirty="0"/>
            </a:p>
          </p:txBody>
        </p:sp>
        <p:sp>
          <p:nvSpPr>
            <p:cNvPr id="21" name="Freeform: Shape 20">
              <a:extLst>
                <a:ext uri="{FF2B5EF4-FFF2-40B4-BE49-F238E27FC236}">
                  <a16:creationId xmlns:a16="http://schemas.microsoft.com/office/drawing/2014/main" xmlns="" id="{941908B8-1FD7-4EE4-AE25-1C45D34F1498}"/>
                </a:ext>
              </a:extLst>
            </p:cNvPr>
            <p:cNvSpPr/>
            <p:nvPr/>
          </p:nvSpPr>
          <p:spPr>
            <a:xfrm>
              <a:off x="5819742" y="3637845"/>
              <a:ext cx="152400" cy="142875"/>
            </a:xfrm>
            <a:custGeom>
              <a:avLst/>
              <a:gdLst>
                <a:gd name="connsiteX0" fmla="*/ 77414 w 152400"/>
                <a:gd name="connsiteY0" fmla="*/ 7144 h 142875"/>
                <a:gd name="connsiteX1" fmla="*/ 27703 w 152400"/>
                <a:gd name="connsiteY1" fmla="*/ 27737 h 142875"/>
                <a:gd name="connsiteX2" fmla="*/ 27703 w 152400"/>
                <a:gd name="connsiteY2" fmla="*/ 127168 h 142875"/>
                <a:gd name="connsiteX3" fmla="*/ 49382 w 152400"/>
                <a:gd name="connsiteY3" fmla="*/ 141932 h 142875"/>
                <a:gd name="connsiteX4" fmla="*/ 56964 w 152400"/>
                <a:gd name="connsiteY4" fmla="*/ 143523 h 142875"/>
                <a:gd name="connsiteX5" fmla="*/ 74443 w 152400"/>
                <a:gd name="connsiteY5" fmla="*/ 132055 h 142875"/>
                <a:gd name="connsiteX6" fmla="*/ 64556 w 152400"/>
                <a:gd name="connsiteY6" fmla="*/ 106994 h 142875"/>
                <a:gd name="connsiteX7" fmla="*/ 54631 w 152400"/>
                <a:gd name="connsiteY7" fmla="*/ 100222 h 142875"/>
                <a:gd name="connsiteX8" fmla="*/ 54631 w 152400"/>
                <a:gd name="connsiteY8" fmla="*/ 54673 h 142875"/>
                <a:gd name="connsiteX9" fmla="*/ 100170 w 152400"/>
                <a:gd name="connsiteY9" fmla="*/ 54673 h 142875"/>
                <a:gd name="connsiteX10" fmla="*/ 103675 w 152400"/>
                <a:gd name="connsiteY10" fmla="*/ 96088 h 142875"/>
                <a:gd name="connsiteX11" fmla="*/ 108152 w 152400"/>
                <a:gd name="connsiteY11" fmla="*/ 122653 h 142875"/>
                <a:gd name="connsiteX12" fmla="*/ 134717 w 152400"/>
                <a:gd name="connsiteY12" fmla="*/ 118167 h 142875"/>
                <a:gd name="connsiteX13" fmla="*/ 127106 w 152400"/>
                <a:gd name="connsiteY13" fmla="*/ 27737 h 142875"/>
                <a:gd name="connsiteX14" fmla="*/ 77414 w 152400"/>
                <a:gd name="connsiteY14"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00" h="142875">
                  <a:moveTo>
                    <a:pt x="77414" y="7144"/>
                  </a:moveTo>
                  <a:cubicBezTo>
                    <a:pt x="58631" y="7144"/>
                    <a:pt x="40981" y="14459"/>
                    <a:pt x="27703" y="27737"/>
                  </a:cubicBezTo>
                  <a:cubicBezTo>
                    <a:pt x="291" y="55150"/>
                    <a:pt x="291" y="99755"/>
                    <a:pt x="27703" y="127168"/>
                  </a:cubicBezTo>
                  <a:cubicBezTo>
                    <a:pt x="33990" y="133445"/>
                    <a:pt x="41286" y="138417"/>
                    <a:pt x="49382" y="141932"/>
                  </a:cubicBezTo>
                  <a:cubicBezTo>
                    <a:pt x="51859" y="143008"/>
                    <a:pt x="54431" y="143523"/>
                    <a:pt x="56964" y="143523"/>
                  </a:cubicBezTo>
                  <a:cubicBezTo>
                    <a:pt x="64318" y="143523"/>
                    <a:pt x="71328" y="139236"/>
                    <a:pt x="74443" y="132055"/>
                  </a:cubicBezTo>
                  <a:cubicBezTo>
                    <a:pt x="78634" y="122396"/>
                    <a:pt x="74214" y="111185"/>
                    <a:pt x="64556" y="106994"/>
                  </a:cubicBezTo>
                  <a:cubicBezTo>
                    <a:pt x="60850" y="105385"/>
                    <a:pt x="57517" y="103108"/>
                    <a:pt x="54631" y="100222"/>
                  </a:cubicBezTo>
                  <a:cubicBezTo>
                    <a:pt x="42077" y="87668"/>
                    <a:pt x="42077" y="67227"/>
                    <a:pt x="54631" y="54673"/>
                  </a:cubicBezTo>
                  <a:cubicBezTo>
                    <a:pt x="66785" y="42501"/>
                    <a:pt x="88006" y="42510"/>
                    <a:pt x="100170" y="54673"/>
                  </a:cubicBezTo>
                  <a:cubicBezTo>
                    <a:pt x="111333" y="65837"/>
                    <a:pt x="112809" y="83248"/>
                    <a:pt x="103675" y="96088"/>
                  </a:cubicBezTo>
                  <a:cubicBezTo>
                    <a:pt x="97569" y="104651"/>
                    <a:pt x="99579" y="116548"/>
                    <a:pt x="108152" y="122653"/>
                  </a:cubicBezTo>
                  <a:cubicBezTo>
                    <a:pt x="116715" y="128740"/>
                    <a:pt x="128611" y="126749"/>
                    <a:pt x="134717" y="118167"/>
                  </a:cubicBezTo>
                  <a:cubicBezTo>
                    <a:pt x="154672" y="90135"/>
                    <a:pt x="151471" y="52092"/>
                    <a:pt x="127106" y="27737"/>
                  </a:cubicBezTo>
                  <a:cubicBezTo>
                    <a:pt x="113848" y="14449"/>
                    <a:pt x="96188" y="7144"/>
                    <a:pt x="77414" y="7144"/>
                  </a:cubicBezTo>
                  <a:close/>
                </a:path>
              </a:pathLst>
            </a:custGeom>
            <a:solidFill>
              <a:schemeClr val="bg1"/>
            </a:solidFill>
            <a:ln w="9525" cap="flat">
              <a:noFill/>
              <a:prstDash val="solid"/>
              <a:miter/>
            </a:ln>
          </p:spPr>
          <p:txBody>
            <a:bodyPr rtlCol="0" anchor="ctr"/>
            <a:lstStyle/>
            <a:p>
              <a:endParaRPr lang="en-ZA" dirty="0"/>
            </a:p>
          </p:txBody>
        </p:sp>
        <p:sp>
          <p:nvSpPr>
            <p:cNvPr id="22" name="Freeform: Shape 21">
              <a:extLst>
                <a:ext uri="{FF2B5EF4-FFF2-40B4-BE49-F238E27FC236}">
                  <a16:creationId xmlns:a16="http://schemas.microsoft.com/office/drawing/2014/main" xmlns="" id="{4B17393E-C1C4-43DA-A6B1-3ABA77082A89}"/>
                </a:ext>
              </a:extLst>
            </p:cNvPr>
            <p:cNvSpPr/>
            <p:nvPr/>
          </p:nvSpPr>
          <p:spPr>
            <a:xfrm>
              <a:off x="6170593" y="3013169"/>
              <a:ext cx="333375" cy="333375"/>
            </a:xfrm>
            <a:custGeom>
              <a:avLst/>
              <a:gdLst>
                <a:gd name="connsiteX0" fmla="*/ 12723 w 333375"/>
                <a:gd name="connsiteY0" fmla="*/ 328515 h 333375"/>
                <a:gd name="connsiteX1" fmla="*/ 26191 w 333375"/>
                <a:gd name="connsiteY1" fmla="*/ 334097 h 333375"/>
                <a:gd name="connsiteX2" fmla="*/ 39660 w 333375"/>
                <a:gd name="connsiteY2" fmla="*/ 328515 h 333375"/>
                <a:gd name="connsiteX3" fmla="*/ 328515 w 333375"/>
                <a:gd name="connsiteY3" fmla="*/ 39660 h 333375"/>
                <a:gd name="connsiteX4" fmla="*/ 328515 w 333375"/>
                <a:gd name="connsiteY4" fmla="*/ 12723 h 333375"/>
                <a:gd name="connsiteX5" fmla="*/ 301578 w 333375"/>
                <a:gd name="connsiteY5" fmla="*/ 12723 h 333375"/>
                <a:gd name="connsiteX6" fmla="*/ 12723 w 333375"/>
                <a:gd name="connsiteY6" fmla="*/ 301578 h 333375"/>
                <a:gd name="connsiteX7" fmla="*/ 12723 w 333375"/>
                <a:gd name="connsiteY7" fmla="*/ 32851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333375">
                  <a:moveTo>
                    <a:pt x="12723" y="328515"/>
                  </a:moveTo>
                  <a:cubicBezTo>
                    <a:pt x="16438" y="332239"/>
                    <a:pt x="21315" y="334097"/>
                    <a:pt x="26191" y="334097"/>
                  </a:cubicBezTo>
                  <a:cubicBezTo>
                    <a:pt x="31068" y="334097"/>
                    <a:pt x="35945" y="332239"/>
                    <a:pt x="39660" y="328515"/>
                  </a:cubicBezTo>
                  <a:lnTo>
                    <a:pt x="328515" y="39660"/>
                  </a:lnTo>
                  <a:cubicBezTo>
                    <a:pt x="335954" y="32221"/>
                    <a:pt x="335954" y="20162"/>
                    <a:pt x="328515" y="12723"/>
                  </a:cubicBezTo>
                  <a:cubicBezTo>
                    <a:pt x="321085" y="5284"/>
                    <a:pt x="309008" y="5284"/>
                    <a:pt x="301578" y="12723"/>
                  </a:cubicBezTo>
                  <a:lnTo>
                    <a:pt x="12723" y="301578"/>
                  </a:lnTo>
                  <a:cubicBezTo>
                    <a:pt x="5284" y="309017"/>
                    <a:pt x="5284" y="321076"/>
                    <a:pt x="12723" y="328515"/>
                  </a:cubicBezTo>
                  <a:close/>
                </a:path>
              </a:pathLst>
            </a:custGeom>
            <a:solidFill>
              <a:schemeClr val="bg1"/>
            </a:solidFill>
            <a:ln w="9525" cap="flat">
              <a:noFill/>
              <a:prstDash val="solid"/>
              <a:miter/>
            </a:ln>
          </p:spPr>
          <p:txBody>
            <a:bodyPr rtlCol="0" anchor="ctr"/>
            <a:lstStyle/>
            <a:p>
              <a:endParaRPr lang="en-ZA" dirty="0"/>
            </a:p>
          </p:txBody>
        </p:sp>
        <p:sp>
          <p:nvSpPr>
            <p:cNvPr id="23" name="Freeform: Shape 22">
              <a:extLst>
                <a:ext uri="{FF2B5EF4-FFF2-40B4-BE49-F238E27FC236}">
                  <a16:creationId xmlns:a16="http://schemas.microsoft.com/office/drawing/2014/main" xmlns="" id="{2C0F054A-6FFE-4012-93EE-568C5B1B2A42}"/>
                </a:ext>
              </a:extLst>
            </p:cNvPr>
            <p:cNvSpPr/>
            <p:nvPr/>
          </p:nvSpPr>
          <p:spPr>
            <a:xfrm>
              <a:off x="6058150" y="2993234"/>
              <a:ext cx="285750" cy="285750"/>
            </a:xfrm>
            <a:custGeom>
              <a:avLst/>
              <a:gdLst>
                <a:gd name="connsiteX0" fmla="*/ 249114 w 285750"/>
                <a:gd name="connsiteY0" fmla="*/ 12723 h 285750"/>
                <a:gd name="connsiteX1" fmla="*/ 12723 w 285750"/>
                <a:gd name="connsiteY1" fmla="*/ 249114 h 285750"/>
                <a:gd name="connsiteX2" fmla="*/ 12723 w 285750"/>
                <a:gd name="connsiteY2" fmla="*/ 276051 h 285750"/>
                <a:gd name="connsiteX3" fmla="*/ 26191 w 285750"/>
                <a:gd name="connsiteY3" fmla="*/ 281633 h 285750"/>
                <a:gd name="connsiteX4" fmla="*/ 39660 w 285750"/>
                <a:gd name="connsiteY4" fmla="*/ 27605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14"/>
                  </a:lnTo>
                  <a:cubicBezTo>
                    <a:pt x="5284" y="256553"/>
                    <a:pt x="5284" y="268612"/>
                    <a:pt x="12723" y="276051"/>
                  </a:cubicBezTo>
                  <a:cubicBezTo>
                    <a:pt x="16438" y="279775"/>
                    <a:pt x="21315" y="281633"/>
                    <a:pt x="26191" y="281633"/>
                  </a:cubicBezTo>
                  <a:cubicBezTo>
                    <a:pt x="31068" y="281633"/>
                    <a:pt x="35945" y="279775"/>
                    <a:pt x="39660" y="27605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endParaRPr lang="en-ZA" dirty="0"/>
            </a:p>
          </p:txBody>
        </p:sp>
        <p:sp>
          <p:nvSpPr>
            <p:cNvPr id="24" name="Freeform: Shape 23">
              <a:extLst>
                <a:ext uri="{FF2B5EF4-FFF2-40B4-BE49-F238E27FC236}">
                  <a16:creationId xmlns:a16="http://schemas.microsoft.com/office/drawing/2014/main" xmlns="" id="{811AA75F-0393-4B2E-96E1-F088CC6A12EF}"/>
                </a:ext>
              </a:extLst>
            </p:cNvPr>
            <p:cNvSpPr/>
            <p:nvPr/>
          </p:nvSpPr>
          <p:spPr>
            <a:xfrm>
              <a:off x="6242992" y="3178076"/>
              <a:ext cx="285750" cy="285750"/>
            </a:xfrm>
            <a:custGeom>
              <a:avLst/>
              <a:gdLst>
                <a:gd name="connsiteX0" fmla="*/ 249114 w 285750"/>
                <a:gd name="connsiteY0" fmla="*/ 12723 h 285750"/>
                <a:gd name="connsiteX1" fmla="*/ 12723 w 285750"/>
                <a:gd name="connsiteY1" fmla="*/ 249124 h 285750"/>
                <a:gd name="connsiteX2" fmla="*/ 12723 w 285750"/>
                <a:gd name="connsiteY2" fmla="*/ 276061 h 285750"/>
                <a:gd name="connsiteX3" fmla="*/ 26191 w 285750"/>
                <a:gd name="connsiteY3" fmla="*/ 281642 h 285750"/>
                <a:gd name="connsiteX4" fmla="*/ 39660 w 285750"/>
                <a:gd name="connsiteY4" fmla="*/ 27606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24"/>
                  </a:lnTo>
                  <a:cubicBezTo>
                    <a:pt x="5284" y="256563"/>
                    <a:pt x="5284" y="268622"/>
                    <a:pt x="12723" y="276061"/>
                  </a:cubicBezTo>
                  <a:cubicBezTo>
                    <a:pt x="16438" y="279785"/>
                    <a:pt x="21315" y="281642"/>
                    <a:pt x="26191" y="281642"/>
                  </a:cubicBezTo>
                  <a:cubicBezTo>
                    <a:pt x="31068" y="281642"/>
                    <a:pt x="35945" y="279785"/>
                    <a:pt x="39660" y="27606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endParaRPr lang="en-ZA" dirty="0"/>
            </a:p>
          </p:txBody>
        </p:sp>
      </p:grpSp>
      <p:sp>
        <p:nvSpPr>
          <p:cNvPr id="3" name="Title 2">
            <a:extLst>
              <a:ext uri="{FF2B5EF4-FFF2-40B4-BE49-F238E27FC236}">
                <a16:creationId xmlns:a16="http://schemas.microsoft.com/office/drawing/2014/main" xmlns="" id="{209C8CAF-97DF-4086-B081-EAFD83FAC05C}"/>
              </a:ext>
            </a:extLst>
          </p:cNvPr>
          <p:cNvSpPr>
            <a:spLocks noGrp="1"/>
          </p:cNvSpPr>
          <p:nvPr>
            <p:ph type="ctrTitle"/>
          </p:nvPr>
        </p:nvSpPr>
        <p:spPr>
          <a:xfrm>
            <a:off x="1088990" y="3108232"/>
            <a:ext cx="3759807" cy="1547813"/>
          </a:xfrm>
        </p:spPr>
        <p:txBody>
          <a:bodyPr/>
          <a:lstStyle/>
          <a:p>
            <a:r>
              <a:rPr lang="en-ZA" dirty="0"/>
              <a:t>Thank You</a:t>
            </a:r>
          </a:p>
        </p:txBody>
      </p:sp>
      <p:pic>
        <p:nvPicPr>
          <p:cNvPr id="18" name="Graphic 17" descr="Envelope icon" title="Icon Presenter Email">
            <a:extLst>
              <a:ext uri="{FF2B5EF4-FFF2-40B4-BE49-F238E27FC236}">
                <a16:creationId xmlns:a16="http://schemas.microsoft.com/office/drawing/2014/main" xmlns="" id="{6D49048B-2AA4-42B7-9454-4E76924BCC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0097" y="5158124"/>
            <a:ext cx="218900" cy="218900"/>
          </a:xfrm>
          <a:prstGeom prst="rect">
            <a:avLst/>
          </a:prstGeom>
        </p:spPr>
      </p:pic>
      <p:sp>
        <p:nvSpPr>
          <p:cNvPr id="9" name="Graphic 14" descr="dinosaur outline">
            <a:extLst>
              <a:ext uri="{FF2B5EF4-FFF2-40B4-BE49-F238E27FC236}">
                <a16:creationId xmlns:a16="http://schemas.microsoft.com/office/drawing/2014/main" xmlns="" id="{0DE3B922-950A-4A58-AAB9-38FDAD1D42F5}"/>
              </a:ext>
            </a:extLst>
          </p:cNvPr>
          <p:cNvSpPr>
            <a:spLocks noChangeAspect="1"/>
          </p:cNvSpPr>
          <p:nvPr/>
        </p:nvSpPr>
        <p:spPr>
          <a:xfrm>
            <a:off x="4946994" y="5307571"/>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endParaRPr lang="en-ZA" dirty="0"/>
          </a:p>
        </p:txBody>
      </p:sp>
      <p:cxnSp>
        <p:nvCxnSpPr>
          <p:cNvPr id="14" name="Straight Connector 13" descr="vertical line">
            <a:extLst>
              <a:ext uri="{FF2B5EF4-FFF2-40B4-BE49-F238E27FC236}">
                <a16:creationId xmlns:a16="http://schemas.microsoft.com/office/drawing/2014/main" xmlns="" id="{61DCE69A-183E-4D92-928A-CEE76B9E5241}"/>
              </a:ext>
            </a:extLst>
          </p:cNvPr>
          <p:cNvCxnSpPr/>
          <p:nvPr/>
        </p:nvCxnSpPr>
        <p:spPr>
          <a:xfrm>
            <a:off x="7804352" y="1204506"/>
            <a:ext cx="0" cy="4093388"/>
          </a:xfrm>
          <a:prstGeom prst="line">
            <a:avLst/>
          </a:prstGeom>
          <a:ln w="635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2"/>
          </p:nvPr>
        </p:nvSpPr>
        <p:spPr/>
        <p:txBody>
          <a:bodyPr/>
          <a:lstStyle/>
          <a:p>
            <a:r>
              <a:rPr lang="en-US" sz="1600" dirty="0"/>
              <a:t>p</a:t>
            </a:r>
            <a:r>
              <a:rPr lang="en-US" sz="1600" dirty="0" smtClean="0"/>
              <a:t>rof.zulkarnain@gmail.com</a:t>
            </a:r>
            <a:endParaRPr lang="en-US" sz="1600" dirty="0"/>
          </a:p>
        </p:txBody>
      </p:sp>
      <p:sp>
        <p:nvSpPr>
          <p:cNvPr id="6" name="Text Placeholder 5"/>
          <p:cNvSpPr>
            <a:spLocks noGrp="1"/>
          </p:cNvSpPr>
          <p:nvPr>
            <p:ph type="body" sz="quarter" idx="11"/>
          </p:nvPr>
        </p:nvSpPr>
        <p:spPr>
          <a:xfrm>
            <a:off x="1091854" y="4738612"/>
            <a:ext cx="3756943" cy="252000"/>
          </a:xfrm>
        </p:spPr>
        <p:txBody>
          <a:bodyPr/>
          <a:lstStyle/>
          <a:p>
            <a:r>
              <a:rPr lang="en-US" sz="2000" dirty="0" err="1" smtClean="0">
                <a:solidFill>
                  <a:srgbClr val="FFFF00"/>
                </a:solidFill>
              </a:rPr>
              <a:t>Zulkarnain</a:t>
            </a:r>
            <a:r>
              <a:rPr lang="en-US" sz="2000" dirty="0" smtClean="0">
                <a:solidFill>
                  <a:srgbClr val="FFFF00"/>
                </a:solidFill>
              </a:rPr>
              <a:t> </a:t>
            </a:r>
            <a:r>
              <a:rPr lang="en-US" sz="2000" dirty="0" err="1" smtClean="0">
                <a:solidFill>
                  <a:srgbClr val="FFFF00"/>
                </a:solidFill>
              </a:rPr>
              <a:t>Lubis</a:t>
            </a:r>
            <a:endParaRPr lang="en-US" sz="2000" dirty="0">
              <a:solidFill>
                <a:srgbClr val="FFFF00"/>
              </a:solidFill>
            </a:endParaRPr>
          </a:p>
        </p:txBody>
      </p:sp>
      <p:pic>
        <p:nvPicPr>
          <p:cNvPr id="26" name="Picture Placeholder 25" descr="pelind"/>
          <p:cNvPicPr>
            <a:picLocks noGrp="1" noChangeAspect="1"/>
          </p:cNvPicPr>
          <p:nvPr isPhoto="1">
            <p:ph type="pic" sz="quarter" idx="14"/>
          </p:nvPr>
        </p:nvPicPr>
        <p:blipFill>
          <a:blip r:embed="rId4">
            <a:lum/>
            <a:extLst>
              <a:ext uri="{28A0092B-C50C-407E-A947-70E740481C1C}">
                <a14:useLocalDpi xmlns:a14="http://schemas.microsoft.com/office/drawing/2010/main" val="0"/>
              </a:ext>
            </a:extLst>
          </a:blip>
          <a:srcRect l="8497" r="8497"/>
          <a:stretch>
            <a:fillRect/>
          </a:stretch>
        </p:blipFill>
        <p:spPr>
          <a:xfrm>
            <a:off x="7804352" y="1"/>
            <a:ext cx="4386220" cy="6677644"/>
          </a:xfrm>
          <a:prstGeom prst="rect">
            <a:avLst/>
          </a:prstGeom>
          <a:noFill/>
          <a:ln>
            <a:noFill/>
          </a:ln>
        </p:spPr>
      </p:pic>
    </p:spTree>
    <p:extLst>
      <p:ext uri="{BB962C8B-B14F-4D97-AF65-F5344CB8AC3E}">
        <p14:creationId xmlns:p14="http://schemas.microsoft.com/office/powerpoint/2010/main" val="26867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76B3-D03C-4451-8EB4-18D3076077B3}"/>
              </a:ext>
            </a:extLst>
          </p:cNvPr>
          <p:cNvSpPr>
            <a:spLocks noGrp="1"/>
          </p:cNvSpPr>
          <p:nvPr>
            <p:ph type="title"/>
          </p:nvPr>
        </p:nvSpPr>
        <p:spPr>
          <a:xfrm>
            <a:off x="147917" y="180181"/>
            <a:ext cx="7430625" cy="1433466"/>
          </a:xfrm>
        </p:spPr>
        <p:txBody>
          <a:bodyPr/>
          <a:lstStyle/>
          <a:p>
            <a:r>
              <a:rPr lang="en-US" b="1" dirty="0" err="1"/>
              <a:t>Variabel</a:t>
            </a:r>
            <a:r>
              <a:rPr lang="en-US" b="1" dirty="0"/>
              <a:t> </a:t>
            </a:r>
            <a:r>
              <a:rPr lang="en-US" b="1" dirty="0" err="1"/>
              <a:t>didefinisikan</a:t>
            </a:r>
            <a:r>
              <a:rPr lang="en-US" b="1" dirty="0"/>
              <a:t> </a:t>
            </a:r>
            <a:r>
              <a:rPr lang="en-US" b="1" dirty="0" err="1"/>
              <a:t>sebagai</a:t>
            </a:r>
            <a:r>
              <a:rPr lang="en-US" b="1" dirty="0"/>
              <a:t> </a:t>
            </a:r>
            <a:r>
              <a:rPr lang="en-US" b="1" dirty="0" err="1"/>
              <a:t>sesuatu</a:t>
            </a:r>
            <a:r>
              <a:rPr lang="en-US" b="1" dirty="0"/>
              <a:t> yang </a:t>
            </a:r>
            <a:r>
              <a:rPr lang="en-US" b="1" dirty="0" err="1"/>
              <a:t>mampu</a:t>
            </a:r>
            <a:r>
              <a:rPr lang="en-US" b="1" dirty="0"/>
              <a:t> </a:t>
            </a:r>
            <a:r>
              <a:rPr lang="en-US" b="1" dirty="0" err="1"/>
              <a:t>mengubah</a:t>
            </a:r>
            <a:r>
              <a:rPr lang="en-US" b="1" dirty="0"/>
              <a:t> </a:t>
            </a:r>
            <a:r>
              <a:rPr lang="en-US" b="1" dirty="0" err="1"/>
              <a:t>atau</a:t>
            </a:r>
            <a:r>
              <a:rPr lang="en-US" b="1" dirty="0"/>
              <a:t> </a:t>
            </a:r>
            <a:r>
              <a:rPr lang="en-US" b="1" dirty="0" err="1"/>
              <a:t>diubah</a:t>
            </a:r>
            <a:r>
              <a:rPr lang="en-US" b="1" dirty="0"/>
              <a:t>, </a:t>
            </a:r>
            <a:r>
              <a:rPr lang="en-US" b="1" dirty="0" err="1"/>
              <a:t>atau</a:t>
            </a:r>
            <a:r>
              <a:rPr lang="en-US" b="1" dirty="0"/>
              <a:t> </a:t>
            </a:r>
            <a:r>
              <a:rPr lang="en-US" b="1" dirty="0" err="1"/>
              <a:t>selalu</a:t>
            </a:r>
            <a:r>
              <a:rPr lang="en-US" b="1" dirty="0"/>
              <a:t> </a:t>
            </a:r>
            <a:r>
              <a:rPr lang="en-US" b="1" dirty="0" err="1"/>
              <a:t>berubah</a:t>
            </a:r>
            <a:r>
              <a:rPr lang="en-US" b="1" dirty="0"/>
              <a:t>. </a:t>
            </a:r>
            <a:r>
              <a:rPr lang="en-US" b="1" dirty="0" smtClean="0"/>
              <a:t/>
            </a:r>
            <a:br>
              <a:rPr lang="en-US" b="1" dirty="0" smtClean="0"/>
            </a:br>
            <a:endParaRPr lang="en-ZA" b="1" dirty="0"/>
          </a:p>
        </p:txBody>
      </p:sp>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366761" y="4721118"/>
            <a:ext cx="6992936" cy="1956882"/>
          </a:xfrm>
        </p:spPr>
        <p:txBody>
          <a:bodyPr/>
          <a:lstStyle/>
          <a:p>
            <a:r>
              <a:rPr lang="ms-MY" sz="2400" b="1" dirty="0">
                <a:latin typeface="+mn-lt"/>
              </a:rPr>
              <a:t>Perubahan nilai, angka, kuantitas, atau karakter bisa antar grup, antar individu, antar waktu, antar barang, antar unit sesuai dengan objek yang </a:t>
            </a:r>
            <a:r>
              <a:rPr lang="ms-MY" sz="2400" b="1" dirty="0" smtClean="0">
                <a:latin typeface="+mn-lt"/>
              </a:rPr>
              <a:t>diteliti</a:t>
            </a:r>
            <a:endParaRPr lang="en-ZA" sz="2400" b="1" dirty="0">
              <a:latin typeface="+mn-lt"/>
            </a:endParaRPr>
          </a:p>
          <a:p>
            <a:endParaRPr lang="en-ZA" sz="2400" b="1" dirty="0">
              <a:latin typeface="+mn-lt"/>
            </a:endParaRPr>
          </a:p>
        </p:txBody>
      </p:sp>
      <p:cxnSp>
        <p:nvCxnSpPr>
          <p:cNvPr id="7" name="Straight Connector 6" descr="vertical line">
            <a:extLst>
              <a:ext uri="{FF2B5EF4-FFF2-40B4-BE49-F238E27FC236}">
                <a16:creationId xmlns:a16="http://schemas.microsoft.com/office/drawing/2014/main" xmlns="" id="{4B51536B-93ED-432A-BBEA-AF185E2233AE}"/>
              </a:ext>
            </a:extLst>
          </p:cNvPr>
          <p:cNvCxnSpPr/>
          <p:nvPr/>
        </p:nvCxnSpPr>
        <p:spPr>
          <a:xfrm>
            <a:off x="7804352" y="1204506"/>
            <a:ext cx="0" cy="4093388"/>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a:lstStyle/>
          <a:p>
            <a:fld id="{058DB212-BFA2-403F-85EF-DFD3FF6D973A}" type="slidenum">
              <a:rPr lang="en-ZA" smtClean="0"/>
              <a:pPr/>
              <a:t>2</a:t>
            </a:fld>
            <a:endParaRPr lang="en-ZA" dirty="0"/>
          </a:p>
        </p:txBody>
      </p:sp>
      <p:pic>
        <p:nvPicPr>
          <p:cNvPr id="11" name="Picture Placeholder 10" descr="stack of three books on a table">
            <a:extLst>
              <a:ext uri="{FF2B5EF4-FFF2-40B4-BE49-F238E27FC236}">
                <a16:creationId xmlns:a16="http://schemas.microsoft.com/office/drawing/2014/main" xmlns="" id="{460EECBB-989F-48EA-AA88-7967BCA18E2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7804150" y="1"/>
            <a:ext cx="4387850" cy="6679488"/>
          </a:xfrm>
        </p:spPr>
      </p:pic>
      <p:sp>
        <p:nvSpPr>
          <p:cNvPr id="8" name="TextBox 7"/>
          <p:cNvSpPr txBox="1"/>
          <p:nvPr/>
        </p:nvSpPr>
        <p:spPr>
          <a:xfrm>
            <a:off x="7804150" y="2589917"/>
            <a:ext cx="3571405" cy="707886"/>
          </a:xfrm>
          <a:prstGeom prst="rect">
            <a:avLst/>
          </a:prstGeom>
          <a:noFill/>
        </p:spPr>
        <p:txBody>
          <a:bodyPr wrap="square" rtlCol="0">
            <a:spAutoFit/>
          </a:bodyPr>
          <a:lstStyle/>
          <a:p>
            <a:pPr algn="ctr"/>
            <a:r>
              <a:rPr lang="en-US" sz="4000" b="1" dirty="0" err="1"/>
              <a:t>Variabel</a:t>
            </a:r>
            <a:endParaRPr lang="en-US" sz="4000" b="1" dirty="0"/>
          </a:p>
        </p:txBody>
      </p:sp>
      <p:sp>
        <p:nvSpPr>
          <p:cNvPr id="9" name="TextBox 8"/>
          <p:cNvSpPr txBox="1"/>
          <p:nvPr/>
        </p:nvSpPr>
        <p:spPr>
          <a:xfrm>
            <a:off x="147917" y="1632972"/>
            <a:ext cx="7336495" cy="2677656"/>
          </a:xfrm>
          <a:prstGeom prst="rect">
            <a:avLst/>
          </a:prstGeom>
          <a:noFill/>
        </p:spPr>
        <p:txBody>
          <a:bodyPr wrap="square" rtlCol="0">
            <a:spAutoFit/>
          </a:bodyPr>
          <a:lstStyle/>
          <a:p>
            <a:r>
              <a:rPr lang="ms-MY" sz="2400" b="1" dirty="0"/>
              <a:t>Dapat dikatakan sebagai karakter, angka, atau kuantitas yang disematkan pada sebuah konsep yang dapat meningkat atau menurun jika dinilai atau diukur pada waktu yang berbeda, objek yang berbeda, atau kondisi yang berbeda.</a:t>
            </a:r>
            <a:endParaRPr lang="en-US" sz="2400" b="1" dirty="0"/>
          </a:p>
        </p:txBody>
      </p:sp>
    </p:spTree>
    <p:extLst>
      <p:ext uri="{BB962C8B-B14F-4D97-AF65-F5344CB8AC3E}">
        <p14:creationId xmlns:p14="http://schemas.microsoft.com/office/powerpoint/2010/main" val="851971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smtClean="0"/>
              <a:t>Jenis</a:t>
            </a:r>
            <a:r>
              <a:rPr lang="en-US" sz="3600" b="1" dirty="0" smtClean="0"/>
              <a:t> </a:t>
            </a:r>
            <a:r>
              <a:rPr lang="en-US" sz="3600" b="1" dirty="0" err="1" smtClean="0"/>
              <a:t>Variabel</a:t>
            </a:r>
            <a:endParaRPr lang="en-US" sz="3600" b="1" dirty="0"/>
          </a:p>
        </p:txBody>
      </p:sp>
      <p:sp>
        <p:nvSpPr>
          <p:cNvPr id="8" name="Text Placeholder 2"/>
          <p:cNvSpPr>
            <a:spLocks noGrp="1"/>
          </p:cNvSpPr>
          <p:nvPr>
            <p:ph type="body" sz="quarter" idx="12"/>
          </p:nvPr>
        </p:nvSpPr>
        <p:spPr>
          <a:xfrm>
            <a:off x="360363" y="1080000"/>
            <a:ext cx="6992937" cy="917612"/>
          </a:xfrm>
        </p:spPr>
        <p:txBody>
          <a:bodyPr/>
          <a:lstStyle/>
          <a:p>
            <a:pPr marL="342900" indent="-168275">
              <a:buFont typeface="Arial" panose="020B0604020202020204" pitchFamily="34" charset="0"/>
              <a:buChar char="•"/>
            </a:pPr>
            <a:r>
              <a:rPr lang="ms-MY" dirty="0"/>
              <a:t>variabel bebas (</a:t>
            </a:r>
            <a:r>
              <a:rPr lang="ms-MY" i="1" dirty="0"/>
              <a:t>independent variable</a:t>
            </a:r>
            <a:r>
              <a:rPr lang="ms-MY" dirty="0"/>
              <a:t>) </a:t>
            </a:r>
            <a:endParaRPr lang="ms-MY" dirty="0" smtClean="0"/>
          </a:p>
          <a:p>
            <a:pPr marL="342900" indent="-168275">
              <a:buFont typeface="Arial" panose="020B0604020202020204" pitchFamily="34" charset="0"/>
              <a:buChar char="•"/>
            </a:pPr>
            <a:r>
              <a:rPr lang="ms-MY" dirty="0" smtClean="0"/>
              <a:t>variabel </a:t>
            </a:r>
            <a:r>
              <a:rPr lang="ms-MY" dirty="0"/>
              <a:t>tak bebas </a:t>
            </a:r>
            <a:r>
              <a:rPr lang="ms-MY" i="1" dirty="0"/>
              <a:t>(dependent variable)</a:t>
            </a:r>
            <a:r>
              <a:rPr lang="ms-MY" dirty="0"/>
              <a:t>.</a:t>
            </a:r>
            <a:endParaRPr lang="en-US" dirty="0"/>
          </a:p>
        </p:txBody>
      </p:sp>
      <p:pic>
        <p:nvPicPr>
          <p:cNvPr id="10" name="Picture Placeholder 8" descr="Person in space suite in space ship">
            <a:extLst>
              <a:ext uri="{FF2B5EF4-FFF2-40B4-BE49-F238E27FC236}">
                <a16:creationId xmlns:a16="http://schemas.microsoft.com/office/drawing/2014/main" xmlns="" id="{02EAB7FB-AEBA-41BC-B1D7-A4B080684C82}"/>
              </a:ext>
            </a:extLst>
          </p:cNvPr>
          <p:cNvPicPr>
            <a:picLocks noChangeAspect="1"/>
          </p:cNvPicPr>
          <p:nvPr/>
        </p:nvPicPr>
        <p:blipFill>
          <a:blip r:embed="rId2" cstate="screen">
            <a:extLst>
              <a:ext uri="{28A0092B-C50C-407E-A947-70E740481C1C}">
                <a14:useLocalDpi xmlns:a14="http://schemas.microsoft.com/office/drawing/2010/main"/>
              </a:ext>
            </a:extLst>
          </a:blip>
          <a:srcRect l="21948" r="21948"/>
          <a:stretch>
            <a:fillRect/>
          </a:stretch>
        </p:blipFill>
        <p:spPr>
          <a:xfrm>
            <a:off x="7804150" y="0"/>
            <a:ext cx="4387850" cy="6858000"/>
          </a:xfrm>
          <a:prstGeom prst="rect">
            <a:avLst/>
          </a:prstGeom>
          <a:solidFill>
            <a:schemeClr val="bg1">
              <a:lumMod val="95000"/>
            </a:schemeClr>
          </a:solidFill>
        </p:spPr>
      </p:pic>
      <p:sp>
        <p:nvSpPr>
          <p:cNvPr id="12" name="Content Placeholder 3"/>
          <p:cNvSpPr txBox="1">
            <a:spLocks/>
          </p:cNvSpPr>
          <p:nvPr/>
        </p:nvSpPr>
        <p:spPr>
          <a:xfrm>
            <a:off x="215152" y="2278966"/>
            <a:ext cx="9197789" cy="4399034"/>
          </a:xfrm>
          <a:prstGeom prst="rect">
            <a:avLst/>
          </a:prstGeom>
        </p:spPr>
        <p:txBody>
          <a:bodyPr vert="horz" lIns="0" tIns="0" rIns="0" bIns="0" rtlCol="0">
            <a:noAutofit/>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9863"/>
            <a:r>
              <a:rPr lang="ms-MY" sz="2400" smtClean="0"/>
              <a:t>Variabel bebas</a:t>
            </a:r>
          </a:p>
          <a:p>
            <a:pPr lvl="1"/>
            <a:r>
              <a:rPr lang="ms-MY" sz="2000" smtClean="0"/>
              <a:t>Variabel yang menjadi penyebab, yang memprediksi, yang mempengaruhi, yang menjadi faktor penentu, atau yang menghasilkan perubahan terhadap besarnya variabel tak bebas</a:t>
            </a:r>
          </a:p>
          <a:p>
            <a:pPr lvl="1"/>
            <a:r>
              <a:rPr lang="ms-MY" sz="2000" smtClean="0"/>
              <a:t>Disebut juga variabel tak terikat, variabel penduga </a:t>
            </a:r>
            <a:r>
              <a:rPr lang="ms-MY" sz="2000" i="1" smtClean="0"/>
              <a:t>(predictor variable)</a:t>
            </a:r>
            <a:r>
              <a:rPr lang="ms-MY" sz="2000" smtClean="0"/>
              <a:t>, variabel mempengaruhi </a:t>
            </a:r>
            <a:r>
              <a:rPr lang="ms-MY" sz="2000" i="1" smtClean="0"/>
              <a:t>(presumed cause variable)</a:t>
            </a:r>
            <a:r>
              <a:rPr lang="ms-MY" sz="2000" smtClean="0"/>
              <a:t>, variabel stimulus, variabel yang dimanipulasi </a:t>
            </a:r>
            <a:r>
              <a:rPr lang="ms-MY" sz="2000" i="1" smtClean="0"/>
              <a:t>(manipulated variable)</a:t>
            </a:r>
            <a:endParaRPr lang="ms-MY" sz="2000" smtClean="0"/>
          </a:p>
          <a:p>
            <a:pPr indent="-169863"/>
            <a:r>
              <a:rPr lang="ms-MY" sz="2400" smtClean="0"/>
              <a:t>Variabel tak bebas</a:t>
            </a:r>
          </a:p>
          <a:p>
            <a:pPr lvl="1" indent="-169863"/>
            <a:r>
              <a:rPr lang="ms-MY" sz="2000" smtClean="0"/>
              <a:t>Variabel yang nilai besarannya dipengaruhi, diakibatkan, atau ditentukan oleh variabel lain termasuk di antaranya variabel bebas</a:t>
            </a:r>
          </a:p>
          <a:p>
            <a:pPr lvl="1" indent="-169863"/>
            <a:r>
              <a:rPr lang="ms-MY" sz="2000" smtClean="0"/>
              <a:t>Variabel terikat, variabel  yang diduga </a:t>
            </a:r>
            <a:r>
              <a:rPr lang="ms-MY" sz="2000" i="1" smtClean="0"/>
              <a:t>(predicted to)</a:t>
            </a:r>
            <a:r>
              <a:rPr lang="ms-MY" sz="2000" smtClean="0"/>
              <a:t>, variabel dipengaruhi </a:t>
            </a:r>
            <a:r>
              <a:rPr lang="ms-MY" sz="2000" i="1" smtClean="0"/>
              <a:t>(presumed effect variable)</a:t>
            </a:r>
            <a:r>
              <a:rPr lang="ms-MY" sz="2000" smtClean="0"/>
              <a:t>, variabel respons, variabel akibat </a:t>
            </a:r>
            <a:r>
              <a:rPr lang="ms-MY" sz="2000" i="1" smtClean="0"/>
              <a:t>(consequence variable)</a:t>
            </a:r>
          </a:p>
          <a:p>
            <a:pPr lvl="1" indent="-169863"/>
            <a:r>
              <a:rPr lang="ms-MY" sz="2000" smtClean="0"/>
              <a:t>Merupakan topik utama atau objektif dari sebuah penelitian yang akan dilaksanakan</a:t>
            </a:r>
            <a:endParaRPr lang="en-US" sz="2000" dirty="0"/>
          </a:p>
        </p:txBody>
      </p:sp>
    </p:spTree>
    <p:extLst>
      <p:ext uri="{BB962C8B-B14F-4D97-AF65-F5344CB8AC3E}">
        <p14:creationId xmlns:p14="http://schemas.microsoft.com/office/powerpoint/2010/main" val="2039936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EE74F7E-F9D0-415C-9E3A-A14801E28816}"/>
              </a:ext>
            </a:extLst>
          </p:cNvPr>
          <p:cNvSpPr>
            <a:spLocks noGrp="1"/>
          </p:cNvSpPr>
          <p:nvPr>
            <p:ph type="body" sz="quarter" idx="14"/>
          </p:nvPr>
        </p:nvSpPr>
        <p:spPr/>
        <p:txBody>
          <a:bodyPr/>
          <a:lstStyle/>
          <a:p>
            <a:r>
              <a:rPr lang="en-ZA" dirty="0"/>
              <a:t>Caption </a:t>
            </a:r>
            <a:r>
              <a:rPr lang="en-ZA" noProof="1"/>
              <a:t>lorem ipsum</a:t>
            </a:r>
          </a:p>
        </p:txBody>
      </p:sp>
      <p:sp>
        <p:nvSpPr>
          <p:cNvPr id="3" name="Slide Number Placeholder 2">
            <a:extLst>
              <a:ext uri="{FF2B5EF4-FFF2-40B4-BE49-F238E27FC236}">
                <a16:creationId xmlns:a16="http://schemas.microsoft.com/office/drawing/2014/main" xmlns="" id="{D9CBB752-D2AB-49BF-A7EC-FB5FD5CC2176}"/>
              </a:ext>
            </a:extLst>
          </p:cNvPr>
          <p:cNvSpPr>
            <a:spLocks noGrp="1"/>
          </p:cNvSpPr>
          <p:nvPr>
            <p:ph type="sldNum" sz="quarter" idx="16"/>
          </p:nvPr>
        </p:nvSpPr>
        <p:spPr/>
        <p:txBody>
          <a:bodyPr/>
          <a:lstStyle/>
          <a:p>
            <a:fld id="{058DB212-BFA2-403F-85EF-DFD3FF6D973A}" type="slidenum">
              <a:rPr lang="en-ZA" smtClean="0"/>
              <a:pPr/>
              <a:t>4</a:t>
            </a:fld>
            <a:endParaRPr lang="en-ZA" dirty="0"/>
          </a:p>
        </p:txBody>
      </p:sp>
      <p:sp>
        <p:nvSpPr>
          <p:cNvPr id="8" name="Title 7" hidden="1">
            <a:extLst>
              <a:ext uri="{FF2B5EF4-FFF2-40B4-BE49-F238E27FC236}">
                <a16:creationId xmlns:a16="http://schemas.microsoft.com/office/drawing/2014/main" xmlns="" id="{43CFF61A-2F16-49BA-8863-9B9265BF4739}"/>
              </a:ext>
            </a:extLst>
          </p:cNvPr>
          <p:cNvSpPr>
            <a:spLocks noGrp="1"/>
          </p:cNvSpPr>
          <p:nvPr>
            <p:ph type="title"/>
          </p:nvPr>
        </p:nvSpPr>
        <p:spPr/>
        <p:txBody>
          <a:bodyPr/>
          <a:lstStyle/>
          <a:p>
            <a:r>
              <a:rPr lang="en-US" dirty="0"/>
              <a:t>Large Image slide</a:t>
            </a:r>
          </a:p>
        </p:txBody>
      </p:sp>
      <p:pic>
        <p:nvPicPr>
          <p:cNvPr id="9" name="Picture Placeholder 8" descr="molecular models laying on top of a copy of the periodic table">
            <a:extLst>
              <a:ext uri="{FF2B5EF4-FFF2-40B4-BE49-F238E27FC236}">
                <a16:creationId xmlns:a16="http://schemas.microsoft.com/office/drawing/2014/main" xmlns="" id="{9812572A-BFC7-4244-8347-7FEFB75A028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 y="-23102"/>
            <a:ext cx="12191999" cy="6845102"/>
          </a:xfrm>
        </p:spPr>
      </p:pic>
      <p:sp>
        <p:nvSpPr>
          <p:cNvPr id="7" name="Title 1"/>
          <p:cNvSpPr txBox="1">
            <a:spLocks/>
          </p:cNvSpPr>
          <p:nvPr/>
        </p:nvSpPr>
        <p:spPr>
          <a:xfrm>
            <a:off x="360000" y="360000"/>
            <a:ext cx="6993300" cy="540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marL="363538" lvl="1" indent="-269875" algn="ctr">
              <a:lnSpc>
                <a:spcPct val="90000"/>
              </a:lnSpc>
              <a:spcBef>
                <a:spcPct val="0"/>
              </a:spcBef>
            </a:pPr>
            <a:r>
              <a:rPr lang="en-US" sz="3200" b="1" dirty="0" err="1">
                <a:latin typeface="Calibri" panose="020F0502020204030204" pitchFamily="34" charset="0"/>
                <a:ea typeface="Calibri" panose="020F0502020204030204" pitchFamily="34" charset="0"/>
                <a:cs typeface="Times New Roman" panose="02020603050405020304" pitchFamily="18" charset="0"/>
              </a:rPr>
              <a:t>Hipotesis</a:t>
            </a: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dirty="0" err="1">
                <a:latin typeface="Calibri" panose="020F0502020204030204" pitchFamily="34" charset="0"/>
                <a:ea typeface="Calibri" panose="020F0502020204030204" pitchFamily="34" charset="0"/>
                <a:cs typeface="Times New Roman" panose="02020603050405020304" pitchFamily="18" charset="0"/>
              </a:rPr>
              <a:t>dan</a:t>
            </a: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dirty="0" err="1">
                <a:latin typeface="Calibri" panose="020F0502020204030204" pitchFamily="34" charset="0"/>
                <a:ea typeface="Calibri" panose="020F0502020204030204" pitchFamily="34" charset="0"/>
                <a:cs typeface="Times New Roman" panose="02020603050405020304" pitchFamily="18" charset="0"/>
              </a:rPr>
              <a:t>Hubungan</a:t>
            </a: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dirty="0" err="1">
                <a:latin typeface="Calibri" panose="020F0502020204030204" pitchFamily="34" charset="0"/>
                <a:ea typeface="Calibri" panose="020F0502020204030204" pitchFamily="34" charset="0"/>
                <a:cs typeface="Times New Roman" panose="02020603050405020304" pitchFamily="18" charset="0"/>
              </a:rPr>
              <a:t>antar</a:t>
            </a:r>
            <a:r>
              <a:rPr lang="en-US" sz="3200" b="1" dirty="0">
                <a:latin typeface="Calibri" panose="020F0502020204030204" pitchFamily="34" charset="0"/>
                <a:ea typeface="Calibri" panose="020F0502020204030204" pitchFamily="34" charset="0"/>
                <a:cs typeface="Times New Roman" panose="02020603050405020304" pitchFamily="18" charset="0"/>
              </a:rPr>
              <a:t> </a:t>
            </a:r>
            <a:r>
              <a:rPr lang="en-US" sz="3200" b="1" dirty="0" err="1">
                <a:latin typeface="Calibri" panose="020F0502020204030204" pitchFamily="34" charset="0"/>
                <a:ea typeface="Calibri" panose="020F0502020204030204" pitchFamily="34" charset="0"/>
                <a:cs typeface="Times New Roman" panose="02020603050405020304" pitchFamily="18" charset="0"/>
              </a:rPr>
              <a:t>Variabel</a:t>
            </a:r>
            <a:r>
              <a:rPr lang="en-US" sz="3200" b="1" dirty="0">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Placeholder 2"/>
          <p:cNvSpPr txBox="1">
            <a:spLocks/>
          </p:cNvSpPr>
          <p:nvPr/>
        </p:nvSpPr>
        <p:spPr>
          <a:xfrm>
            <a:off x="173965" y="1231199"/>
            <a:ext cx="6004172" cy="5320801"/>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168275"/>
            <a:r>
              <a:rPr lang="ms-MY" sz="2400" b="1" dirty="0">
                <a:solidFill>
                  <a:srgbClr val="A50021"/>
                </a:solidFill>
              </a:rPr>
              <a:t>P</a:t>
            </a:r>
            <a:r>
              <a:rPr lang="ms-MY" sz="2400" b="1" dirty="0" smtClean="0">
                <a:solidFill>
                  <a:srgbClr val="A50021"/>
                </a:solidFill>
              </a:rPr>
              <a:t>roposisi </a:t>
            </a:r>
            <a:r>
              <a:rPr lang="ms-MY" sz="2400" b="1" i="1" dirty="0">
                <a:solidFill>
                  <a:srgbClr val="A50021"/>
                </a:solidFill>
              </a:rPr>
              <a:t>(</a:t>
            </a:r>
            <a:r>
              <a:rPr lang="ms-MY" sz="2400" b="1" i="1" dirty="0" smtClean="0">
                <a:solidFill>
                  <a:srgbClr val="A50021"/>
                </a:solidFill>
              </a:rPr>
              <a:t>proposition): </a:t>
            </a:r>
            <a:r>
              <a:rPr lang="ms-MY" sz="2400" b="1" dirty="0" smtClean="0">
                <a:solidFill>
                  <a:srgbClr val="A50021"/>
                </a:solidFill>
              </a:rPr>
              <a:t>Pernyataan </a:t>
            </a:r>
            <a:r>
              <a:rPr lang="ms-MY" sz="2400" b="1" dirty="0">
                <a:solidFill>
                  <a:srgbClr val="A50021"/>
                </a:solidFill>
              </a:rPr>
              <a:t>mengenai satu variabel atau beberapa </a:t>
            </a:r>
            <a:r>
              <a:rPr lang="ms-MY" sz="2400" b="1" dirty="0" smtClean="0">
                <a:solidFill>
                  <a:srgbClr val="A50021"/>
                </a:solidFill>
              </a:rPr>
              <a:t>variabel</a:t>
            </a:r>
          </a:p>
          <a:p>
            <a:pPr marL="615950" lvl="1" indent="-168275"/>
            <a:r>
              <a:rPr lang="ms-MY" sz="2400" b="1" dirty="0">
                <a:solidFill>
                  <a:srgbClr val="A50021"/>
                </a:solidFill>
              </a:rPr>
              <a:t>proposisi univariat </a:t>
            </a:r>
            <a:r>
              <a:rPr lang="ms-MY" sz="2400" b="1" i="1" dirty="0">
                <a:solidFill>
                  <a:srgbClr val="A50021"/>
                </a:solidFill>
              </a:rPr>
              <a:t>(univariate proposition)</a:t>
            </a:r>
          </a:p>
          <a:p>
            <a:pPr marL="615950" lvl="1" indent="-168275"/>
            <a:r>
              <a:rPr lang="ms-MY" sz="2400" b="1" dirty="0">
                <a:solidFill>
                  <a:srgbClr val="A50021"/>
                </a:solidFill>
              </a:rPr>
              <a:t>proposisi bivariat </a:t>
            </a:r>
            <a:r>
              <a:rPr lang="ms-MY" sz="2400" b="1" i="1" dirty="0">
                <a:solidFill>
                  <a:srgbClr val="A50021"/>
                </a:solidFill>
              </a:rPr>
              <a:t>(bivariate proposition)</a:t>
            </a:r>
          </a:p>
          <a:p>
            <a:pPr marL="615950" lvl="1" indent="-168275"/>
            <a:r>
              <a:rPr lang="ms-MY" sz="2400" b="1" dirty="0">
                <a:solidFill>
                  <a:srgbClr val="A50021"/>
                </a:solidFill>
              </a:rPr>
              <a:t>proposisi multivariat  </a:t>
            </a:r>
            <a:r>
              <a:rPr lang="ms-MY" sz="2400" b="1" i="1" dirty="0">
                <a:solidFill>
                  <a:srgbClr val="A50021"/>
                </a:solidFill>
              </a:rPr>
              <a:t>(multivariate proposition)</a:t>
            </a:r>
            <a:r>
              <a:rPr lang="ms-MY" sz="2400" b="1" dirty="0">
                <a:solidFill>
                  <a:srgbClr val="A50021"/>
                </a:solidFill>
              </a:rPr>
              <a:t>.</a:t>
            </a:r>
            <a:endParaRPr lang="en-US" sz="2400" b="1" dirty="0">
              <a:solidFill>
                <a:srgbClr val="A50021"/>
              </a:solidFill>
            </a:endParaRPr>
          </a:p>
          <a:p>
            <a:pPr marL="342900" indent="-168275"/>
            <a:r>
              <a:rPr lang="ms-MY" sz="2400" b="1" dirty="0" smtClean="0">
                <a:solidFill>
                  <a:srgbClr val="A50021"/>
                </a:solidFill>
              </a:rPr>
              <a:t>Hipotesis: proposisi yang dapat diuji dikatakan </a:t>
            </a:r>
          </a:p>
          <a:p>
            <a:pPr marL="342900" indent="-168275"/>
            <a:r>
              <a:rPr lang="en-US" sz="2400" b="1" dirty="0" err="1" smtClean="0">
                <a:solidFill>
                  <a:srgbClr val="A50021"/>
                </a:solidFill>
              </a:rPr>
              <a:t>Hipotesis</a:t>
            </a:r>
            <a:r>
              <a:rPr lang="en-US" sz="2400" b="1" dirty="0" smtClean="0">
                <a:solidFill>
                  <a:srgbClr val="A50021"/>
                </a:solidFill>
              </a:rPr>
              <a:t>: </a:t>
            </a:r>
            <a:r>
              <a:rPr lang="en-US" sz="2400" b="1" dirty="0" err="1" smtClean="0">
                <a:solidFill>
                  <a:srgbClr val="A50021"/>
                </a:solidFill>
              </a:rPr>
              <a:t>proposisi</a:t>
            </a:r>
            <a:r>
              <a:rPr lang="en-US" sz="2400" b="1" dirty="0" smtClean="0">
                <a:solidFill>
                  <a:srgbClr val="A50021"/>
                </a:solidFill>
              </a:rPr>
              <a:t> </a:t>
            </a:r>
            <a:r>
              <a:rPr lang="en-US" sz="2400" b="1" dirty="0">
                <a:solidFill>
                  <a:srgbClr val="A50021"/>
                </a:solidFill>
              </a:rPr>
              <a:t>yang </a:t>
            </a:r>
            <a:r>
              <a:rPr lang="en-US" sz="2400" b="1" dirty="0" err="1">
                <a:solidFill>
                  <a:srgbClr val="A50021"/>
                </a:solidFill>
              </a:rPr>
              <a:t>diformulasi</a:t>
            </a:r>
            <a:r>
              <a:rPr lang="en-US" sz="2400" b="1" dirty="0">
                <a:solidFill>
                  <a:srgbClr val="A50021"/>
                </a:solidFill>
              </a:rPr>
              <a:t> </a:t>
            </a:r>
            <a:r>
              <a:rPr lang="en-US" sz="2400" b="1" dirty="0" err="1">
                <a:solidFill>
                  <a:srgbClr val="A50021"/>
                </a:solidFill>
              </a:rPr>
              <a:t>untuk</a:t>
            </a:r>
            <a:r>
              <a:rPr lang="en-US" sz="2400" b="1" dirty="0">
                <a:solidFill>
                  <a:srgbClr val="A50021"/>
                </a:solidFill>
              </a:rPr>
              <a:t> </a:t>
            </a:r>
            <a:r>
              <a:rPr lang="en-US" sz="2400" b="1" dirty="0" err="1">
                <a:solidFill>
                  <a:srgbClr val="A50021"/>
                </a:solidFill>
              </a:rPr>
              <a:t>diuji</a:t>
            </a:r>
            <a:r>
              <a:rPr lang="en-US" sz="2400" b="1" dirty="0">
                <a:solidFill>
                  <a:srgbClr val="A50021"/>
                </a:solidFill>
              </a:rPr>
              <a:t> </a:t>
            </a:r>
            <a:r>
              <a:rPr lang="en-US" sz="2400" b="1" dirty="0" err="1">
                <a:solidFill>
                  <a:srgbClr val="A50021"/>
                </a:solidFill>
              </a:rPr>
              <a:t>secara</a:t>
            </a:r>
            <a:r>
              <a:rPr lang="en-US" sz="2400" b="1" dirty="0">
                <a:solidFill>
                  <a:srgbClr val="A50021"/>
                </a:solidFill>
              </a:rPr>
              <a:t> </a:t>
            </a:r>
            <a:r>
              <a:rPr lang="en-US" sz="2400" b="1" dirty="0" err="1">
                <a:solidFill>
                  <a:srgbClr val="A50021"/>
                </a:solidFill>
              </a:rPr>
              <a:t>empiris</a:t>
            </a:r>
            <a:r>
              <a:rPr lang="en-US" sz="2400" b="1" dirty="0">
                <a:solidFill>
                  <a:srgbClr val="A50021"/>
                </a:solidFill>
              </a:rPr>
              <a:t> </a:t>
            </a:r>
            <a:endParaRPr lang="en-US" sz="2400" b="1" dirty="0" smtClean="0">
              <a:solidFill>
                <a:srgbClr val="A50021"/>
              </a:solidFill>
            </a:endParaRPr>
          </a:p>
          <a:p>
            <a:pPr marL="342900" indent="-168275"/>
            <a:r>
              <a:rPr lang="en-US" sz="2400" b="1" dirty="0" err="1" smtClean="0">
                <a:solidFill>
                  <a:srgbClr val="A50021"/>
                </a:solidFill>
              </a:rPr>
              <a:t>Pernyataan</a:t>
            </a:r>
            <a:r>
              <a:rPr lang="en-US" sz="2400" b="1" dirty="0" smtClean="0">
                <a:solidFill>
                  <a:srgbClr val="A50021"/>
                </a:solidFill>
              </a:rPr>
              <a:t> </a:t>
            </a:r>
            <a:r>
              <a:rPr lang="en-US" sz="2400" b="1" dirty="0">
                <a:solidFill>
                  <a:srgbClr val="A50021"/>
                </a:solidFill>
              </a:rPr>
              <a:t>yang </a:t>
            </a:r>
            <a:r>
              <a:rPr lang="en-US" sz="2400" b="1" dirty="0" err="1">
                <a:solidFill>
                  <a:srgbClr val="A50021"/>
                </a:solidFill>
              </a:rPr>
              <a:t>menunjukkan</a:t>
            </a:r>
            <a:r>
              <a:rPr lang="en-US" sz="2400" b="1" dirty="0">
                <a:solidFill>
                  <a:srgbClr val="A50021"/>
                </a:solidFill>
              </a:rPr>
              <a:t> </a:t>
            </a:r>
            <a:r>
              <a:rPr lang="en-US" sz="2400" b="1" dirty="0" err="1">
                <a:solidFill>
                  <a:srgbClr val="A50021"/>
                </a:solidFill>
              </a:rPr>
              <a:t>hubungan</a:t>
            </a:r>
            <a:r>
              <a:rPr lang="en-US" sz="2400" b="1" dirty="0">
                <a:solidFill>
                  <a:srgbClr val="A50021"/>
                </a:solidFill>
              </a:rPr>
              <a:t> </a:t>
            </a:r>
            <a:r>
              <a:rPr lang="en-US" sz="2400" b="1" dirty="0" err="1">
                <a:solidFill>
                  <a:srgbClr val="A50021"/>
                </a:solidFill>
              </a:rPr>
              <a:t>antara</a:t>
            </a:r>
            <a:r>
              <a:rPr lang="en-US" sz="2400" b="1" dirty="0">
                <a:solidFill>
                  <a:srgbClr val="A50021"/>
                </a:solidFill>
              </a:rPr>
              <a:t> </a:t>
            </a:r>
            <a:r>
              <a:rPr lang="en-US" sz="2400" b="1" dirty="0" err="1">
                <a:solidFill>
                  <a:srgbClr val="A50021"/>
                </a:solidFill>
              </a:rPr>
              <a:t>dua</a:t>
            </a:r>
            <a:r>
              <a:rPr lang="en-US" sz="2400" b="1" dirty="0">
                <a:solidFill>
                  <a:srgbClr val="A50021"/>
                </a:solidFill>
              </a:rPr>
              <a:t> </a:t>
            </a:r>
            <a:r>
              <a:rPr lang="en-US" sz="2400" b="1" dirty="0" err="1">
                <a:solidFill>
                  <a:srgbClr val="A50021"/>
                </a:solidFill>
              </a:rPr>
              <a:t>atau</a:t>
            </a:r>
            <a:r>
              <a:rPr lang="en-US" sz="2400" b="1" dirty="0">
                <a:solidFill>
                  <a:srgbClr val="A50021"/>
                </a:solidFill>
              </a:rPr>
              <a:t> </a:t>
            </a:r>
            <a:r>
              <a:rPr lang="en-US" sz="2400" b="1" dirty="0" err="1">
                <a:solidFill>
                  <a:srgbClr val="A50021"/>
                </a:solidFill>
              </a:rPr>
              <a:t>lebih</a:t>
            </a:r>
            <a:r>
              <a:rPr lang="en-US" sz="2400" b="1" dirty="0">
                <a:solidFill>
                  <a:srgbClr val="A50021"/>
                </a:solidFill>
              </a:rPr>
              <a:t> </a:t>
            </a:r>
            <a:r>
              <a:rPr lang="en-US" sz="2400" b="1" dirty="0" err="1">
                <a:solidFill>
                  <a:srgbClr val="A50021"/>
                </a:solidFill>
              </a:rPr>
              <a:t>variabel</a:t>
            </a:r>
            <a:r>
              <a:rPr lang="en-US" sz="2400" b="1" dirty="0">
                <a:solidFill>
                  <a:srgbClr val="A50021"/>
                </a:solidFill>
              </a:rPr>
              <a:t> yang </a:t>
            </a:r>
            <a:r>
              <a:rPr lang="en-US" sz="2400" b="1" dirty="0" err="1">
                <a:solidFill>
                  <a:srgbClr val="A50021"/>
                </a:solidFill>
              </a:rPr>
              <a:t>disusun</a:t>
            </a:r>
            <a:r>
              <a:rPr lang="en-US" sz="2400" b="1" dirty="0">
                <a:solidFill>
                  <a:srgbClr val="A50021"/>
                </a:solidFill>
              </a:rPr>
              <a:t> </a:t>
            </a:r>
            <a:r>
              <a:rPr lang="en-US" sz="2400" b="1" dirty="0" err="1">
                <a:solidFill>
                  <a:srgbClr val="A50021"/>
                </a:solidFill>
              </a:rPr>
              <a:t>dalam</a:t>
            </a:r>
            <a:r>
              <a:rPr lang="en-US" sz="2400" b="1" dirty="0">
                <a:solidFill>
                  <a:srgbClr val="A50021"/>
                </a:solidFill>
              </a:rPr>
              <a:t> </a:t>
            </a:r>
            <a:r>
              <a:rPr lang="en-US" sz="2400" b="1" dirty="0" err="1">
                <a:solidFill>
                  <a:srgbClr val="A50021"/>
                </a:solidFill>
              </a:rPr>
              <a:t>bentuk</a:t>
            </a:r>
            <a:r>
              <a:rPr lang="en-US" sz="2400" b="1" dirty="0">
                <a:solidFill>
                  <a:srgbClr val="A50021"/>
                </a:solidFill>
              </a:rPr>
              <a:t> yang </a:t>
            </a:r>
            <a:r>
              <a:rPr lang="en-US" sz="2400" b="1" dirty="0" err="1">
                <a:solidFill>
                  <a:srgbClr val="A50021"/>
                </a:solidFill>
              </a:rPr>
              <a:t>dapat</a:t>
            </a:r>
            <a:r>
              <a:rPr lang="en-US" sz="2400" b="1" dirty="0">
                <a:solidFill>
                  <a:srgbClr val="A50021"/>
                </a:solidFill>
              </a:rPr>
              <a:t> </a:t>
            </a:r>
            <a:r>
              <a:rPr lang="en-US" sz="2400" b="1" dirty="0" err="1">
                <a:solidFill>
                  <a:srgbClr val="A50021"/>
                </a:solidFill>
              </a:rPr>
              <a:t>diuji</a:t>
            </a:r>
            <a:endParaRPr lang="ms-MY" sz="2400" b="1" dirty="0" smtClean="0">
              <a:solidFill>
                <a:srgbClr val="A50021"/>
              </a:solidFill>
            </a:endParaRPr>
          </a:p>
        </p:txBody>
      </p:sp>
      <p:grpSp>
        <p:nvGrpSpPr>
          <p:cNvPr id="11" name="Group 10"/>
          <p:cNvGrpSpPr/>
          <p:nvPr/>
        </p:nvGrpSpPr>
        <p:grpSpPr>
          <a:xfrm>
            <a:off x="6232772" y="1640542"/>
            <a:ext cx="5660427" cy="4515458"/>
            <a:chOff x="0" y="0"/>
            <a:chExt cx="5695950" cy="3019425"/>
          </a:xfrm>
        </p:grpSpPr>
        <p:cxnSp>
          <p:nvCxnSpPr>
            <p:cNvPr id="12" name="Line 24"/>
            <p:cNvCxnSpPr/>
            <p:nvPr/>
          </p:nvCxnSpPr>
          <p:spPr bwMode="auto">
            <a:xfrm>
              <a:off x="3543300" y="419100"/>
              <a:ext cx="813435" cy="534670"/>
            </a:xfrm>
            <a:prstGeom prst="line">
              <a:avLst/>
            </a:prstGeom>
            <a:ln>
              <a:headEnd/>
              <a:tailEnd/>
            </a:ln>
            <a:extLst/>
          </p:spPr>
          <p:style>
            <a:lnRef idx="2">
              <a:schemeClr val="dk1"/>
            </a:lnRef>
            <a:fillRef idx="1">
              <a:schemeClr val="lt1"/>
            </a:fillRef>
            <a:effectRef idx="0">
              <a:schemeClr val="dk1"/>
            </a:effectRef>
            <a:fontRef idx="minor">
              <a:schemeClr val="dk1"/>
            </a:fontRef>
          </p:style>
        </p:cxnSp>
        <p:grpSp>
          <p:nvGrpSpPr>
            <p:cNvPr id="13" name="Group 12"/>
            <p:cNvGrpSpPr/>
            <p:nvPr/>
          </p:nvGrpSpPr>
          <p:grpSpPr>
            <a:xfrm>
              <a:off x="0" y="0"/>
              <a:ext cx="5695950" cy="3019425"/>
              <a:chOff x="0" y="0"/>
              <a:chExt cx="5695950" cy="3019425"/>
            </a:xfrm>
          </p:grpSpPr>
          <p:cxnSp>
            <p:nvCxnSpPr>
              <p:cNvPr id="14" name="Line 30"/>
              <p:cNvCxnSpPr/>
              <p:nvPr/>
            </p:nvCxnSpPr>
            <p:spPr bwMode="auto">
              <a:xfrm>
                <a:off x="2771775" y="619125"/>
                <a:ext cx="0" cy="361315"/>
              </a:xfrm>
              <a:prstGeom prst="line">
                <a:avLst/>
              </a:prstGeom>
              <a:ln>
                <a:headEnd/>
                <a:tailEnd/>
              </a:ln>
              <a:extLst/>
            </p:spPr>
            <p:style>
              <a:lnRef idx="2">
                <a:schemeClr val="dk1"/>
              </a:lnRef>
              <a:fillRef idx="1">
                <a:schemeClr val="lt1"/>
              </a:fillRef>
              <a:effectRef idx="0">
                <a:schemeClr val="dk1"/>
              </a:effectRef>
              <a:fontRef idx="minor">
                <a:schemeClr val="dk1"/>
              </a:fontRef>
            </p:style>
          </p:cxnSp>
          <p:grpSp>
            <p:nvGrpSpPr>
              <p:cNvPr id="15" name="Group 14"/>
              <p:cNvGrpSpPr/>
              <p:nvPr/>
            </p:nvGrpSpPr>
            <p:grpSpPr>
              <a:xfrm>
                <a:off x="0" y="0"/>
                <a:ext cx="5695950" cy="3019425"/>
                <a:chOff x="0" y="0"/>
                <a:chExt cx="5695950" cy="3019425"/>
              </a:xfrm>
            </p:grpSpPr>
            <p:grpSp>
              <p:nvGrpSpPr>
                <p:cNvPr id="16" name="Group 15"/>
                <p:cNvGrpSpPr/>
                <p:nvPr/>
              </p:nvGrpSpPr>
              <p:grpSpPr>
                <a:xfrm>
                  <a:off x="0" y="0"/>
                  <a:ext cx="5695950" cy="3019425"/>
                  <a:chOff x="0" y="0"/>
                  <a:chExt cx="7056437" cy="3648074"/>
                </a:xfrm>
              </p:grpSpPr>
              <p:sp>
                <p:nvSpPr>
                  <p:cNvPr id="24" name="Oval 23"/>
                  <p:cNvSpPr>
                    <a:spLocks noChangeArrowheads="1"/>
                  </p:cNvSpPr>
                  <p:nvPr/>
                </p:nvSpPr>
                <p:spPr bwMode="auto">
                  <a:xfrm>
                    <a:off x="2376487" y="0"/>
                    <a:ext cx="2087564" cy="792046"/>
                  </a:xfrm>
                  <a:prstGeom prst="ellipse">
                    <a:avLst/>
                  </a:prstGeom>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400"/>
                  </a:p>
                </p:txBody>
              </p:sp>
              <p:sp>
                <p:nvSpPr>
                  <p:cNvPr id="25" name="Oval 24"/>
                  <p:cNvSpPr>
                    <a:spLocks noChangeArrowheads="1"/>
                  </p:cNvSpPr>
                  <p:nvPr/>
                </p:nvSpPr>
                <p:spPr bwMode="auto">
                  <a:xfrm>
                    <a:off x="4752975" y="1152525"/>
                    <a:ext cx="1943100" cy="792163"/>
                  </a:xfrm>
                  <a:prstGeom prst="ellipse">
                    <a:avLst/>
                  </a:prstGeom>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400"/>
                  </a:p>
                </p:txBody>
              </p:sp>
              <p:sp>
                <p:nvSpPr>
                  <p:cNvPr id="26" name="Oval 25"/>
                  <p:cNvSpPr>
                    <a:spLocks noChangeArrowheads="1"/>
                  </p:cNvSpPr>
                  <p:nvPr/>
                </p:nvSpPr>
                <p:spPr bwMode="auto">
                  <a:xfrm>
                    <a:off x="0" y="1225550"/>
                    <a:ext cx="1943100" cy="792163"/>
                  </a:xfrm>
                  <a:prstGeom prst="ellipse">
                    <a:avLst/>
                  </a:prstGeom>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400"/>
                  </a:p>
                </p:txBody>
              </p:sp>
              <p:sp>
                <p:nvSpPr>
                  <p:cNvPr id="27" name="Oval 26"/>
                  <p:cNvSpPr>
                    <a:spLocks noChangeArrowheads="1"/>
                  </p:cNvSpPr>
                  <p:nvPr/>
                </p:nvSpPr>
                <p:spPr bwMode="auto">
                  <a:xfrm>
                    <a:off x="2449512" y="1225550"/>
                    <a:ext cx="1943100" cy="792163"/>
                  </a:xfrm>
                  <a:prstGeom prst="ellipse">
                    <a:avLst/>
                  </a:prstGeom>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400"/>
                  </a:p>
                </p:txBody>
              </p:sp>
              <p:sp>
                <p:nvSpPr>
                  <p:cNvPr id="28" name="Oval 27"/>
                  <p:cNvSpPr>
                    <a:spLocks noChangeArrowheads="1"/>
                  </p:cNvSpPr>
                  <p:nvPr/>
                </p:nvSpPr>
                <p:spPr bwMode="auto">
                  <a:xfrm>
                    <a:off x="5113337" y="2665412"/>
                    <a:ext cx="1943100" cy="792162"/>
                  </a:xfrm>
                  <a:prstGeom prst="ellipse">
                    <a:avLst/>
                  </a:prstGeom>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400"/>
                  </a:p>
                </p:txBody>
              </p:sp>
              <p:sp>
                <p:nvSpPr>
                  <p:cNvPr id="29" name="Oval 28"/>
                  <p:cNvSpPr>
                    <a:spLocks noChangeArrowheads="1"/>
                  </p:cNvSpPr>
                  <p:nvPr/>
                </p:nvSpPr>
                <p:spPr bwMode="auto">
                  <a:xfrm>
                    <a:off x="0" y="2665412"/>
                    <a:ext cx="1943100" cy="792162"/>
                  </a:xfrm>
                  <a:prstGeom prst="ellipse">
                    <a:avLst/>
                  </a:prstGeom>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400"/>
                  </a:p>
                </p:txBody>
              </p:sp>
              <p:sp>
                <p:nvSpPr>
                  <p:cNvPr id="30" name="Oval 29"/>
                  <p:cNvSpPr>
                    <a:spLocks noChangeArrowheads="1"/>
                  </p:cNvSpPr>
                  <p:nvPr/>
                </p:nvSpPr>
                <p:spPr bwMode="auto">
                  <a:xfrm>
                    <a:off x="2520950" y="2855912"/>
                    <a:ext cx="1943100" cy="792162"/>
                  </a:xfrm>
                  <a:prstGeom prst="ellipse">
                    <a:avLst/>
                  </a:prstGeom>
                  <a:ln w="12700">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sz="1400"/>
                  </a:p>
                </p:txBody>
              </p:sp>
              <p:cxnSp>
                <p:nvCxnSpPr>
                  <p:cNvPr id="31" name="Line 19"/>
                  <p:cNvCxnSpPr/>
                  <p:nvPr/>
                </p:nvCxnSpPr>
                <p:spPr bwMode="auto">
                  <a:xfrm flipH="1">
                    <a:off x="1284549" y="575406"/>
                    <a:ext cx="1091937" cy="650144"/>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cxnSp>
                <p:nvCxnSpPr>
                  <p:cNvPr id="32" name="Line 20"/>
                  <p:cNvCxnSpPr/>
                  <p:nvPr/>
                </p:nvCxnSpPr>
                <p:spPr bwMode="auto">
                  <a:xfrm>
                    <a:off x="5890837" y="1956196"/>
                    <a:ext cx="0" cy="709216"/>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cxnSp>
                <p:nvCxnSpPr>
                  <p:cNvPr id="33" name="Line 21"/>
                  <p:cNvCxnSpPr/>
                  <p:nvPr/>
                </p:nvCxnSpPr>
                <p:spPr bwMode="auto">
                  <a:xfrm>
                    <a:off x="865187" y="2016125"/>
                    <a:ext cx="0" cy="649288"/>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cxnSp>
                <p:nvCxnSpPr>
                  <p:cNvPr id="34" name="Line 23"/>
                  <p:cNvCxnSpPr/>
                  <p:nvPr/>
                </p:nvCxnSpPr>
                <p:spPr bwMode="auto">
                  <a:xfrm flipH="1">
                    <a:off x="1368423" y="1873250"/>
                    <a:ext cx="1152526" cy="792163"/>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cxnSp>
                <p:nvCxnSpPr>
                  <p:cNvPr id="35" name="Line 24"/>
                  <p:cNvCxnSpPr/>
                  <p:nvPr/>
                </p:nvCxnSpPr>
                <p:spPr bwMode="auto">
                  <a:xfrm>
                    <a:off x="4239213" y="1873250"/>
                    <a:ext cx="1224216" cy="854174"/>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cxnSp>
                <p:nvCxnSpPr>
                  <p:cNvPr id="36" name="Line 30"/>
                  <p:cNvCxnSpPr/>
                  <p:nvPr/>
                </p:nvCxnSpPr>
                <p:spPr bwMode="auto">
                  <a:xfrm>
                    <a:off x="3384550" y="2016125"/>
                    <a:ext cx="0" cy="792163"/>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cxnSp>
                <p:nvCxnSpPr>
                  <p:cNvPr id="37" name="Line 31"/>
                  <p:cNvCxnSpPr/>
                  <p:nvPr/>
                </p:nvCxnSpPr>
                <p:spPr bwMode="auto">
                  <a:xfrm>
                    <a:off x="1944687" y="3203173"/>
                    <a:ext cx="576262" cy="0"/>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cxnSp>
                <p:nvCxnSpPr>
                  <p:cNvPr id="38" name="Line 32"/>
                  <p:cNvCxnSpPr/>
                  <p:nvPr/>
                </p:nvCxnSpPr>
                <p:spPr bwMode="auto">
                  <a:xfrm>
                    <a:off x="4501675" y="3191664"/>
                    <a:ext cx="611662" cy="11508"/>
                  </a:xfrm>
                  <a:prstGeom prst="line">
                    <a:avLst/>
                  </a:prstGeom>
                  <a:ln w="12700">
                    <a:solidFill>
                      <a:schemeClr val="tx1"/>
                    </a:solidFill>
                    <a:headEnd/>
                    <a:tailEnd/>
                  </a:ln>
                  <a:extLst/>
                </p:spPr>
                <p:style>
                  <a:lnRef idx="2">
                    <a:schemeClr val="dk1"/>
                  </a:lnRef>
                  <a:fillRef idx="1">
                    <a:schemeClr val="lt1"/>
                  </a:fillRef>
                  <a:effectRef idx="0">
                    <a:schemeClr val="dk1"/>
                  </a:effectRef>
                  <a:fontRef idx="minor">
                    <a:schemeClr val="dk1"/>
                  </a:fontRef>
                </p:style>
              </p:cxnSp>
            </p:grpSp>
            <p:sp>
              <p:nvSpPr>
                <p:cNvPr id="17" name="Text Box 55"/>
                <p:cNvSpPr txBox="1"/>
                <p:nvPr/>
              </p:nvSpPr>
              <p:spPr>
                <a:xfrm>
                  <a:off x="2238375" y="171450"/>
                  <a:ext cx="10953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a:effectLst/>
                      <a:ea typeface="Calibri" panose="020F0502020204030204" pitchFamily="34" charset="0"/>
                      <a:cs typeface="Times New Roman" panose="02020603050405020304" pitchFamily="18" charset="0"/>
                    </a:rPr>
                    <a:t>Teori</a:t>
                  </a:r>
                  <a:endParaRPr lang="en-US" sz="1000">
                    <a:effectLst/>
                    <a:ea typeface="Calibri" panose="020F0502020204030204" pitchFamily="34" charset="0"/>
                    <a:cs typeface="Times New Roman" panose="02020603050405020304" pitchFamily="18" charset="0"/>
                  </a:endParaRPr>
                </a:p>
              </p:txBody>
            </p:sp>
            <p:sp>
              <p:nvSpPr>
                <p:cNvPr id="18" name="Text Box 56"/>
                <p:cNvSpPr txBox="1"/>
                <p:nvPr/>
              </p:nvSpPr>
              <p:spPr>
                <a:xfrm>
                  <a:off x="219075" y="1181100"/>
                  <a:ext cx="10953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a:effectLst/>
                      <a:ea typeface="Calibri" panose="020F0502020204030204" pitchFamily="34" charset="0"/>
                      <a:cs typeface="Times New Roman" panose="02020603050405020304" pitchFamily="18" charset="0"/>
                    </a:rPr>
                    <a:t>Konsep</a:t>
                  </a:r>
                  <a:endParaRPr lang="en-US" sz="1000">
                    <a:effectLst/>
                    <a:ea typeface="Calibri" panose="020F0502020204030204" pitchFamily="34" charset="0"/>
                    <a:cs typeface="Times New Roman" panose="02020603050405020304" pitchFamily="18" charset="0"/>
                  </a:endParaRPr>
                </a:p>
              </p:txBody>
            </p:sp>
            <p:sp>
              <p:nvSpPr>
                <p:cNvPr id="19" name="Text Box 57"/>
                <p:cNvSpPr txBox="1"/>
                <p:nvPr/>
              </p:nvSpPr>
              <p:spPr>
                <a:xfrm>
                  <a:off x="4124325" y="1171575"/>
                  <a:ext cx="10953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a:effectLst/>
                      <a:ea typeface="Calibri" panose="020F0502020204030204" pitchFamily="34" charset="0"/>
                      <a:cs typeface="Times New Roman" panose="02020603050405020304" pitchFamily="18" charset="0"/>
                    </a:rPr>
                    <a:t>Konsep</a:t>
                  </a:r>
                  <a:endParaRPr lang="en-US" sz="1000">
                    <a:effectLst/>
                    <a:ea typeface="Calibri" panose="020F0502020204030204" pitchFamily="34" charset="0"/>
                    <a:cs typeface="Times New Roman" panose="02020603050405020304" pitchFamily="18" charset="0"/>
                  </a:endParaRPr>
                </a:p>
              </p:txBody>
            </p:sp>
            <p:sp>
              <p:nvSpPr>
                <p:cNvPr id="20" name="Text Box 58"/>
                <p:cNvSpPr txBox="1"/>
                <p:nvPr/>
              </p:nvSpPr>
              <p:spPr>
                <a:xfrm>
                  <a:off x="2238375" y="1181100"/>
                  <a:ext cx="10953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err="1">
                      <a:effectLst/>
                      <a:ea typeface="Calibri" panose="020F0502020204030204" pitchFamily="34" charset="0"/>
                      <a:cs typeface="Times New Roman" panose="02020603050405020304" pitchFamily="18" charset="0"/>
                    </a:rPr>
                    <a:t>Konsep</a:t>
                  </a:r>
                  <a:endParaRPr lang="en-US" sz="1000" dirty="0">
                    <a:effectLst/>
                    <a:ea typeface="Calibri" panose="020F0502020204030204" pitchFamily="34" charset="0"/>
                    <a:cs typeface="Times New Roman" panose="02020603050405020304" pitchFamily="18" charset="0"/>
                  </a:endParaRPr>
                </a:p>
              </p:txBody>
            </p:sp>
            <p:sp>
              <p:nvSpPr>
                <p:cNvPr id="21" name="Text Box 59"/>
                <p:cNvSpPr txBox="1"/>
                <p:nvPr/>
              </p:nvSpPr>
              <p:spPr>
                <a:xfrm>
                  <a:off x="266700" y="2400300"/>
                  <a:ext cx="10953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a:effectLst/>
                      <a:ea typeface="Calibri" panose="020F0502020204030204" pitchFamily="34" charset="0"/>
                      <a:cs typeface="Times New Roman" panose="02020603050405020304" pitchFamily="18" charset="0"/>
                    </a:rPr>
                    <a:t>Proposisi</a:t>
                  </a:r>
                  <a:endParaRPr lang="en-US" sz="1000">
                    <a:effectLst/>
                    <a:ea typeface="Calibri" panose="020F0502020204030204" pitchFamily="34" charset="0"/>
                    <a:cs typeface="Times New Roman" panose="02020603050405020304" pitchFamily="18" charset="0"/>
                  </a:endParaRPr>
                </a:p>
              </p:txBody>
            </p:sp>
            <p:sp>
              <p:nvSpPr>
                <p:cNvPr id="22" name="Text Box 60"/>
                <p:cNvSpPr txBox="1"/>
                <p:nvPr/>
              </p:nvSpPr>
              <p:spPr>
                <a:xfrm>
                  <a:off x="4410075" y="2400300"/>
                  <a:ext cx="10953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a:effectLst/>
                      <a:ea typeface="Calibri" panose="020F0502020204030204" pitchFamily="34" charset="0"/>
                      <a:cs typeface="Times New Roman" panose="02020603050405020304" pitchFamily="18" charset="0"/>
                    </a:rPr>
                    <a:t>Proposisi</a:t>
                  </a:r>
                  <a:endParaRPr lang="en-US" sz="1000">
                    <a:effectLst/>
                    <a:ea typeface="Calibri" panose="020F0502020204030204" pitchFamily="34" charset="0"/>
                    <a:cs typeface="Times New Roman" panose="02020603050405020304" pitchFamily="18" charset="0"/>
                  </a:endParaRPr>
                </a:p>
              </p:txBody>
            </p:sp>
            <p:sp>
              <p:nvSpPr>
                <p:cNvPr id="23" name="Text Box 61"/>
                <p:cNvSpPr txBox="1"/>
                <p:nvPr/>
              </p:nvSpPr>
              <p:spPr>
                <a:xfrm>
                  <a:off x="2324100" y="2495550"/>
                  <a:ext cx="1095375"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b="1">
                      <a:effectLst/>
                      <a:ea typeface="Calibri" panose="020F0502020204030204" pitchFamily="34" charset="0"/>
                      <a:cs typeface="Times New Roman" panose="02020603050405020304" pitchFamily="18" charset="0"/>
                    </a:rPr>
                    <a:t>Hipotesis</a:t>
                  </a:r>
                  <a:endParaRPr lang="en-US" sz="1000">
                    <a:effectLst/>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199312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err="1"/>
              <a:t>Peranan</a:t>
            </a:r>
            <a:r>
              <a:rPr lang="en-US" sz="3600" b="1" dirty="0"/>
              <a:t> </a:t>
            </a:r>
            <a:r>
              <a:rPr lang="en-US" sz="3600" b="1" dirty="0" err="1" smtClean="0"/>
              <a:t>Hipotesis</a:t>
            </a:r>
            <a:endParaRPr lang="en-US" sz="3600" b="1" dirty="0"/>
          </a:p>
        </p:txBody>
      </p:sp>
      <p:pic>
        <p:nvPicPr>
          <p:cNvPr id="10" name="Picture Placeholder 8" descr="Person in space suite in space ship">
            <a:extLst>
              <a:ext uri="{FF2B5EF4-FFF2-40B4-BE49-F238E27FC236}">
                <a16:creationId xmlns:a16="http://schemas.microsoft.com/office/drawing/2014/main" xmlns="" id="{02EAB7FB-AEBA-41BC-B1D7-A4B080684C82}"/>
              </a:ext>
            </a:extLst>
          </p:cNvPr>
          <p:cNvPicPr>
            <a:picLocks noChangeAspect="1"/>
          </p:cNvPicPr>
          <p:nvPr/>
        </p:nvPicPr>
        <p:blipFill>
          <a:blip r:embed="rId2" cstate="screen">
            <a:extLst>
              <a:ext uri="{28A0092B-C50C-407E-A947-70E740481C1C}">
                <a14:useLocalDpi xmlns:a14="http://schemas.microsoft.com/office/drawing/2010/main"/>
              </a:ext>
            </a:extLst>
          </a:blip>
          <a:srcRect l="21948" r="21948"/>
          <a:stretch>
            <a:fillRect/>
          </a:stretch>
        </p:blipFill>
        <p:spPr>
          <a:xfrm>
            <a:off x="7804150" y="0"/>
            <a:ext cx="4387850" cy="6858000"/>
          </a:xfrm>
          <a:prstGeom prst="rect">
            <a:avLst/>
          </a:prstGeom>
          <a:solidFill>
            <a:schemeClr val="bg1">
              <a:lumMod val="95000"/>
            </a:schemeClr>
          </a:solidFill>
        </p:spPr>
      </p:pic>
      <p:sp>
        <p:nvSpPr>
          <p:cNvPr id="12" name="Content Placeholder 3"/>
          <p:cNvSpPr txBox="1">
            <a:spLocks/>
          </p:cNvSpPr>
          <p:nvPr/>
        </p:nvSpPr>
        <p:spPr>
          <a:xfrm>
            <a:off x="121023" y="1034470"/>
            <a:ext cx="7691719" cy="5778000"/>
          </a:xfrm>
          <a:prstGeom prst="rect">
            <a:avLst/>
          </a:prstGeom>
        </p:spPr>
        <p:txBody>
          <a:bodyPr vert="horz" lIns="0" tIns="0" rIns="0" bIns="0" rtlCol="0">
            <a:noAutofit/>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dirty="0" err="1"/>
              <a:t>Menentukan</a:t>
            </a:r>
            <a:r>
              <a:rPr lang="en-US" sz="2400" dirty="0"/>
              <a:t> </a:t>
            </a:r>
            <a:r>
              <a:rPr lang="en-US" sz="2400" dirty="0" err="1"/>
              <a:t>fokus</a:t>
            </a:r>
            <a:r>
              <a:rPr lang="en-US" sz="2400" dirty="0"/>
              <a:t> </a:t>
            </a:r>
            <a:r>
              <a:rPr lang="en-US" sz="2400" dirty="0" err="1"/>
              <a:t>sebuah</a:t>
            </a:r>
            <a:r>
              <a:rPr lang="en-US" sz="2400" dirty="0"/>
              <a:t> </a:t>
            </a:r>
            <a:r>
              <a:rPr lang="en-US" sz="2400" dirty="0" err="1"/>
              <a:t>penelitian</a:t>
            </a:r>
            <a:r>
              <a:rPr lang="en-US" sz="2400" dirty="0"/>
              <a:t> </a:t>
            </a:r>
            <a:r>
              <a:rPr lang="en-US" sz="2400" dirty="0" err="1"/>
              <a:t>dan</a:t>
            </a:r>
            <a:r>
              <a:rPr lang="en-US" sz="2400" dirty="0"/>
              <a:t> </a:t>
            </a:r>
            <a:r>
              <a:rPr lang="en-US" sz="2400" dirty="0" err="1"/>
              <a:t>menjadi</a:t>
            </a:r>
            <a:r>
              <a:rPr lang="en-US" sz="2400" dirty="0"/>
              <a:t> </a:t>
            </a:r>
            <a:r>
              <a:rPr lang="en-US" sz="2400" dirty="0" err="1"/>
              <a:t>informasi</a:t>
            </a:r>
            <a:r>
              <a:rPr lang="en-US" sz="2400" dirty="0"/>
              <a:t> </a:t>
            </a:r>
            <a:r>
              <a:rPr lang="en-US" sz="2400" dirty="0" err="1"/>
              <a:t>bagi</a:t>
            </a:r>
            <a:r>
              <a:rPr lang="en-US" sz="2400" dirty="0"/>
              <a:t> </a:t>
            </a:r>
            <a:r>
              <a:rPr lang="en-US" sz="2400" dirty="0" err="1"/>
              <a:t>peneliti</a:t>
            </a:r>
            <a:r>
              <a:rPr lang="en-US" sz="2400" dirty="0"/>
              <a:t> </a:t>
            </a:r>
            <a:r>
              <a:rPr lang="en-US" sz="2400" dirty="0" err="1"/>
              <a:t>tentang</a:t>
            </a:r>
            <a:r>
              <a:rPr lang="en-US" sz="2400" dirty="0"/>
              <a:t> </a:t>
            </a:r>
            <a:r>
              <a:rPr lang="en-US" sz="2400" dirty="0" err="1"/>
              <a:t>aspek-aspek</a:t>
            </a:r>
            <a:r>
              <a:rPr lang="en-US" sz="2400" dirty="0"/>
              <a:t> </a:t>
            </a:r>
            <a:r>
              <a:rPr lang="en-US" sz="2400" dirty="0" err="1"/>
              <a:t>tertentu</a:t>
            </a:r>
            <a:r>
              <a:rPr lang="en-US" sz="2400" dirty="0"/>
              <a:t> </a:t>
            </a:r>
            <a:r>
              <a:rPr lang="en-US" sz="2400" dirty="0" err="1"/>
              <a:t>dalam</a:t>
            </a:r>
            <a:r>
              <a:rPr lang="en-US" sz="2400" dirty="0"/>
              <a:t> </a:t>
            </a:r>
            <a:r>
              <a:rPr lang="en-US" sz="2400" dirty="0" err="1"/>
              <a:t>penelitian</a:t>
            </a:r>
            <a:r>
              <a:rPr lang="en-US" sz="2400" dirty="0"/>
              <a:t> yang </a:t>
            </a:r>
            <a:r>
              <a:rPr lang="en-US" sz="2400" dirty="0" err="1"/>
              <a:t>perlu</a:t>
            </a:r>
            <a:r>
              <a:rPr lang="en-US" sz="2400" dirty="0"/>
              <a:t> </a:t>
            </a:r>
            <a:r>
              <a:rPr lang="en-US" sz="2400" dirty="0" err="1"/>
              <a:t>dikaji</a:t>
            </a:r>
            <a:endParaRPr lang="en-US" sz="2400" dirty="0"/>
          </a:p>
          <a:p>
            <a:pPr lvl="0"/>
            <a:r>
              <a:rPr lang="en-US" sz="2400" dirty="0" err="1"/>
              <a:t>Membantu</a:t>
            </a:r>
            <a:r>
              <a:rPr lang="en-US" sz="2400" dirty="0"/>
              <a:t> </a:t>
            </a:r>
            <a:r>
              <a:rPr lang="en-US" sz="2400" dirty="0" err="1"/>
              <a:t>peneliti</a:t>
            </a:r>
            <a:r>
              <a:rPr lang="en-US" sz="2400" dirty="0"/>
              <a:t> </a:t>
            </a:r>
            <a:r>
              <a:rPr lang="en-US" sz="2400" dirty="0" err="1"/>
              <a:t>mengenai</a:t>
            </a:r>
            <a:r>
              <a:rPr lang="en-US" sz="2400" dirty="0"/>
              <a:t> </a:t>
            </a:r>
            <a:r>
              <a:rPr lang="en-US" sz="2400" dirty="0" err="1"/>
              <a:t>jenis</a:t>
            </a:r>
            <a:r>
              <a:rPr lang="en-US" sz="2400" dirty="0"/>
              <a:t> data yang </a:t>
            </a:r>
            <a:r>
              <a:rPr lang="en-US" sz="2400" dirty="0" err="1"/>
              <a:t>perlu</a:t>
            </a:r>
            <a:r>
              <a:rPr lang="en-US" sz="2400" dirty="0"/>
              <a:t> </a:t>
            </a:r>
            <a:r>
              <a:rPr lang="en-US" sz="2400" dirty="0" err="1"/>
              <a:t>dikumpulkan</a:t>
            </a:r>
            <a:r>
              <a:rPr lang="en-US" sz="2400" dirty="0"/>
              <a:t> </a:t>
            </a:r>
            <a:r>
              <a:rPr lang="en-US" sz="2400" dirty="0" err="1"/>
              <a:t>sehingga</a:t>
            </a:r>
            <a:r>
              <a:rPr lang="en-US" sz="2400" dirty="0"/>
              <a:t> </a:t>
            </a:r>
            <a:r>
              <a:rPr lang="en-US" sz="2400" dirty="0" err="1"/>
              <a:t>membuat</a:t>
            </a:r>
            <a:r>
              <a:rPr lang="en-US" sz="2400" dirty="0"/>
              <a:t> </a:t>
            </a:r>
            <a:r>
              <a:rPr lang="en-US" sz="2400" dirty="0" err="1"/>
              <a:t>penelitian</a:t>
            </a:r>
            <a:r>
              <a:rPr lang="en-US" sz="2400" dirty="0"/>
              <a:t> </a:t>
            </a:r>
            <a:r>
              <a:rPr lang="en-US" sz="2400" dirty="0" err="1"/>
              <a:t>lebih</a:t>
            </a:r>
            <a:r>
              <a:rPr lang="en-US" sz="2400" dirty="0"/>
              <a:t> </a:t>
            </a:r>
            <a:r>
              <a:rPr lang="en-US" sz="2400" dirty="0" err="1"/>
              <a:t>fokus</a:t>
            </a:r>
            <a:r>
              <a:rPr lang="en-US" sz="2400" dirty="0"/>
              <a:t>.</a:t>
            </a:r>
          </a:p>
          <a:p>
            <a:pPr lvl="0"/>
            <a:r>
              <a:rPr lang="en-US" sz="2400" dirty="0" err="1"/>
              <a:t>Menguatkan</a:t>
            </a:r>
            <a:r>
              <a:rPr lang="en-US" sz="2400" dirty="0"/>
              <a:t> </a:t>
            </a:r>
            <a:r>
              <a:rPr lang="en-US" sz="2400" dirty="0" err="1"/>
              <a:t>dan</a:t>
            </a:r>
            <a:r>
              <a:rPr lang="en-US" sz="2400" dirty="0"/>
              <a:t> </a:t>
            </a:r>
            <a:r>
              <a:rPr lang="en-US" sz="2400" dirty="0" err="1"/>
              <a:t>memastikan</a:t>
            </a:r>
            <a:r>
              <a:rPr lang="en-US" sz="2400" dirty="0"/>
              <a:t> </a:t>
            </a:r>
            <a:r>
              <a:rPr lang="en-US" sz="2400" dirty="0" err="1"/>
              <a:t>objektif</a:t>
            </a:r>
            <a:r>
              <a:rPr lang="en-US" sz="2400" dirty="0"/>
              <a:t> </a:t>
            </a:r>
            <a:r>
              <a:rPr lang="en-US" sz="2400" dirty="0" err="1"/>
              <a:t>penelitian</a:t>
            </a:r>
            <a:r>
              <a:rPr lang="en-US" sz="2400" dirty="0"/>
              <a:t>, </a:t>
            </a:r>
            <a:r>
              <a:rPr lang="en-US" sz="2400" dirty="0" err="1"/>
              <a:t>masalah</a:t>
            </a:r>
            <a:r>
              <a:rPr lang="en-US" sz="2400" dirty="0"/>
              <a:t> </a:t>
            </a:r>
            <a:r>
              <a:rPr lang="en-US" sz="2400" dirty="0" err="1"/>
              <a:t>kajian</a:t>
            </a:r>
            <a:r>
              <a:rPr lang="en-US" sz="2400" dirty="0"/>
              <a:t>, </a:t>
            </a:r>
            <a:r>
              <a:rPr lang="en-US" sz="2400" dirty="0" err="1"/>
              <a:t>metoda</a:t>
            </a:r>
            <a:r>
              <a:rPr lang="en-US" sz="2400" dirty="0"/>
              <a:t> </a:t>
            </a:r>
            <a:r>
              <a:rPr lang="en-US" sz="2400" dirty="0" err="1"/>
              <a:t>penelitian</a:t>
            </a:r>
            <a:r>
              <a:rPr lang="en-US" sz="2400" dirty="0"/>
              <a:t>, </a:t>
            </a:r>
            <a:r>
              <a:rPr lang="en-US" sz="2400" dirty="0" err="1"/>
              <a:t>analisis</a:t>
            </a:r>
            <a:r>
              <a:rPr lang="en-US" sz="2400" dirty="0"/>
              <a:t> </a:t>
            </a:r>
            <a:r>
              <a:rPr lang="en-US" sz="2400" dirty="0" err="1"/>
              <a:t>dan</a:t>
            </a:r>
            <a:r>
              <a:rPr lang="en-US" sz="2400" dirty="0"/>
              <a:t> </a:t>
            </a:r>
            <a:r>
              <a:rPr lang="en-US" sz="2400" dirty="0" err="1"/>
              <a:t>pengolahan</a:t>
            </a:r>
            <a:r>
              <a:rPr lang="en-US" sz="2400" dirty="0"/>
              <a:t> data, </a:t>
            </a:r>
            <a:r>
              <a:rPr lang="en-US" sz="2400" dirty="0" err="1"/>
              <a:t>serta</a:t>
            </a:r>
            <a:r>
              <a:rPr lang="en-US" sz="2400" dirty="0"/>
              <a:t> </a:t>
            </a:r>
            <a:r>
              <a:rPr lang="en-US" sz="2400" dirty="0" err="1"/>
              <a:t>memastikan</a:t>
            </a:r>
            <a:r>
              <a:rPr lang="en-US" sz="2400" dirty="0"/>
              <a:t> </a:t>
            </a:r>
            <a:r>
              <a:rPr lang="en-US" sz="2400" dirty="0" err="1"/>
              <a:t>metoda</a:t>
            </a:r>
            <a:r>
              <a:rPr lang="en-US" sz="2400" dirty="0"/>
              <a:t> </a:t>
            </a:r>
            <a:r>
              <a:rPr lang="en-US" sz="2400" dirty="0" err="1"/>
              <a:t>penarikan</a:t>
            </a:r>
            <a:r>
              <a:rPr lang="en-US" sz="2400" dirty="0"/>
              <a:t> </a:t>
            </a:r>
            <a:r>
              <a:rPr lang="en-US" sz="2400" dirty="0" err="1"/>
              <a:t>sampel</a:t>
            </a:r>
            <a:r>
              <a:rPr lang="en-US" sz="2400" dirty="0"/>
              <a:t> yang </a:t>
            </a:r>
            <a:r>
              <a:rPr lang="en-US" sz="2400" dirty="0" err="1"/>
              <a:t>akan</a:t>
            </a:r>
            <a:r>
              <a:rPr lang="en-US" sz="2400" dirty="0"/>
              <a:t> </a:t>
            </a:r>
            <a:r>
              <a:rPr lang="en-US" sz="2400" dirty="0" err="1"/>
              <a:t>dipilih</a:t>
            </a:r>
            <a:r>
              <a:rPr lang="en-US" sz="2400" dirty="0"/>
              <a:t>. </a:t>
            </a:r>
          </a:p>
          <a:p>
            <a:pPr lvl="0"/>
            <a:r>
              <a:rPr lang="en-US" sz="2400" dirty="0" err="1"/>
              <a:t>Membantu</a:t>
            </a:r>
            <a:r>
              <a:rPr lang="en-US" sz="2400" dirty="0"/>
              <a:t> </a:t>
            </a:r>
            <a:r>
              <a:rPr lang="en-US" sz="2400" dirty="0" err="1"/>
              <a:t>peneliti</a:t>
            </a:r>
            <a:r>
              <a:rPr lang="en-US" sz="2400" dirty="0"/>
              <a:t> </a:t>
            </a:r>
            <a:r>
              <a:rPr lang="en-US" sz="2400" dirty="0" err="1"/>
              <a:t>dalam</a:t>
            </a:r>
            <a:r>
              <a:rPr lang="en-US" sz="2400" dirty="0"/>
              <a:t> </a:t>
            </a:r>
            <a:r>
              <a:rPr lang="en-US" sz="2400" dirty="0" err="1"/>
              <a:t>menentuan</a:t>
            </a:r>
            <a:r>
              <a:rPr lang="en-US" sz="2400" dirty="0"/>
              <a:t> </a:t>
            </a:r>
            <a:r>
              <a:rPr lang="en-US" sz="2400" dirty="0" err="1"/>
              <a:t>fakta</a:t>
            </a:r>
            <a:r>
              <a:rPr lang="en-US" sz="2400" dirty="0"/>
              <a:t> yang </a:t>
            </a:r>
            <a:r>
              <a:rPr lang="en-US" sz="2400" dirty="0" err="1"/>
              <a:t>relevan</a:t>
            </a:r>
            <a:r>
              <a:rPr lang="en-US" sz="2400" dirty="0"/>
              <a:t> </a:t>
            </a:r>
            <a:r>
              <a:rPr lang="en-US" sz="2400" dirty="0" err="1"/>
              <a:t>dengan</a:t>
            </a:r>
            <a:r>
              <a:rPr lang="en-US" sz="2400" dirty="0"/>
              <a:t> </a:t>
            </a:r>
            <a:r>
              <a:rPr lang="en-US" sz="2400" dirty="0" err="1"/>
              <a:t>penelitian</a:t>
            </a:r>
            <a:r>
              <a:rPr lang="en-US" sz="2400" dirty="0"/>
              <a:t> </a:t>
            </a:r>
            <a:r>
              <a:rPr lang="en-US" sz="2400" dirty="0" err="1"/>
              <a:t>dan</a:t>
            </a:r>
            <a:r>
              <a:rPr lang="en-US" sz="2400" dirty="0"/>
              <a:t> </a:t>
            </a:r>
            <a:r>
              <a:rPr lang="en-US" sz="2400" dirty="0" err="1"/>
              <a:t>membantu</a:t>
            </a:r>
            <a:r>
              <a:rPr lang="en-US" sz="2400" dirty="0"/>
              <a:t> </a:t>
            </a:r>
            <a:r>
              <a:rPr lang="en-US" sz="2400" dirty="0" err="1"/>
              <a:t>penyusunan</a:t>
            </a:r>
            <a:r>
              <a:rPr lang="en-US" sz="2400" dirty="0"/>
              <a:t> </a:t>
            </a:r>
            <a:r>
              <a:rPr lang="en-US" sz="2400" dirty="0" err="1"/>
              <a:t>teori</a:t>
            </a:r>
            <a:r>
              <a:rPr lang="en-US" sz="2400" dirty="0"/>
              <a:t> </a:t>
            </a:r>
            <a:r>
              <a:rPr lang="en-US" sz="2400" dirty="0" err="1"/>
              <a:t>serta</a:t>
            </a:r>
            <a:r>
              <a:rPr lang="en-US" sz="2400" dirty="0"/>
              <a:t> </a:t>
            </a:r>
            <a:r>
              <a:rPr lang="en-US" sz="2400" dirty="0" err="1"/>
              <a:t>membuat</a:t>
            </a:r>
            <a:r>
              <a:rPr lang="en-US" sz="2400" dirty="0"/>
              <a:t> </a:t>
            </a:r>
            <a:r>
              <a:rPr lang="en-US" sz="2400" dirty="0" err="1"/>
              <a:t>kesimpulan</a:t>
            </a:r>
            <a:r>
              <a:rPr lang="en-US" sz="2400" dirty="0"/>
              <a:t> </a:t>
            </a:r>
            <a:r>
              <a:rPr lang="en-US" sz="2400" dirty="0" err="1"/>
              <a:t>penelitian</a:t>
            </a:r>
            <a:endParaRPr lang="en-US" sz="2400" dirty="0"/>
          </a:p>
          <a:p>
            <a:pPr lvl="0"/>
            <a:r>
              <a:rPr lang="en-US" sz="2400" dirty="0" err="1"/>
              <a:t>Membantu</a:t>
            </a:r>
            <a:r>
              <a:rPr lang="en-US" sz="2400" dirty="0"/>
              <a:t> </a:t>
            </a:r>
            <a:r>
              <a:rPr lang="en-US" sz="2400" dirty="0" err="1"/>
              <a:t>peneliti</a:t>
            </a:r>
            <a:r>
              <a:rPr lang="en-US" sz="2400" dirty="0"/>
              <a:t> </a:t>
            </a:r>
            <a:r>
              <a:rPr lang="en-US" sz="2400" dirty="0" err="1"/>
              <a:t>mengidentifikasi</a:t>
            </a:r>
            <a:r>
              <a:rPr lang="en-US" sz="2400" dirty="0"/>
              <a:t> </a:t>
            </a:r>
            <a:r>
              <a:rPr lang="en-US" sz="2400" dirty="0" err="1"/>
              <a:t>sumber</a:t>
            </a:r>
            <a:r>
              <a:rPr lang="en-US" sz="2400" dirty="0"/>
              <a:t> </a:t>
            </a:r>
            <a:r>
              <a:rPr lang="en-US" sz="2400" dirty="0" err="1"/>
              <a:t>informasi</a:t>
            </a:r>
            <a:r>
              <a:rPr lang="en-US" sz="2400" dirty="0"/>
              <a:t> </a:t>
            </a:r>
            <a:r>
              <a:rPr lang="en-US" sz="2400" dirty="0" err="1"/>
              <a:t>dalam</a:t>
            </a:r>
            <a:r>
              <a:rPr lang="en-US" sz="2400" dirty="0"/>
              <a:t> </a:t>
            </a:r>
            <a:r>
              <a:rPr lang="en-US" sz="2400" dirty="0" err="1"/>
              <a:t>menyelesaikan</a:t>
            </a:r>
            <a:r>
              <a:rPr lang="en-US" sz="2400" dirty="0"/>
              <a:t> </a:t>
            </a:r>
            <a:r>
              <a:rPr lang="en-US" sz="2400" dirty="0" err="1"/>
              <a:t>permasalahan</a:t>
            </a:r>
            <a:r>
              <a:rPr lang="en-US" sz="2400" dirty="0"/>
              <a:t> </a:t>
            </a:r>
            <a:r>
              <a:rPr lang="en-US" sz="2400" dirty="0" err="1"/>
              <a:t>dan</a:t>
            </a:r>
            <a:r>
              <a:rPr lang="en-US" sz="2400" dirty="0"/>
              <a:t> </a:t>
            </a:r>
            <a:r>
              <a:rPr lang="en-US" sz="2400" dirty="0" err="1"/>
              <a:t>atau</a:t>
            </a:r>
            <a:r>
              <a:rPr lang="en-US" sz="2400" dirty="0"/>
              <a:t> sub </a:t>
            </a:r>
            <a:r>
              <a:rPr lang="en-US" sz="2400" dirty="0" err="1"/>
              <a:t>permasalahan</a:t>
            </a:r>
            <a:r>
              <a:rPr lang="en-US" sz="2400" dirty="0"/>
              <a:t> </a:t>
            </a:r>
            <a:r>
              <a:rPr lang="en-US" sz="2400" dirty="0" err="1"/>
              <a:t>penelitian</a:t>
            </a:r>
            <a:r>
              <a:rPr lang="en-US" sz="2400" dirty="0"/>
              <a:t> </a:t>
            </a:r>
            <a:r>
              <a:rPr lang="en-US" sz="2400" dirty="0" err="1"/>
              <a:t>kajian</a:t>
            </a:r>
            <a:r>
              <a:rPr lang="en-US" sz="2400" dirty="0"/>
              <a:t>.</a:t>
            </a:r>
          </a:p>
          <a:p>
            <a:pPr marL="93662" indent="0">
              <a:buNone/>
            </a:pPr>
            <a:endParaRPr lang="en-US" sz="2400" dirty="0"/>
          </a:p>
        </p:txBody>
      </p:sp>
    </p:spTree>
    <p:extLst>
      <p:ext uri="{BB962C8B-B14F-4D97-AF65-F5344CB8AC3E}">
        <p14:creationId xmlns:p14="http://schemas.microsoft.com/office/powerpoint/2010/main" val="241339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 y="185189"/>
            <a:ext cx="8269942" cy="540000"/>
          </a:xfrm>
        </p:spPr>
        <p:txBody>
          <a:bodyPr/>
          <a:lstStyle/>
          <a:p>
            <a:pPr algn="ctr"/>
            <a:r>
              <a:rPr lang="ms-MY" b="1" dirty="0" smtClean="0"/>
              <a:t>Pertimbangan </a:t>
            </a:r>
            <a:r>
              <a:rPr lang="ms-MY" b="1" dirty="0"/>
              <a:t>dalam proses perumusan hipotesis </a:t>
            </a:r>
            <a:endParaRPr lang="en-US" b="1" dirty="0"/>
          </a:p>
        </p:txBody>
      </p:sp>
      <p:sp>
        <p:nvSpPr>
          <p:cNvPr id="4" name="Content Placeholder 3"/>
          <p:cNvSpPr>
            <a:spLocks noGrp="1"/>
          </p:cNvSpPr>
          <p:nvPr>
            <p:ph sz="half" idx="1"/>
          </p:nvPr>
        </p:nvSpPr>
        <p:spPr>
          <a:xfrm>
            <a:off x="147917" y="1169894"/>
            <a:ext cx="8001000" cy="5508106"/>
          </a:xfrm>
        </p:spPr>
        <p:txBody>
          <a:bodyPr/>
          <a:lstStyle/>
          <a:p>
            <a:pPr lvl="0"/>
            <a:r>
              <a:rPr lang="ms-MY" sz="3200" dirty="0">
                <a:solidFill>
                  <a:srgbClr val="C00000"/>
                </a:solidFill>
              </a:rPr>
              <a:t>Hipotesis haruslah secara konseptual terlihat logis</a:t>
            </a:r>
            <a:r>
              <a:rPr lang="ms-MY" sz="2400" dirty="0">
                <a:solidFill>
                  <a:srgbClr val="C00000"/>
                </a:solidFill>
              </a:rPr>
              <a:t>, </a:t>
            </a:r>
            <a:r>
              <a:rPr lang="ms-MY" sz="2400" dirty="0"/>
              <a:t>dengan demikian kompilasi tinjauan literatur dan kutipan yang tidak sesuai dengan logika dasar, tidak akan dapat dikembangkan menjadi hipotesis yang baik</a:t>
            </a:r>
            <a:endParaRPr lang="en-US" sz="2400" dirty="0"/>
          </a:p>
          <a:p>
            <a:pPr lvl="0"/>
            <a:r>
              <a:rPr lang="ms-MY" sz="3200" dirty="0">
                <a:solidFill>
                  <a:srgbClr val="002060"/>
                </a:solidFill>
              </a:rPr>
              <a:t>Hipotesis haruslah dapat diuji secara empiris,  </a:t>
            </a:r>
            <a:r>
              <a:rPr lang="ms-MY" sz="2400" dirty="0"/>
              <a:t>Pengujian empiris terhadap hipotesis tidak dapat dilakukan jika hubungan antar variabel yang dihipotesiskan tidak memenuhi standar model pengukuran yang baik atau jika secara inheren tidak dapat diuji</a:t>
            </a:r>
            <a:endParaRPr lang="en-US" sz="2400" dirty="0"/>
          </a:p>
          <a:p>
            <a:pPr lvl="0"/>
            <a:r>
              <a:rPr lang="ms-MY" sz="3200" dirty="0">
                <a:solidFill>
                  <a:srgbClr val="FF0000"/>
                </a:solidFill>
              </a:rPr>
              <a:t>Hipotesis harus bersifat konteks-spesifik baik berdasarkan lingkungan maupun secara spasial</a:t>
            </a:r>
            <a:r>
              <a:rPr lang="ms-MY" sz="3200" dirty="0"/>
              <a:t>.</a:t>
            </a:r>
            <a:r>
              <a:rPr lang="ms-MY" sz="2400" dirty="0"/>
              <a:t> Suatu hipotesis dinilai memiliki kemampuan prediktif apabila mampu memprediksi sesuai dengan ruang dan waktu yang diinginkan dalam penelitian.</a:t>
            </a:r>
            <a:endParaRPr lang="en-US" sz="2400" dirty="0"/>
          </a:p>
          <a:p>
            <a:endParaRPr lang="en-US" sz="2400" dirty="0"/>
          </a:p>
        </p:txBody>
      </p:sp>
      <p:sp>
        <p:nvSpPr>
          <p:cNvPr id="6" name="Slide Number Placeholder 5"/>
          <p:cNvSpPr>
            <a:spLocks noGrp="1"/>
          </p:cNvSpPr>
          <p:nvPr>
            <p:ph type="sldNum" sz="quarter" idx="15"/>
          </p:nvPr>
        </p:nvSpPr>
        <p:spPr/>
        <p:txBody>
          <a:bodyPr/>
          <a:lstStyle/>
          <a:p>
            <a:fld id="{058DB212-BFA2-403F-85EF-DFD3FF6D973A}" type="slidenum">
              <a:rPr lang="en-ZA" smtClean="0"/>
              <a:pPr/>
              <a:t>6</a:t>
            </a:fld>
            <a:endParaRPr lang="en-ZA" dirty="0"/>
          </a:p>
        </p:txBody>
      </p:sp>
      <p:pic>
        <p:nvPicPr>
          <p:cNvPr id="7" name="Picture Placeholder 32" descr="hand writing on chalkbaord">
            <a:extLst>
              <a:ext uri="{FF2B5EF4-FFF2-40B4-BE49-F238E27FC236}">
                <a16:creationId xmlns:a16="http://schemas.microsoft.com/office/drawing/2014/main" xmlns="" id="{054A552F-EE01-456D-A7B3-001845F280A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148918" y="0"/>
            <a:ext cx="4043082" cy="6822000"/>
          </a:xfrm>
        </p:spPr>
      </p:pic>
    </p:spTree>
    <p:extLst>
      <p:ext uri="{BB962C8B-B14F-4D97-AF65-F5344CB8AC3E}">
        <p14:creationId xmlns:p14="http://schemas.microsoft.com/office/powerpoint/2010/main" val="28149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fld id="{058DB212-BFA2-403F-85EF-DFD3FF6D973A}" type="slidenum">
              <a:rPr lang="en-ZA" smtClean="0"/>
              <a:pPr/>
              <a:t>7</a:t>
            </a:fld>
            <a:endParaRPr lang="en-ZA" dirty="0"/>
          </a:p>
        </p:txBody>
      </p:sp>
      <p:sp>
        <p:nvSpPr>
          <p:cNvPr id="4" name="Title 3"/>
          <p:cNvSpPr>
            <a:spLocks noGrp="1"/>
          </p:cNvSpPr>
          <p:nvPr>
            <p:ph type="ctrTitle"/>
          </p:nvPr>
        </p:nvSpPr>
        <p:spPr>
          <a:xfrm>
            <a:off x="161365" y="430307"/>
            <a:ext cx="7463117" cy="1519517"/>
          </a:xfrm>
        </p:spPr>
        <p:txBody>
          <a:bodyPr/>
          <a:lstStyle/>
          <a:p>
            <a:r>
              <a:rPr lang="en-US" sz="4000" dirty="0" err="1"/>
              <a:t>hipotesis</a:t>
            </a:r>
            <a:r>
              <a:rPr lang="en-US" sz="4000" dirty="0"/>
              <a:t> yang </a:t>
            </a:r>
            <a:r>
              <a:rPr lang="en-US" sz="4000" dirty="0" err="1"/>
              <a:t>merupakan</a:t>
            </a:r>
            <a:r>
              <a:rPr lang="en-US" sz="4000" dirty="0"/>
              <a:t> </a:t>
            </a:r>
            <a:r>
              <a:rPr lang="en-US" sz="4000" dirty="0" err="1"/>
              <a:t>perkiraan</a:t>
            </a:r>
            <a:r>
              <a:rPr lang="en-US" sz="4000" dirty="0"/>
              <a:t> </a:t>
            </a:r>
            <a:r>
              <a:rPr lang="en-US" sz="4000" dirty="0" err="1"/>
              <a:t>sementara</a:t>
            </a:r>
            <a:r>
              <a:rPr lang="en-US" sz="4000" dirty="0"/>
              <a:t> </a:t>
            </a:r>
            <a:r>
              <a:rPr lang="en-US" sz="4000" dirty="0" err="1"/>
              <a:t>dalam</a:t>
            </a:r>
            <a:r>
              <a:rPr lang="en-US" sz="4000" dirty="0"/>
              <a:t> </a:t>
            </a:r>
            <a:r>
              <a:rPr lang="en-US" sz="4000" dirty="0" err="1"/>
              <a:t>bentuk</a:t>
            </a:r>
            <a:r>
              <a:rPr lang="en-US" sz="4000" dirty="0"/>
              <a:t> </a:t>
            </a:r>
            <a:r>
              <a:rPr lang="en-US" sz="4000" dirty="0" err="1"/>
              <a:t>pernyataan</a:t>
            </a:r>
            <a:r>
              <a:rPr lang="en-US" sz="4000" dirty="0"/>
              <a:t> </a:t>
            </a:r>
            <a:r>
              <a:rPr lang="en-US" sz="4000" dirty="0" err="1"/>
              <a:t>hubungan</a:t>
            </a:r>
            <a:r>
              <a:rPr lang="en-US" sz="4000" dirty="0"/>
              <a:t> </a:t>
            </a:r>
            <a:r>
              <a:rPr lang="en-US" sz="4000" dirty="0" err="1"/>
              <a:t>antara</a:t>
            </a:r>
            <a:r>
              <a:rPr lang="en-US" sz="4000" dirty="0"/>
              <a:t> </a:t>
            </a:r>
            <a:r>
              <a:rPr lang="en-US" sz="4000" dirty="0" err="1" smtClean="0"/>
              <a:t>variabel</a:t>
            </a:r>
            <a:endParaRPr lang="en-US" sz="4000" dirty="0"/>
          </a:p>
        </p:txBody>
      </p:sp>
      <p:sp>
        <p:nvSpPr>
          <p:cNvPr id="5" name="Subtitle 4"/>
          <p:cNvSpPr>
            <a:spLocks noGrp="1"/>
          </p:cNvSpPr>
          <p:nvPr>
            <p:ph type="subTitle" idx="1"/>
          </p:nvPr>
        </p:nvSpPr>
        <p:spPr>
          <a:xfrm>
            <a:off x="3247464" y="5004804"/>
            <a:ext cx="4465325" cy="722312"/>
          </a:xfrm>
          <a:ln w="28575">
            <a:solidFill>
              <a:srgbClr val="66FF33"/>
            </a:solidFill>
          </a:ln>
        </p:spPr>
        <p:txBody>
          <a:bodyPr/>
          <a:lstStyle/>
          <a:p>
            <a:r>
              <a:rPr lang="en-US" sz="2400" b="1" dirty="0">
                <a:solidFill>
                  <a:srgbClr val="66FF33"/>
                </a:solidFill>
              </a:rPr>
              <a:t>“</a:t>
            </a:r>
            <a:r>
              <a:rPr lang="en-US" sz="2400" b="1" dirty="0" err="1">
                <a:solidFill>
                  <a:srgbClr val="66FF33"/>
                </a:solidFill>
              </a:rPr>
              <a:t>hipotesis</a:t>
            </a:r>
            <a:r>
              <a:rPr lang="en-US" sz="2400" b="1" dirty="0">
                <a:solidFill>
                  <a:srgbClr val="66FF33"/>
                </a:solidFill>
              </a:rPr>
              <a:t> </a:t>
            </a:r>
            <a:r>
              <a:rPr lang="en-US" sz="2400" b="1" dirty="0" err="1">
                <a:solidFill>
                  <a:srgbClr val="66FF33"/>
                </a:solidFill>
              </a:rPr>
              <a:t>diterima</a:t>
            </a:r>
            <a:r>
              <a:rPr lang="en-US" sz="2400" b="1" dirty="0" smtClean="0">
                <a:solidFill>
                  <a:srgbClr val="66FF33"/>
                </a:solidFill>
              </a:rPr>
              <a:t>” </a:t>
            </a:r>
            <a:r>
              <a:rPr lang="en-US" sz="2400" b="1" dirty="0" err="1" smtClean="0"/>
              <a:t>atau</a:t>
            </a:r>
            <a:r>
              <a:rPr lang="en-US" sz="2400" b="1" dirty="0" smtClean="0">
                <a:solidFill>
                  <a:srgbClr val="66FF33"/>
                </a:solidFill>
              </a:rPr>
              <a:t> </a:t>
            </a:r>
          </a:p>
          <a:p>
            <a:r>
              <a:rPr lang="en-US" sz="2400" b="1" dirty="0" smtClean="0">
                <a:solidFill>
                  <a:srgbClr val="66FF33"/>
                </a:solidFill>
              </a:rPr>
              <a:t>“</a:t>
            </a:r>
            <a:r>
              <a:rPr lang="en-US" sz="2400" b="1" dirty="0" err="1" smtClean="0">
                <a:solidFill>
                  <a:srgbClr val="66FF33"/>
                </a:solidFill>
              </a:rPr>
              <a:t>hipotesis</a:t>
            </a:r>
            <a:r>
              <a:rPr lang="en-US" sz="2400" b="1" dirty="0" smtClean="0">
                <a:solidFill>
                  <a:srgbClr val="66FF33"/>
                </a:solidFill>
              </a:rPr>
              <a:t> </a:t>
            </a:r>
            <a:r>
              <a:rPr lang="en-US" sz="2400" b="1" dirty="0" err="1" smtClean="0">
                <a:solidFill>
                  <a:srgbClr val="66FF33"/>
                </a:solidFill>
              </a:rPr>
              <a:t>ditolak</a:t>
            </a:r>
            <a:r>
              <a:rPr lang="en-US" sz="2400" b="1" dirty="0" smtClean="0">
                <a:solidFill>
                  <a:srgbClr val="66FF33"/>
                </a:solidFill>
              </a:rPr>
              <a:t>” </a:t>
            </a:r>
            <a:endParaRPr lang="en-US" sz="2400" b="1" dirty="0">
              <a:solidFill>
                <a:srgbClr val="66FF33"/>
              </a:solidFill>
            </a:endParaRPr>
          </a:p>
        </p:txBody>
      </p:sp>
      <p:sp>
        <p:nvSpPr>
          <p:cNvPr id="6" name="TextBox 5"/>
          <p:cNvSpPr txBox="1"/>
          <p:nvPr/>
        </p:nvSpPr>
        <p:spPr>
          <a:xfrm>
            <a:off x="564777" y="2285999"/>
            <a:ext cx="3280065" cy="523220"/>
          </a:xfrm>
          <a:prstGeom prst="rect">
            <a:avLst/>
          </a:prstGeom>
          <a:noFill/>
        </p:spPr>
        <p:txBody>
          <a:bodyPr wrap="none" rtlCol="0">
            <a:spAutoFit/>
          </a:bodyPr>
          <a:lstStyle/>
          <a:p>
            <a:r>
              <a:rPr lang="en-US" sz="2800" b="1" dirty="0" err="1" smtClean="0">
                <a:solidFill>
                  <a:srgbClr val="FF0000"/>
                </a:solidFill>
                <a:latin typeface="Arial" panose="020B0604020202020204" pitchFamily="34" charset="0"/>
                <a:cs typeface="Arial" panose="020B0604020202020204" pitchFamily="34" charset="0"/>
              </a:rPr>
              <a:t>Melalui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penelitian</a:t>
            </a:r>
            <a:r>
              <a:rPr lang="en-US" sz="2800" b="1" dirty="0" smtClean="0">
                <a:solidFill>
                  <a:srgbClr val="FF0000"/>
                </a:solidFill>
                <a:latin typeface="Arial" panose="020B0604020202020204" pitchFamily="34" charset="0"/>
                <a:cs typeface="Arial" panose="020B0604020202020204" pitchFamily="34" charset="0"/>
              </a:rPr>
              <a:t> </a:t>
            </a:r>
            <a:endParaRPr lang="en-US" sz="28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111623" y="3117282"/>
            <a:ext cx="6096000" cy="1200329"/>
          </a:xfrm>
          <a:prstGeom prst="rect">
            <a:avLst/>
          </a:prstGeom>
        </p:spPr>
        <p:txBody>
          <a:bodyPr>
            <a:spAutoFit/>
          </a:bodyPr>
          <a:lstStyle/>
          <a:p>
            <a:r>
              <a:rPr lang="en-US" sz="2400" dirty="0" err="1">
                <a:solidFill>
                  <a:srgbClr val="00FFFF"/>
                </a:solidFill>
              </a:rPr>
              <a:t>akan</a:t>
            </a:r>
            <a:r>
              <a:rPr lang="en-US" sz="2400" dirty="0">
                <a:solidFill>
                  <a:srgbClr val="00FFFF"/>
                </a:solidFill>
              </a:rPr>
              <a:t> </a:t>
            </a:r>
            <a:r>
              <a:rPr lang="en-US" sz="2400" dirty="0" err="1">
                <a:solidFill>
                  <a:srgbClr val="00FFFF"/>
                </a:solidFill>
              </a:rPr>
              <a:t>dipastikan</a:t>
            </a:r>
            <a:r>
              <a:rPr lang="en-US" sz="2400" dirty="0">
                <a:solidFill>
                  <a:srgbClr val="00FFFF"/>
                </a:solidFill>
              </a:rPr>
              <a:t> </a:t>
            </a:r>
            <a:r>
              <a:rPr lang="en-US" sz="2400" dirty="0" err="1">
                <a:solidFill>
                  <a:srgbClr val="00FFFF"/>
                </a:solidFill>
              </a:rPr>
              <a:t>apakah</a:t>
            </a:r>
            <a:r>
              <a:rPr lang="en-US" sz="2400" dirty="0">
                <a:solidFill>
                  <a:srgbClr val="00FFFF"/>
                </a:solidFill>
              </a:rPr>
              <a:t> </a:t>
            </a:r>
            <a:r>
              <a:rPr lang="en-US" sz="2400" dirty="0" err="1">
                <a:solidFill>
                  <a:srgbClr val="00FFFF"/>
                </a:solidFill>
              </a:rPr>
              <a:t>didukung</a:t>
            </a:r>
            <a:r>
              <a:rPr lang="en-US" sz="2400" dirty="0">
                <a:solidFill>
                  <a:srgbClr val="00FFFF"/>
                </a:solidFill>
              </a:rPr>
              <a:t> </a:t>
            </a:r>
            <a:r>
              <a:rPr lang="en-US" sz="2400" dirty="0" err="1">
                <a:solidFill>
                  <a:srgbClr val="00FFFF"/>
                </a:solidFill>
              </a:rPr>
              <a:t>atau</a:t>
            </a:r>
            <a:r>
              <a:rPr lang="en-US" sz="2400" dirty="0">
                <a:solidFill>
                  <a:srgbClr val="00FFFF"/>
                </a:solidFill>
              </a:rPr>
              <a:t> </a:t>
            </a:r>
            <a:r>
              <a:rPr lang="en-US" sz="2400" dirty="0" err="1">
                <a:solidFill>
                  <a:srgbClr val="00FFFF"/>
                </a:solidFill>
              </a:rPr>
              <a:t>tidak</a:t>
            </a:r>
            <a:r>
              <a:rPr lang="en-US" sz="2400" dirty="0">
                <a:solidFill>
                  <a:srgbClr val="00FFFF"/>
                </a:solidFill>
              </a:rPr>
              <a:t> </a:t>
            </a:r>
            <a:r>
              <a:rPr lang="en-US" sz="2400" dirty="0" err="1">
                <a:solidFill>
                  <a:srgbClr val="00FFFF"/>
                </a:solidFill>
              </a:rPr>
              <a:t>didukung</a:t>
            </a:r>
            <a:r>
              <a:rPr lang="en-US" sz="2400" dirty="0">
                <a:solidFill>
                  <a:srgbClr val="00FFFF"/>
                </a:solidFill>
              </a:rPr>
              <a:t> </a:t>
            </a:r>
            <a:r>
              <a:rPr lang="en-US" sz="2400" dirty="0" err="1" smtClean="0">
                <a:solidFill>
                  <a:srgbClr val="00FFFF"/>
                </a:solidFill>
              </a:rPr>
              <a:t>berdasarkan</a:t>
            </a:r>
            <a:r>
              <a:rPr lang="en-US" sz="2400" dirty="0" smtClean="0">
                <a:solidFill>
                  <a:srgbClr val="00FFFF"/>
                </a:solidFill>
              </a:rPr>
              <a:t> data </a:t>
            </a:r>
            <a:r>
              <a:rPr lang="en-US" sz="2400" dirty="0" err="1">
                <a:solidFill>
                  <a:srgbClr val="00FFFF"/>
                </a:solidFill>
              </a:rPr>
              <a:t>empiris</a:t>
            </a:r>
            <a:r>
              <a:rPr lang="en-US" sz="2400" dirty="0">
                <a:solidFill>
                  <a:srgbClr val="00FFFF"/>
                </a:solidFill>
              </a:rPr>
              <a:t> yang </a:t>
            </a:r>
            <a:r>
              <a:rPr lang="en-US" sz="2400" dirty="0" err="1" smtClean="0">
                <a:solidFill>
                  <a:srgbClr val="00FFFF"/>
                </a:solidFill>
              </a:rPr>
              <a:t>dikumpulkan</a:t>
            </a:r>
            <a:endParaRPr lang="en-US" sz="2400" dirty="0">
              <a:solidFill>
                <a:srgbClr val="00FFFF"/>
              </a:solidFill>
            </a:endParaRPr>
          </a:p>
        </p:txBody>
      </p:sp>
      <p:pic>
        <p:nvPicPr>
          <p:cNvPr id="9" name="Picture 2" descr="Gambar terkait"/>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28139" r="28139"/>
          <a:stretch/>
        </p:blipFill>
        <p:spPr bwMode="auto">
          <a:xfrm>
            <a:off x="7802525" y="0"/>
            <a:ext cx="4389475" cy="66776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565" y="5004803"/>
            <a:ext cx="1396163" cy="6045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7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descr="vertical line">
            <a:extLst>
              <a:ext uri="{FF2B5EF4-FFF2-40B4-BE49-F238E27FC236}">
                <a16:creationId xmlns:a16="http://schemas.microsoft.com/office/drawing/2014/main" xmlns="" id="{1B17638D-56AE-48AD-96C8-EE46229C744C}"/>
              </a:ext>
            </a:extLst>
          </p:cNvPr>
          <p:cNvCxnSpPr/>
          <p:nvPr/>
        </p:nvCxnSpPr>
        <p:spPr>
          <a:xfrm>
            <a:off x="7804352" y="1204506"/>
            <a:ext cx="0" cy="4093388"/>
          </a:xfrm>
          <a:prstGeom prst="line">
            <a:avLst/>
          </a:prstGeom>
          <a:ln w="635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Graphic 8" descr="space radar outline">
            <a:extLst>
              <a:ext uri="{FF2B5EF4-FFF2-40B4-BE49-F238E27FC236}">
                <a16:creationId xmlns:a16="http://schemas.microsoft.com/office/drawing/2014/main" xmlns="" id="{52C1AEF9-C750-45F9-AD02-5447187F5716}"/>
              </a:ext>
            </a:extLst>
          </p:cNvPr>
          <p:cNvSpPr/>
          <p:nvPr/>
        </p:nvSpPr>
        <p:spPr>
          <a:xfrm rot="16731500">
            <a:off x="10654807" y="4433342"/>
            <a:ext cx="238125" cy="238125"/>
          </a:xfrm>
          <a:custGeom>
            <a:avLst/>
            <a:gdLst>
              <a:gd name="connsiteX0" fmla="*/ 145256 w 238125"/>
              <a:gd name="connsiteY0" fmla="*/ 159538 h 238125"/>
              <a:gd name="connsiteX1" fmla="*/ 150019 w 238125"/>
              <a:gd name="connsiteY1" fmla="*/ 154775 h 238125"/>
              <a:gd name="connsiteX2" fmla="*/ 150019 w 238125"/>
              <a:gd name="connsiteY2" fmla="*/ 145250 h 238125"/>
              <a:gd name="connsiteX3" fmla="*/ 145256 w 238125"/>
              <a:gd name="connsiteY3" fmla="*/ 140488 h 238125"/>
              <a:gd name="connsiteX4" fmla="*/ 140494 w 238125"/>
              <a:gd name="connsiteY4" fmla="*/ 145250 h 238125"/>
              <a:gd name="connsiteX5" fmla="*/ 140494 w 238125"/>
              <a:gd name="connsiteY5" fmla="*/ 154775 h 238125"/>
              <a:gd name="connsiteX6" fmla="*/ 145256 w 238125"/>
              <a:gd name="connsiteY6" fmla="*/ 159538 h 238125"/>
              <a:gd name="connsiteX7" fmla="*/ 234353 w 238125"/>
              <a:gd name="connsiteY7" fmla="*/ 122828 h 238125"/>
              <a:gd name="connsiteX8" fmla="*/ 196253 w 238125"/>
              <a:gd name="connsiteY8" fmla="*/ 84728 h 238125"/>
              <a:gd name="connsiteX9" fmla="*/ 192881 w 238125"/>
              <a:gd name="connsiteY9" fmla="*/ 83338 h 238125"/>
              <a:gd name="connsiteX10" fmla="*/ 97631 w 238125"/>
              <a:gd name="connsiteY10" fmla="*/ 83338 h 238125"/>
              <a:gd name="connsiteX11" fmla="*/ 93231 w 238125"/>
              <a:gd name="connsiteY11" fmla="*/ 86281 h 238125"/>
              <a:gd name="connsiteX12" fmla="*/ 94259 w 238125"/>
              <a:gd name="connsiteY12" fmla="*/ 91472 h 238125"/>
              <a:gd name="connsiteX13" fmla="*/ 114700 w 238125"/>
              <a:gd name="connsiteY13" fmla="*/ 111913 h 238125"/>
              <a:gd name="connsiteX14" fmla="*/ 73819 w 238125"/>
              <a:gd name="connsiteY14" fmla="*/ 111913 h 238125"/>
              <a:gd name="connsiteX15" fmla="*/ 73819 w 238125"/>
              <a:gd name="connsiteY15" fmla="*/ 45238 h 238125"/>
              <a:gd name="connsiteX16" fmla="*/ 88106 w 238125"/>
              <a:gd name="connsiteY16" fmla="*/ 45238 h 238125"/>
              <a:gd name="connsiteX17" fmla="*/ 92869 w 238125"/>
              <a:gd name="connsiteY17" fmla="*/ 40475 h 238125"/>
              <a:gd name="connsiteX18" fmla="*/ 92869 w 238125"/>
              <a:gd name="connsiteY18" fmla="*/ 21425 h 238125"/>
              <a:gd name="connsiteX19" fmla="*/ 88887 w 238125"/>
              <a:gd name="connsiteY19" fmla="*/ 16729 h 238125"/>
              <a:gd name="connsiteX20" fmla="*/ 31737 w 238125"/>
              <a:gd name="connsiteY20" fmla="*/ 7204 h 238125"/>
              <a:gd name="connsiteX21" fmla="*/ 27880 w 238125"/>
              <a:gd name="connsiteY21" fmla="*/ 8271 h 238125"/>
              <a:gd name="connsiteX22" fmla="*/ 26194 w 238125"/>
              <a:gd name="connsiteY22" fmla="*/ 11900 h 238125"/>
              <a:gd name="connsiteX23" fmla="*/ 26194 w 238125"/>
              <a:gd name="connsiteY23" fmla="*/ 40475 h 238125"/>
              <a:gd name="connsiteX24" fmla="*/ 30956 w 238125"/>
              <a:gd name="connsiteY24" fmla="*/ 45238 h 238125"/>
              <a:gd name="connsiteX25" fmla="*/ 64294 w 238125"/>
              <a:gd name="connsiteY25" fmla="*/ 45238 h 238125"/>
              <a:gd name="connsiteX26" fmla="*/ 64294 w 238125"/>
              <a:gd name="connsiteY26" fmla="*/ 111913 h 238125"/>
              <a:gd name="connsiteX27" fmla="*/ 40481 w 238125"/>
              <a:gd name="connsiteY27" fmla="*/ 111913 h 238125"/>
              <a:gd name="connsiteX28" fmla="*/ 26194 w 238125"/>
              <a:gd name="connsiteY28" fmla="*/ 126200 h 238125"/>
              <a:gd name="connsiteX29" fmla="*/ 26194 w 238125"/>
              <a:gd name="connsiteY29" fmla="*/ 164300 h 238125"/>
              <a:gd name="connsiteX30" fmla="*/ 40481 w 238125"/>
              <a:gd name="connsiteY30" fmla="*/ 178588 h 238125"/>
              <a:gd name="connsiteX31" fmla="*/ 76610 w 238125"/>
              <a:gd name="connsiteY31" fmla="*/ 178588 h 238125"/>
              <a:gd name="connsiteX32" fmla="*/ 52769 w 238125"/>
              <a:gd name="connsiteY32" fmla="*/ 202429 h 238125"/>
              <a:gd name="connsiteX33" fmla="*/ 30956 w 238125"/>
              <a:gd name="connsiteY33" fmla="*/ 188113 h 238125"/>
              <a:gd name="connsiteX34" fmla="*/ 7144 w 238125"/>
              <a:gd name="connsiteY34" fmla="*/ 211925 h 238125"/>
              <a:gd name="connsiteX35" fmla="*/ 30956 w 238125"/>
              <a:gd name="connsiteY35" fmla="*/ 235738 h 238125"/>
              <a:gd name="connsiteX36" fmla="*/ 54550 w 238125"/>
              <a:gd name="connsiteY36" fmla="*/ 214116 h 238125"/>
              <a:gd name="connsiteX37" fmla="*/ 90078 w 238125"/>
              <a:gd name="connsiteY37" fmla="*/ 178588 h 238125"/>
              <a:gd name="connsiteX38" fmla="*/ 111919 w 238125"/>
              <a:gd name="connsiteY38" fmla="*/ 178588 h 238125"/>
              <a:gd name="connsiteX39" fmla="*/ 111919 w 238125"/>
              <a:gd name="connsiteY39" fmla="*/ 188598 h 238125"/>
              <a:gd name="connsiteX40" fmla="*/ 92869 w 238125"/>
              <a:gd name="connsiteY40" fmla="*/ 211925 h 238125"/>
              <a:gd name="connsiteX41" fmla="*/ 116681 w 238125"/>
              <a:gd name="connsiteY41" fmla="*/ 235738 h 238125"/>
              <a:gd name="connsiteX42" fmla="*/ 140494 w 238125"/>
              <a:gd name="connsiteY42" fmla="*/ 211925 h 238125"/>
              <a:gd name="connsiteX43" fmla="*/ 121444 w 238125"/>
              <a:gd name="connsiteY43" fmla="*/ 188598 h 238125"/>
              <a:gd name="connsiteX44" fmla="*/ 121444 w 238125"/>
              <a:gd name="connsiteY44" fmla="*/ 178588 h 238125"/>
              <a:gd name="connsiteX45" fmla="*/ 143275 w 238125"/>
              <a:gd name="connsiteY45" fmla="*/ 178588 h 238125"/>
              <a:gd name="connsiteX46" fmla="*/ 178813 w 238125"/>
              <a:gd name="connsiteY46" fmla="*/ 214125 h 238125"/>
              <a:gd name="connsiteX47" fmla="*/ 202406 w 238125"/>
              <a:gd name="connsiteY47" fmla="*/ 235738 h 238125"/>
              <a:gd name="connsiteX48" fmla="*/ 226219 w 238125"/>
              <a:gd name="connsiteY48" fmla="*/ 211925 h 238125"/>
              <a:gd name="connsiteX49" fmla="*/ 202406 w 238125"/>
              <a:gd name="connsiteY49" fmla="*/ 188113 h 238125"/>
              <a:gd name="connsiteX50" fmla="*/ 180594 w 238125"/>
              <a:gd name="connsiteY50" fmla="*/ 202438 h 238125"/>
              <a:gd name="connsiteX51" fmla="*/ 156743 w 238125"/>
              <a:gd name="connsiteY51" fmla="*/ 178588 h 238125"/>
              <a:gd name="connsiteX52" fmla="*/ 192881 w 238125"/>
              <a:gd name="connsiteY52" fmla="*/ 178588 h 238125"/>
              <a:gd name="connsiteX53" fmla="*/ 207169 w 238125"/>
              <a:gd name="connsiteY53" fmla="*/ 164300 h 238125"/>
              <a:gd name="connsiteX54" fmla="*/ 207169 w 238125"/>
              <a:gd name="connsiteY54" fmla="*/ 130963 h 238125"/>
              <a:gd name="connsiteX55" fmla="*/ 230981 w 238125"/>
              <a:gd name="connsiteY55" fmla="*/ 130963 h 238125"/>
              <a:gd name="connsiteX56" fmla="*/ 235382 w 238125"/>
              <a:gd name="connsiteY56" fmla="*/ 128019 h 238125"/>
              <a:gd name="connsiteX57" fmla="*/ 234353 w 238125"/>
              <a:gd name="connsiteY57" fmla="*/ 122828 h 238125"/>
              <a:gd name="connsiteX58" fmla="*/ 45244 w 238125"/>
              <a:gd name="connsiteY58" fmla="*/ 211935 h 238125"/>
              <a:gd name="connsiteX59" fmla="*/ 30956 w 238125"/>
              <a:gd name="connsiteY59" fmla="*/ 226213 h 238125"/>
              <a:gd name="connsiteX60" fmla="*/ 16669 w 238125"/>
              <a:gd name="connsiteY60" fmla="*/ 211925 h 238125"/>
              <a:gd name="connsiteX61" fmla="*/ 30956 w 238125"/>
              <a:gd name="connsiteY61" fmla="*/ 197638 h 238125"/>
              <a:gd name="connsiteX62" fmla="*/ 45244 w 238125"/>
              <a:gd name="connsiteY62" fmla="*/ 211925 h 238125"/>
              <a:gd name="connsiteX63" fmla="*/ 45244 w 238125"/>
              <a:gd name="connsiteY63" fmla="*/ 211935 h 238125"/>
              <a:gd name="connsiteX64" fmla="*/ 202406 w 238125"/>
              <a:gd name="connsiteY64" fmla="*/ 197638 h 238125"/>
              <a:gd name="connsiteX65" fmla="*/ 216694 w 238125"/>
              <a:gd name="connsiteY65" fmla="*/ 211925 h 238125"/>
              <a:gd name="connsiteX66" fmla="*/ 202406 w 238125"/>
              <a:gd name="connsiteY66" fmla="*/ 226213 h 238125"/>
              <a:gd name="connsiteX67" fmla="*/ 188119 w 238125"/>
              <a:gd name="connsiteY67" fmla="*/ 211925 h 238125"/>
              <a:gd name="connsiteX68" fmla="*/ 202406 w 238125"/>
              <a:gd name="connsiteY68" fmla="*/ 197638 h 238125"/>
              <a:gd name="connsiteX69" fmla="*/ 109128 w 238125"/>
              <a:gd name="connsiteY69" fmla="*/ 92863 h 238125"/>
              <a:gd name="connsiteX70" fmla="*/ 143275 w 238125"/>
              <a:gd name="connsiteY70" fmla="*/ 92863 h 238125"/>
              <a:gd name="connsiteX71" fmla="*/ 171850 w 238125"/>
              <a:gd name="connsiteY71" fmla="*/ 121438 h 238125"/>
              <a:gd name="connsiteX72" fmla="*/ 137703 w 238125"/>
              <a:gd name="connsiteY72" fmla="*/ 121438 h 238125"/>
              <a:gd name="connsiteX73" fmla="*/ 109128 w 238125"/>
              <a:gd name="connsiteY73" fmla="*/ 92863 h 238125"/>
              <a:gd name="connsiteX74" fmla="*/ 35719 w 238125"/>
              <a:gd name="connsiteY74" fmla="*/ 35713 h 238125"/>
              <a:gd name="connsiteX75" fmla="*/ 35719 w 238125"/>
              <a:gd name="connsiteY75" fmla="*/ 17520 h 238125"/>
              <a:gd name="connsiteX76" fmla="*/ 83344 w 238125"/>
              <a:gd name="connsiteY76" fmla="*/ 25454 h 238125"/>
              <a:gd name="connsiteX77" fmla="*/ 83344 w 238125"/>
              <a:gd name="connsiteY77" fmla="*/ 35713 h 238125"/>
              <a:gd name="connsiteX78" fmla="*/ 35719 w 238125"/>
              <a:gd name="connsiteY78" fmla="*/ 35713 h 238125"/>
              <a:gd name="connsiteX79" fmla="*/ 130969 w 238125"/>
              <a:gd name="connsiteY79" fmla="*/ 211925 h 238125"/>
              <a:gd name="connsiteX80" fmla="*/ 116681 w 238125"/>
              <a:gd name="connsiteY80" fmla="*/ 226213 h 238125"/>
              <a:gd name="connsiteX81" fmla="*/ 102394 w 238125"/>
              <a:gd name="connsiteY81" fmla="*/ 211925 h 238125"/>
              <a:gd name="connsiteX82" fmla="*/ 116681 w 238125"/>
              <a:gd name="connsiteY82" fmla="*/ 197638 h 238125"/>
              <a:gd name="connsiteX83" fmla="*/ 130969 w 238125"/>
              <a:gd name="connsiteY83" fmla="*/ 211925 h 238125"/>
              <a:gd name="connsiteX84" fmla="*/ 197644 w 238125"/>
              <a:gd name="connsiteY84" fmla="*/ 164300 h 238125"/>
              <a:gd name="connsiteX85" fmla="*/ 192881 w 238125"/>
              <a:gd name="connsiteY85" fmla="*/ 169063 h 238125"/>
              <a:gd name="connsiteX86" fmla="*/ 40481 w 238125"/>
              <a:gd name="connsiteY86" fmla="*/ 169063 h 238125"/>
              <a:gd name="connsiteX87" fmla="*/ 35719 w 238125"/>
              <a:gd name="connsiteY87" fmla="*/ 164300 h 238125"/>
              <a:gd name="connsiteX88" fmla="*/ 35719 w 238125"/>
              <a:gd name="connsiteY88" fmla="*/ 126200 h 238125"/>
              <a:gd name="connsiteX89" fmla="*/ 40481 w 238125"/>
              <a:gd name="connsiteY89" fmla="*/ 121438 h 238125"/>
              <a:gd name="connsiteX90" fmla="*/ 124225 w 238125"/>
              <a:gd name="connsiteY90" fmla="*/ 121438 h 238125"/>
              <a:gd name="connsiteX91" fmla="*/ 132359 w 238125"/>
              <a:gd name="connsiteY91" fmla="*/ 129572 h 238125"/>
              <a:gd name="connsiteX92" fmla="*/ 135731 w 238125"/>
              <a:gd name="connsiteY92" fmla="*/ 130963 h 238125"/>
              <a:gd name="connsiteX93" fmla="*/ 197644 w 238125"/>
              <a:gd name="connsiteY93" fmla="*/ 130963 h 238125"/>
              <a:gd name="connsiteX94" fmla="*/ 197644 w 238125"/>
              <a:gd name="connsiteY94" fmla="*/ 164300 h 238125"/>
              <a:gd name="connsiteX95" fmla="*/ 185318 w 238125"/>
              <a:gd name="connsiteY95" fmla="*/ 121438 h 238125"/>
              <a:gd name="connsiteX96" fmla="*/ 156743 w 238125"/>
              <a:gd name="connsiteY96" fmla="*/ 92863 h 238125"/>
              <a:gd name="connsiteX97" fmla="*/ 190910 w 238125"/>
              <a:gd name="connsiteY97" fmla="*/ 92863 h 238125"/>
              <a:gd name="connsiteX98" fmla="*/ 219485 w 238125"/>
              <a:gd name="connsiteY98" fmla="*/ 121438 h 238125"/>
              <a:gd name="connsiteX99" fmla="*/ 185318 w 238125"/>
              <a:gd name="connsiteY99" fmla="*/ 121438 h 238125"/>
              <a:gd name="connsiteX100" fmla="*/ 164306 w 238125"/>
              <a:gd name="connsiteY100" fmla="*/ 159538 h 238125"/>
              <a:gd name="connsiteX101" fmla="*/ 169069 w 238125"/>
              <a:gd name="connsiteY101" fmla="*/ 154775 h 238125"/>
              <a:gd name="connsiteX102" fmla="*/ 169069 w 238125"/>
              <a:gd name="connsiteY102" fmla="*/ 145250 h 238125"/>
              <a:gd name="connsiteX103" fmla="*/ 164306 w 238125"/>
              <a:gd name="connsiteY103" fmla="*/ 140488 h 238125"/>
              <a:gd name="connsiteX104" fmla="*/ 159544 w 238125"/>
              <a:gd name="connsiteY104" fmla="*/ 145250 h 238125"/>
              <a:gd name="connsiteX105" fmla="*/ 159544 w 238125"/>
              <a:gd name="connsiteY105" fmla="*/ 154775 h 238125"/>
              <a:gd name="connsiteX106" fmla="*/ 164306 w 238125"/>
              <a:gd name="connsiteY106" fmla="*/ 159538 h 238125"/>
              <a:gd name="connsiteX107" fmla="*/ 78581 w 238125"/>
              <a:gd name="connsiteY107" fmla="*/ 130963 h 238125"/>
              <a:gd name="connsiteX108" fmla="*/ 50006 w 238125"/>
              <a:gd name="connsiteY108" fmla="*/ 130963 h 238125"/>
              <a:gd name="connsiteX109" fmla="*/ 45244 w 238125"/>
              <a:gd name="connsiteY109" fmla="*/ 135725 h 238125"/>
              <a:gd name="connsiteX110" fmla="*/ 45244 w 238125"/>
              <a:gd name="connsiteY110" fmla="*/ 154775 h 238125"/>
              <a:gd name="connsiteX111" fmla="*/ 50006 w 238125"/>
              <a:gd name="connsiteY111" fmla="*/ 159538 h 238125"/>
              <a:gd name="connsiteX112" fmla="*/ 78581 w 238125"/>
              <a:gd name="connsiteY112" fmla="*/ 159538 h 238125"/>
              <a:gd name="connsiteX113" fmla="*/ 83344 w 238125"/>
              <a:gd name="connsiteY113" fmla="*/ 154775 h 238125"/>
              <a:gd name="connsiteX114" fmla="*/ 83344 w 238125"/>
              <a:gd name="connsiteY114" fmla="*/ 135725 h 238125"/>
              <a:gd name="connsiteX115" fmla="*/ 78581 w 238125"/>
              <a:gd name="connsiteY115" fmla="*/ 130963 h 238125"/>
              <a:gd name="connsiteX116" fmla="*/ 73819 w 238125"/>
              <a:gd name="connsiteY116" fmla="*/ 150013 h 238125"/>
              <a:gd name="connsiteX117" fmla="*/ 54769 w 238125"/>
              <a:gd name="connsiteY117" fmla="*/ 150013 h 238125"/>
              <a:gd name="connsiteX118" fmla="*/ 54769 w 238125"/>
              <a:gd name="connsiteY118" fmla="*/ 140488 h 238125"/>
              <a:gd name="connsiteX119" fmla="*/ 73819 w 238125"/>
              <a:gd name="connsiteY119" fmla="*/ 140488 h 238125"/>
              <a:gd name="connsiteX120" fmla="*/ 73819 w 238125"/>
              <a:gd name="connsiteY120" fmla="*/ 150013 h 238125"/>
              <a:gd name="connsiteX121" fmla="*/ 183356 w 238125"/>
              <a:gd name="connsiteY121" fmla="*/ 159538 h 238125"/>
              <a:gd name="connsiteX122" fmla="*/ 188119 w 238125"/>
              <a:gd name="connsiteY122" fmla="*/ 154775 h 238125"/>
              <a:gd name="connsiteX123" fmla="*/ 188119 w 238125"/>
              <a:gd name="connsiteY123" fmla="*/ 145250 h 238125"/>
              <a:gd name="connsiteX124" fmla="*/ 183356 w 238125"/>
              <a:gd name="connsiteY124" fmla="*/ 140488 h 238125"/>
              <a:gd name="connsiteX125" fmla="*/ 178594 w 238125"/>
              <a:gd name="connsiteY125" fmla="*/ 145250 h 238125"/>
              <a:gd name="connsiteX126" fmla="*/ 178594 w 238125"/>
              <a:gd name="connsiteY126" fmla="*/ 154775 h 238125"/>
              <a:gd name="connsiteX127" fmla="*/ 183356 w 238125"/>
              <a:gd name="connsiteY127" fmla="*/ 1595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38125" h="238125">
                <a:moveTo>
                  <a:pt x="145256" y="159538"/>
                </a:moveTo>
                <a:cubicBezTo>
                  <a:pt x="147885" y="159538"/>
                  <a:pt x="150019" y="157404"/>
                  <a:pt x="150019" y="154775"/>
                </a:cubicBezTo>
                <a:lnTo>
                  <a:pt x="150019" y="145250"/>
                </a:lnTo>
                <a:cubicBezTo>
                  <a:pt x="150019" y="142621"/>
                  <a:pt x="147885" y="140488"/>
                  <a:pt x="145256" y="140488"/>
                </a:cubicBezTo>
                <a:cubicBezTo>
                  <a:pt x="142627" y="140488"/>
                  <a:pt x="140494" y="142621"/>
                  <a:pt x="140494" y="145250"/>
                </a:cubicBezTo>
                <a:lnTo>
                  <a:pt x="140494" y="154775"/>
                </a:lnTo>
                <a:cubicBezTo>
                  <a:pt x="140494" y="157404"/>
                  <a:pt x="142627" y="159538"/>
                  <a:pt x="145256" y="159538"/>
                </a:cubicBezTo>
                <a:close/>
                <a:moveTo>
                  <a:pt x="234353" y="122828"/>
                </a:moveTo>
                <a:lnTo>
                  <a:pt x="196253" y="84728"/>
                </a:lnTo>
                <a:cubicBezTo>
                  <a:pt x="195358" y="83842"/>
                  <a:pt x="194148" y="83338"/>
                  <a:pt x="192881" y="83338"/>
                </a:cubicBezTo>
                <a:lnTo>
                  <a:pt x="97631" y="83338"/>
                </a:lnTo>
                <a:cubicBezTo>
                  <a:pt x="95707" y="83338"/>
                  <a:pt x="93964" y="84500"/>
                  <a:pt x="93231" y="86281"/>
                </a:cubicBezTo>
                <a:cubicBezTo>
                  <a:pt x="92488" y="88062"/>
                  <a:pt x="92897" y="90110"/>
                  <a:pt x="94259" y="91472"/>
                </a:cubicBezTo>
                <a:lnTo>
                  <a:pt x="114700" y="111913"/>
                </a:lnTo>
                <a:lnTo>
                  <a:pt x="73819" y="111913"/>
                </a:lnTo>
                <a:lnTo>
                  <a:pt x="73819" y="45238"/>
                </a:lnTo>
                <a:lnTo>
                  <a:pt x="88106" y="45238"/>
                </a:lnTo>
                <a:cubicBezTo>
                  <a:pt x="90735" y="45238"/>
                  <a:pt x="92869" y="43104"/>
                  <a:pt x="92869" y="40475"/>
                </a:cubicBezTo>
                <a:lnTo>
                  <a:pt x="92869" y="21425"/>
                </a:lnTo>
                <a:cubicBezTo>
                  <a:pt x="92869" y="19101"/>
                  <a:pt x="91183" y="17110"/>
                  <a:pt x="88887" y="16729"/>
                </a:cubicBezTo>
                <a:lnTo>
                  <a:pt x="31737" y="7204"/>
                </a:lnTo>
                <a:cubicBezTo>
                  <a:pt x="30375" y="6985"/>
                  <a:pt x="28946" y="7366"/>
                  <a:pt x="27880" y="8271"/>
                </a:cubicBezTo>
                <a:cubicBezTo>
                  <a:pt x="26803" y="9166"/>
                  <a:pt x="26194" y="10500"/>
                  <a:pt x="26194" y="11900"/>
                </a:cubicBezTo>
                <a:lnTo>
                  <a:pt x="26194" y="40475"/>
                </a:lnTo>
                <a:cubicBezTo>
                  <a:pt x="26194" y="43104"/>
                  <a:pt x="28327" y="45238"/>
                  <a:pt x="30956" y="45238"/>
                </a:cubicBezTo>
                <a:lnTo>
                  <a:pt x="64294" y="45238"/>
                </a:lnTo>
                <a:lnTo>
                  <a:pt x="64294" y="111913"/>
                </a:lnTo>
                <a:lnTo>
                  <a:pt x="40481" y="111913"/>
                </a:lnTo>
                <a:cubicBezTo>
                  <a:pt x="32604" y="111913"/>
                  <a:pt x="26194" y="118323"/>
                  <a:pt x="26194" y="126200"/>
                </a:cubicBezTo>
                <a:lnTo>
                  <a:pt x="26194" y="164300"/>
                </a:lnTo>
                <a:cubicBezTo>
                  <a:pt x="26194" y="172177"/>
                  <a:pt x="32604" y="178588"/>
                  <a:pt x="40481" y="178588"/>
                </a:cubicBezTo>
                <a:lnTo>
                  <a:pt x="76610" y="178588"/>
                </a:lnTo>
                <a:lnTo>
                  <a:pt x="52769" y="202429"/>
                </a:lnTo>
                <a:cubicBezTo>
                  <a:pt x="49082" y="194018"/>
                  <a:pt x="40700" y="188113"/>
                  <a:pt x="30956" y="188113"/>
                </a:cubicBezTo>
                <a:cubicBezTo>
                  <a:pt x="17831" y="188113"/>
                  <a:pt x="7144" y="198800"/>
                  <a:pt x="7144" y="211925"/>
                </a:cubicBezTo>
                <a:cubicBezTo>
                  <a:pt x="7144" y="225050"/>
                  <a:pt x="17831" y="235738"/>
                  <a:pt x="30956" y="235738"/>
                </a:cubicBezTo>
                <a:cubicBezTo>
                  <a:pt x="43329" y="235738"/>
                  <a:pt x="53416" y="226203"/>
                  <a:pt x="54550" y="214116"/>
                </a:cubicBezTo>
                <a:lnTo>
                  <a:pt x="90078" y="178588"/>
                </a:lnTo>
                <a:lnTo>
                  <a:pt x="111919" y="178588"/>
                </a:lnTo>
                <a:lnTo>
                  <a:pt x="111919" y="188598"/>
                </a:lnTo>
                <a:cubicBezTo>
                  <a:pt x="101060" y="190808"/>
                  <a:pt x="92869" y="200428"/>
                  <a:pt x="92869" y="211925"/>
                </a:cubicBezTo>
                <a:cubicBezTo>
                  <a:pt x="92869" y="225050"/>
                  <a:pt x="103556" y="235738"/>
                  <a:pt x="116681" y="235738"/>
                </a:cubicBezTo>
                <a:cubicBezTo>
                  <a:pt x="129807" y="235738"/>
                  <a:pt x="140494" y="225050"/>
                  <a:pt x="140494" y="211925"/>
                </a:cubicBezTo>
                <a:cubicBezTo>
                  <a:pt x="140494" y="200428"/>
                  <a:pt x="132293" y="190808"/>
                  <a:pt x="121444" y="188598"/>
                </a:cubicBezTo>
                <a:lnTo>
                  <a:pt x="121444" y="178588"/>
                </a:lnTo>
                <a:lnTo>
                  <a:pt x="143275" y="178588"/>
                </a:lnTo>
                <a:lnTo>
                  <a:pt x="178813" y="214125"/>
                </a:lnTo>
                <a:cubicBezTo>
                  <a:pt x="179946" y="226203"/>
                  <a:pt x="190033" y="235738"/>
                  <a:pt x="202406" y="235738"/>
                </a:cubicBezTo>
                <a:cubicBezTo>
                  <a:pt x="215532" y="235738"/>
                  <a:pt x="226219" y="225050"/>
                  <a:pt x="226219" y="211925"/>
                </a:cubicBezTo>
                <a:cubicBezTo>
                  <a:pt x="226219" y="198800"/>
                  <a:pt x="215532" y="188113"/>
                  <a:pt x="202406" y="188113"/>
                </a:cubicBezTo>
                <a:cubicBezTo>
                  <a:pt x="192653" y="188113"/>
                  <a:pt x="184271" y="194028"/>
                  <a:pt x="180594" y="202438"/>
                </a:cubicBezTo>
                <a:lnTo>
                  <a:pt x="156743" y="178588"/>
                </a:lnTo>
                <a:lnTo>
                  <a:pt x="192881" y="178588"/>
                </a:lnTo>
                <a:cubicBezTo>
                  <a:pt x="200758" y="178588"/>
                  <a:pt x="207169" y="172177"/>
                  <a:pt x="207169" y="164300"/>
                </a:cubicBezTo>
                <a:lnTo>
                  <a:pt x="207169" y="130963"/>
                </a:lnTo>
                <a:lnTo>
                  <a:pt x="230981" y="130963"/>
                </a:lnTo>
                <a:cubicBezTo>
                  <a:pt x="232905" y="130963"/>
                  <a:pt x="234648" y="129800"/>
                  <a:pt x="235382" y="128019"/>
                </a:cubicBezTo>
                <a:cubicBezTo>
                  <a:pt x="236125" y="126238"/>
                  <a:pt x="235715" y="124190"/>
                  <a:pt x="234353" y="122828"/>
                </a:cubicBezTo>
                <a:close/>
                <a:moveTo>
                  <a:pt x="45244" y="211935"/>
                </a:moveTo>
                <a:cubicBezTo>
                  <a:pt x="45234" y="219802"/>
                  <a:pt x="38824" y="226213"/>
                  <a:pt x="30956" y="226213"/>
                </a:cubicBezTo>
                <a:cubicBezTo>
                  <a:pt x="23079" y="226213"/>
                  <a:pt x="16669" y="219802"/>
                  <a:pt x="16669" y="211925"/>
                </a:cubicBezTo>
                <a:cubicBezTo>
                  <a:pt x="16669" y="204048"/>
                  <a:pt x="23079" y="197638"/>
                  <a:pt x="30956" y="197638"/>
                </a:cubicBezTo>
                <a:cubicBezTo>
                  <a:pt x="38833" y="197638"/>
                  <a:pt x="45244" y="204048"/>
                  <a:pt x="45244" y="211925"/>
                </a:cubicBezTo>
                <a:cubicBezTo>
                  <a:pt x="45244" y="211925"/>
                  <a:pt x="45244" y="211925"/>
                  <a:pt x="45244" y="211935"/>
                </a:cubicBezTo>
                <a:close/>
                <a:moveTo>
                  <a:pt x="202406" y="197638"/>
                </a:moveTo>
                <a:cubicBezTo>
                  <a:pt x="210283" y="197638"/>
                  <a:pt x="216694" y="204048"/>
                  <a:pt x="216694" y="211925"/>
                </a:cubicBezTo>
                <a:cubicBezTo>
                  <a:pt x="216694" y="219802"/>
                  <a:pt x="210283" y="226213"/>
                  <a:pt x="202406" y="226213"/>
                </a:cubicBezTo>
                <a:cubicBezTo>
                  <a:pt x="194529" y="226213"/>
                  <a:pt x="188119" y="219802"/>
                  <a:pt x="188119" y="211925"/>
                </a:cubicBezTo>
                <a:cubicBezTo>
                  <a:pt x="188119" y="204048"/>
                  <a:pt x="194529" y="197638"/>
                  <a:pt x="202406" y="197638"/>
                </a:cubicBezTo>
                <a:close/>
                <a:moveTo>
                  <a:pt x="109128" y="92863"/>
                </a:moveTo>
                <a:lnTo>
                  <a:pt x="143275" y="92863"/>
                </a:lnTo>
                <a:lnTo>
                  <a:pt x="171850" y="121438"/>
                </a:lnTo>
                <a:lnTo>
                  <a:pt x="137703" y="121438"/>
                </a:lnTo>
                <a:lnTo>
                  <a:pt x="109128" y="92863"/>
                </a:lnTo>
                <a:close/>
                <a:moveTo>
                  <a:pt x="35719" y="35713"/>
                </a:moveTo>
                <a:lnTo>
                  <a:pt x="35719" y="17520"/>
                </a:lnTo>
                <a:lnTo>
                  <a:pt x="83344" y="25454"/>
                </a:lnTo>
                <a:lnTo>
                  <a:pt x="83344" y="35713"/>
                </a:lnTo>
                <a:lnTo>
                  <a:pt x="35719" y="35713"/>
                </a:lnTo>
                <a:close/>
                <a:moveTo>
                  <a:pt x="130969" y="211925"/>
                </a:moveTo>
                <a:cubicBezTo>
                  <a:pt x="130969" y="219802"/>
                  <a:pt x="124558" y="226213"/>
                  <a:pt x="116681" y="226213"/>
                </a:cubicBezTo>
                <a:cubicBezTo>
                  <a:pt x="108804" y="226213"/>
                  <a:pt x="102394" y="219802"/>
                  <a:pt x="102394" y="211925"/>
                </a:cubicBezTo>
                <a:cubicBezTo>
                  <a:pt x="102394" y="204048"/>
                  <a:pt x="108804" y="197638"/>
                  <a:pt x="116681" y="197638"/>
                </a:cubicBezTo>
                <a:cubicBezTo>
                  <a:pt x="124558" y="197638"/>
                  <a:pt x="130969" y="204048"/>
                  <a:pt x="130969" y="211925"/>
                </a:cubicBezTo>
                <a:close/>
                <a:moveTo>
                  <a:pt x="197644" y="164300"/>
                </a:moveTo>
                <a:cubicBezTo>
                  <a:pt x="197644" y="166929"/>
                  <a:pt x="195510" y="169063"/>
                  <a:pt x="192881" y="169063"/>
                </a:cubicBezTo>
                <a:lnTo>
                  <a:pt x="40481" y="169063"/>
                </a:lnTo>
                <a:cubicBezTo>
                  <a:pt x="37852" y="169063"/>
                  <a:pt x="35719" y="166929"/>
                  <a:pt x="35719" y="164300"/>
                </a:cubicBezTo>
                <a:lnTo>
                  <a:pt x="35719" y="126200"/>
                </a:lnTo>
                <a:cubicBezTo>
                  <a:pt x="35719" y="123571"/>
                  <a:pt x="37852" y="121438"/>
                  <a:pt x="40481" y="121438"/>
                </a:cubicBezTo>
                <a:lnTo>
                  <a:pt x="124225" y="121438"/>
                </a:lnTo>
                <a:lnTo>
                  <a:pt x="132359" y="129572"/>
                </a:lnTo>
                <a:cubicBezTo>
                  <a:pt x="133255" y="130458"/>
                  <a:pt x="134464" y="130963"/>
                  <a:pt x="135731" y="130963"/>
                </a:cubicBezTo>
                <a:lnTo>
                  <a:pt x="197644" y="130963"/>
                </a:lnTo>
                <a:lnTo>
                  <a:pt x="197644" y="164300"/>
                </a:lnTo>
                <a:close/>
                <a:moveTo>
                  <a:pt x="185318" y="121438"/>
                </a:moveTo>
                <a:lnTo>
                  <a:pt x="156743" y="92863"/>
                </a:lnTo>
                <a:lnTo>
                  <a:pt x="190910" y="92863"/>
                </a:lnTo>
                <a:lnTo>
                  <a:pt x="219485" y="121438"/>
                </a:lnTo>
                <a:lnTo>
                  <a:pt x="185318" y="121438"/>
                </a:lnTo>
                <a:close/>
                <a:moveTo>
                  <a:pt x="164306" y="159538"/>
                </a:moveTo>
                <a:cubicBezTo>
                  <a:pt x="166935" y="159538"/>
                  <a:pt x="169069" y="157404"/>
                  <a:pt x="169069" y="154775"/>
                </a:cubicBezTo>
                <a:lnTo>
                  <a:pt x="169069" y="145250"/>
                </a:lnTo>
                <a:cubicBezTo>
                  <a:pt x="169069" y="142621"/>
                  <a:pt x="166935" y="140488"/>
                  <a:pt x="164306" y="140488"/>
                </a:cubicBezTo>
                <a:cubicBezTo>
                  <a:pt x="161677" y="140488"/>
                  <a:pt x="159544" y="142621"/>
                  <a:pt x="159544" y="145250"/>
                </a:cubicBezTo>
                <a:lnTo>
                  <a:pt x="159544" y="154775"/>
                </a:lnTo>
                <a:cubicBezTo>
                  <a:pt x="159544" y="157404"/>
                  <a:pt x="161677" y="159538"/>
                  <a:pt x="164306" y="159538"/>
                </a:cubicBezTo>
                <a:close/>
                <a:moveTo>
                  <a:pt x="78581" y="130963"/>
                </a:moveTo>
                <a:lnTo>
                  <a:pt x="50006" y="130963"/>
                </a:lnTo>
                <a:cubicBezTo>
                  <a:pt x="47377" y="130963"/>
                  <a:pt x="45244" y="133096"/>
                  <a:pt x="45244" y="135725"/>
                </a:cubicBezTo>
                <a:lnTo>
                  <a:pt x="45244" y="154775"/>
                </a:lnTo>
                <a:cubicBezTo>
                  <a:pt x="45244" y="157404"/>
                  <a:pt x="47377" y="159538"/>
                  <a:pt x="50006" y="159538"/>
                </a:cubicBezTo>
                <a:lnTo>
                  <a:pt x="78581" y="159538"/>
                </a:lnTo>
                <a:cubicBezTo>
                  <a:pt x="81210" y="159538"/>
                  <a:pt x="83344" y="157404"/>
                  <a:pt x="83344" y="154775"/>
                </a:cubicBezTo>
                <a:lnTo>
                  <a:pt x="83344" y="135725"/>
                </a:lnTo>
                <a:cubicBezTo>
                  <a:pt x="83344" y="133096"/>
                  <a:pt x="81210" y="130963"/>
                  <a:pt x="78581" y="130963"/>
                </a:cubicBezTo>
                <a:close/>
                <a:moveTo>
                  <a:pt x="73819" y="150013"/>
                </a:moveTo>
                <a:lnTo>
                  <a:pt x="54769" y="150013"/>
                </a:lnTo>
                <a:lnTo>
                  <a:pt x="54769" y="140488"/>
                </a:lnTo>
                <a:lnTo>
                  <a:pt x="73819" y="140488"/>
                </a:lnTo>
                <a:lnTo>
                  <a:pt x="73819" y="150013"/>
                </a:lnTo>
                <a:close/>
                <a:moveTo>
                  <a:pt x="183356" y="159538"/>
                </a:moveTo>
                <a:cubicBezTo>
                  <a:pt x="185985" y="159538"/>
                  <a:pt x="188119" y="157404"/>
                  <a:pt x="188119" y="154775"/>
                </a:cubicBezTo>
                <a:lnTo>
                  <a:pt x="188119" y="145250"/>
                </a:lnTo>
                <a:cubicBezTo>
                  <a:pt x="188119" y="142621"/>
                  <a:pt x="185985" y="140488"/>
                  <a:pt x="183356" y="140488"/>
                </a:cubicBezTo>
                <a:cubicBezTo>
                  <a:pt x="180727" y="140488"/>
                  <a:pt x="178594" y="142621"/>
                  <a:pt x="178594" y="145250"/>
                </a:cubicBezTo>
                <a:lnTo>
                  <a:pt x="178594" y="154775"/>
                </a:lnTo>
                <a:cubicBezTo>
                  <a:pt x="178594" y="157404"/>
                  <a:pt x="180727" y="159538"/>
                  <a:pt x="183356" y="159538"/>
                </a:cubicBezTo>
                <a:close/>
              </a:path>
            </a:pathLst>
          </a:custGeom>
          <a:solidFill>
            <a:schemeClr val="bg1"/>
          </a:solidFill>
          <a:ln w="9525" cap="flat">
            <a:noFill/>
            <a:prstDash val="solid"/>
            <a:miter/>
          </a:ln>
        </p:spPr>
        <p:txBody>
          <a:bodyPr rtlCol="0" anchor="ctr"/>
          <a:lstStyle/>
          <a:p>
            <a:endParaRPr lang="en-ZA" dirty="0"/>
          </a:p>
        </p:txBody>
      </p:sp>
      <p:pic>
        <p:nvPicPr>
          <p:cNvPr id="9" name="Picture Placeholder 8" descr="Person in space suite in space ship">
            <a:extLst>
              <a:ext uri="{FF2B5EF4-FFF2-40B4-BE49-F238E27FC236}">
                <a16:creationId xmlns:a16="http://schemas.microsoft.com/office/drawing/2014/main" xmlns="" id="{02EAB7FB-AEBA-41BC-B1D7-A4B080684C8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9807"/>
            <a:ext cx="7815636" cy="6677022"/>
          </a:xfrm>
        </p:spPr>
      </p:pic>
      <p:sp>
        <p:nvSpPr>
          <p:cNvPr id="2" name="Rectangle 1"/>
          <p:cNvSpPr/>
          <p:nvPr/>
        </p:nvSpPr>
        <p:spPr>
          <a:xfrm>
            <a:off x="333776" y="454096"/>
            <a:ext cx="7156236" cy="6001643"/>
          </a:xfrm>
          <a:prstGeom prst="rect">
            <a:avLst/>
          </a:prstGeom>
        </p:spPr>
        <p:txBody>
          <a:bodyPr wrap="square">
            <a:spAutoFit/>
          </a:bodyPr>
          <a:lstStyle/>
          <a:p>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Agar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hipotesis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memiliki</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landasan</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dan</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alasan</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yang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kuat</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pernyataan</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yang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terkandung</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dalam</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hipotesis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harus</a:t>
            </a:r>
            <a:r>
              <a:rPr lang="en-US" sz="3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712788" indent="-538163">
              <a:buFont typeface="Arial" panose="020B0604020202020204" pitchFamily="34" charset="0"/>
              <a:buChar char="•"/>
            </a:pPr>
            <a:r>
              <a:rPr lang="en-US" sz="32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didasarkan</a:t>
            </a:r>
            <a:r>
              <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atas</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hasil</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pemikiran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dan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pengamatan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awal</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peneliti</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12788" indent="-538163">
              <a:buFont typeface="Arial" panose="020B0604020202020204" pitchFamily="34" charset="0"/>
              <a:buChar char="•"/>
            </a:pPr>
            <a:r>
              <a:rPr lang="en-US" sz="32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didasarkan</a:t>
            </a:r>
            <a:r>
              <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atas</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hasil</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penelitian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sebelumnya</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12788" indent="-538163">
              <a:buFont typeface="Arial" panose="020B0604020202020204" pitchFamily="34" charset="0"/>
              <a:buChar char="•"/>
            </a:pPr>
            <a:r>
              <a:rPr lang="en-US" sz="32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didukung</a:t>
            </a:r>
            <a:r>
              <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oleh</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hipotesis</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yang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pernah</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ada</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sebelumnya</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12788" indent="-538163">
              <a:buFont typeface="Arial" panose="020B0604020202020204" pitchFamily="34" charset="0"/>
              <a:buChar char="•"/>
            </a:pPr>
            <a:r>
              <a:rPr lang="en-US" sz="32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sejalan</a:t>
            </a:r>
            <a:r>
              <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dengan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tinjauan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pustaka</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dan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12788" indent="-538163">
              <a:buFont typeface="Arial" panose="020B0604020202020204" pitchFamily="34" charset="0"/>
              <a:buChar char="•"/>
            </a:pPr>
            <a:r>
              <a:rPr lang="en-US" sz="32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didasarkan</a:t>
            </a:r>
            <a:r>
              <a:rPr lang="en-US"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atas</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kerangka</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teoritis</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yang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disusun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oleh</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peneliti</a:t>
            </a:r>
            <a:endParaRPr lang="en-US" sz="3200" dirty="0">
              <a:solidFill>
                <a:srgbClr val="FF0000"/>
              </a:solidFill>
            </a:endParaRPr>
          </a:p>
        </p:txBody>
      </p:sp>
      <p:sp>
        <p:nvSpPr>
          <p:cNvPr id="3" name="Rectangle 2"/>
          <p:cNvSpPr/>
          <p:nvPr/>
        </p:nvSpPr>
        <p:spPr>
          <a:xfrm>
            <a:off x="8836209" y="1632696"/>
            <a:ext cx="3158568" cy="2308324"/>
          </a:xfrm>
          <a:prstGeom prst="rect">
            <a:avLst/>
          </a:prstGeom>
        </p:spPr>
        <p:txBody>
          <a:bodyPr wrap="square">
            <a:spAutoFit/>
          </a:bodyPr>
          <a:lstStyle/>
          <a:p>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Oleh</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karena</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itu</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ideanya</a:t>
            </a:r>
            <a:r>
              <a:rPr lang="en-US"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dan</a:t>
            </a:r>
            <a:r>
              <a:rPr lang="en-US"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mestinya</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peneliti</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berharap</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dan</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memperkirakan</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hipotesis</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diterima</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atau</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terbukti</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secara</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empiris</a:t>
            </a:r>
            <a:endParaRPr lang="en-US" sz="2400" b="1" dirty="0">
              <a:solidFill>
                <a:schemeClr val="bg1"/>
              </a:solidFill>
            </a:endParaRPr>
          </a:p>
        </p:txBody>
      </p:sp>
      <p:pic>
        <p:nvPicPr>
          <p:cNvPr id="7" name="Picture 2"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706" y="2272553"/>
            <a:ext cx="1710503" cy="99508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6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8D002-7B9D-4732-8379-4110403BA73E}"/>
              </a:ext>
            </a:extLst>
          </p:cNvPr>
          <p:cNvSpPr>
            <a:spLocks noGrp="1"/>
          </p:cNvSpPr>
          <p:nvPr>
            <p:ph type="title"/>
          </p:nvPr>
        </p:nvSpPr>
        <p:spPr/>
        <p:txBody>
          <a:bodyPr/>
          <a:lstStyle/>
          <a:p>
            <a:pPr algn="ctr"/>
            <a:r>
              <a:rPr lang="en-US" sz="3600" b="1" dirty="0" err="1">
                <a:solidFill>
                  <a:schemeClr val="tx1"/>
                </a:solidFill>
              </a:rPr>
              <a:t>D</a:t>
            </a:r>
            <a:r>
              <a:rPr lang="en-US" sz="3600" b="1" dirty="0" err="1" smtClean="0">
                <a:solidFill>
                  <a:schemeClr val="tx1"/>
                </a:solidFill>
              </a:rPr>
              <a:t>ua</a:t>
            </a:r>
            <a:r>
              <a:rPr lang="en-US" sz="3600" b="1" dirty="0" smtClean="0">
                <a:solidFill>
                  <a:schemeClr val="tx1"/>
                </a:solidFill>
              </a:rPr>
              <a:t> </a:t>
            </a:r>
            <a:r>
              <a:rPr lang="en-US" sz="3600" b="1" dirty="0" err="1">
                <a:solidFill>
                  <a:schemeClr val="tx1"/>
                </a:solidFill>
              </a:rPr>
              <a:t>metode</a:t>
            </a:r>
            <a:r>
              <a:rPr lang="en-US" sz="3600" b="1" dirty="0">
                <a:solidFill>
                  <a:schemeClr val="tx1"/>
                </a:solidFill>
              </a:rPr>
              <a:t> </a:t>
            </a:r>
            <a:r>
              <a:rPr lang="en-US" sz="3600" b="1" dirty="0" err="1" smtClean="0">
                <a:solidFill>
                  <a:schemeClr val="tx1"/>
                </a:solidFill>
              </a:rPr>
              <a:t>penalaran</a:t>
            </a:r>
            <a:r>
              <a:rPr lang="en-US" sz="3600" b="1" dirty="0" smtClean="0">
                <a:solidFill>
                  <a:schemeClr val="tx1"/>
                </a:solidFill>
              </a:rPr>
              <a:t>: </a:t>
            </a:r>
            <a:r>
              <a:rPr lang="en-US" sz="3600" b="1" dirty="0" err="1" smtClean="0">
                <a:solidFill>
                  <a:schemeClr val="tx1"/>
                </a:solidFill>
              </a:rPr>
              <a:t>induktif</a:t>
            </a:r>
            <a:r>
              <a:rPr lang="en-US" sz="3600" b="1" dirty="0" smtClean="0">
                <a:solidFill>
                  <a:schemeClr val="tx1"/>
                </a:solidFill>
              </a:rPr>
              <a:t>, </a:t>
            </a:r>
            <a:r>
              <a:rPr lang="en-US" sz="3600" b="1" dirty="0" err="1" smtClean="0">
                <a:solidFill>
                  <a:schemeClr val="tx1"/>
                </a:solidFill>
              </a:rPr>
              <a:t>deduktif</a:t>
            </a:r>
            <a:endParaRPr lang="en-ZA" sz="3600" b="1" dirty="0">
              <a:solidFill>
                <a:schemeClr val="tx1"/>
              </a:solidFill>
            </a:endParaRPr>
          </a:p>
        </p:txBody>
      </p:sp>
      <p:sp>
        <p:nvSpPr>
          <p:cNvPr id="5" name="Text Placeholder 4">
            <a:extLst>
              <a:ext uri="{FF2B5EF4-FFF2-40B4-BE49-F238E27FC236}">
                <a16:creationId xmlns:a16="http://schemas.microsoft.com/office/drawing/2014/main" xmlns="" id="{5DE7F035-A127-4A31-A6C5-5F7E15A251AF}"/>
              </a:ext>
            </a:extLst>
          </p:cNvPr>
          <p:cNvSpPr>
            <a:spLocks noGrp="1"/>
          </p:cNvSpPr>
          <p:nvPr>
            <p:ph type="body" sz="quarter" idx="12"/>
          </p:nvPr>
        </p:nvSpPr>
        <p:spPr>
          <a:xfrm>
            <a:off x="585997" y="1369104"/>
            <a:ext cx="4414795" cy="360000"/>
          </a:xfrm>
        </p:spPr>
        <p:txBody>
          <a:bodyPr/>
          <a:lstStyle/>
          <a:p>
            <a:r>
              <a:rPr lang="en-ZA" sz="2800" dirty="0" err="1" smtClean="0"/>
              <a:t>Induktif</a:t>
            </a:r>
            <a:endParaRPr lang="en-ZA" sz="2800" dirty="0"/>
          </a:p>
        </p:txBody>
      </p:sp>
      <p:sp>
        <p:nvSpPr>
          <p:cNvPr id="4" name="Content Placeholder 3">
            <a:extLst>
              <a:ext uri="{FF2B5EF4-FFF2-40B4-BE49-F238E27FC236}">
                <a16:creationId xmlns:a16="http://schemas.microsoft.com/office/drawing/2014/main" xmlns="" id="{7690C477-BA22-4245-8755-3AD8FB4AB2FB}"/>
              </a:ext>
            </a:extLst>
          </p:cNvPr>
          <p:cNvSpPr>
            <a:spLocks noGrp="1"/>
          </p:cNvSpPr>
          <p:nvPr>
            <p:ph sz="half" idx="1"/>
          </p:nvPr>
        </p:nvSpPr>
        <p:spPr>
          <a:xfrm>
            <a:off x="360000" y="2004281"/>
            <a:ext cx="5610494" cy="2714516"/>
          </a:xfrm>
        </p:spPr>
        <p:txBody>
          <a:bodyPr/>
          <a:lstStyle/>
          <a:p>
            <a:r>
              <a:rPr lang="en-US" sz="2000" dirty="0" err="1" smtClean="0"/>
              <a:t>Dimulai</a:t>
            </a:r>
            <a:r>
              <a:rPr lang="en-US" sz="2000" i="1" dirty="0" smtClean="0"/>
              <a:t> </a:t>
            </a:r>
            <a:r>
              <a:rPr lang="en-US" sz="2000" dirty="0" err="1"/>
              <a:t>dari</a:t>
            </a:r>
            <a:r>
              <a:rPr lang="en-US" sz="2000" dirty="0"/>
              <a:t> </a:t>
            </a:r>
            <a:r>
              <a:rPr lang="en-US" sz="2000" dirty="0" err="1"/>
              <a:t>teori-teori</a:t>
            </a:r>
            <a:r>
              <a:rPr lang="en-US" sz="2000" dirty="0"/>
              <a:t> </a:t>
            </a:r>
            <a:r>
              <a:rPr lang="en-US" sz="2000" dirty="0" err="1"/>
              <a:t>khusus</a:t>
            </a:r>
            <a:r>
              <a:rPr lang="en-US" sz="2000" dirty="0"/>
              <a:t> </a:t>
            </a:r>
            <a:r>
              <a:rPr lang="en-US" sz="2000" dirty="0" err="1"/>
              <a:t>untuk</a:t>
            </a:r>
            <a:r>
              <a:rPr lang="en-US" sz="2000" dirty="0"/>
              <a:t> </a:t>
            </a:r>
            <a:r>
              <a:rPr lang="en-US" sz="2000" dirty="0" err="1"/>
              <a:t>seterusnya</a:t>
            </a:r>
            <a:r>
              <a:rPr lang="en-US" sz="2000" dirty="0"/>
              <a:t> </a:t>
            </a:r>
            <a:r>
              <a:rPr lang="en-US" sz="2000" dirty="0" err="1"/>
              <a:t>digeneralisasi</a:t>
            </a:r>
            <a:r>
              <a:rPr lang="en-US" sz="2000" dirty="0"/>
              <a:t> </a:t>
            </a:r>
            <a:r>
              <a:rPr lang="en-US" sz="2000" dirty="0" err="1"/>
              <a:t>menjadi</a:t>
            </a:r>
            <a:r>
              <a:rPr lang="en-US" sz="2000" dirty="0"/>
              <a:t> </a:t>
            </a:r>
            <a:r>
              <a:rPr lang="en-US" sz="2000" dirty="0" err="1"/>
              <a:t>teori</a:t>
            </a:r>
            <a:r>
              <a:rPr lang="en-US" sz="2000" dirty="0"/>
              <a:t> </a:t>
            </a:r>
            <a:r>
              <a:rPr lang="en-US" sz="2000" dirty="0" err="1"/>
              <a:t>berbentuk</a:t>
            </a:r>
            <a:r>
              <a:rPr lang="en-US" sz="2000" dirty="0"/>
              <a:t> </a:t>
            </a:r>
            <a:r>
              <a:rPr lang="en-US" sz="2000" dirty="0" err="1"/>
              <a:t>umum</a:t>
            </a:r>
            <a:r>
              <a:rPr lang="en-ZA" sz="2000" noProof="1" smtClean="0"/>
              <a:t>orci. </a:t>
            </a:r>
          </a:p>
          <a:p>
            <a:r>
              <a:rPr lang="en-US" sz="2000" dirty="0" err="1"/>
              <a:t>S</a:t>
            </a:r>
            <a:r>
              <a:rPr lang="en-US" sz="2000" dirty="0" err="1" smtClean="0"/>
              <a:t>ejalan</a:t>
            </a:r>
            <a:r>
              <a:rPr lang="en-US" sz="2000" dirty="0" smtClean="0"/>
              <a:t> </a:t>
            </a:r>
            <a:r>
              <a:rPr lang="en-US" sz="2000" dirty="0" err="1"/>
              <a:t>dengan</a:t>
            </a:r>
            <a:r>
              <a:rPr lang="en-US" sz="2000" dirty="0"/>
              <a:t> </a:t>
            </a:r>
            <a:r>
              <a:rPr lang="en-US" sz="2000" dirty="0" err="1"/>
              <a:t>pendekatan</a:t>
            </a:r>
            <a:r>
              <a:rPr lang="en-US" sz="2000" dirty="0"/>
              <a:t> </a:t>
            </a:r>
            <a:r>
              <a:rPr lang="en-US" sz="2000" dirty="0" err="1"/>
              <a:t>induktif</a:t>
            </a:r>
            <a:r>
              <a:rPr lang="en-US" sz="2000" dirty="0"/>
              <a:t> (inductive approach) </a:t>
            </a:r>
            <a:r>
              <a:rPr lang="en-US" sz="2000" dirty="0" err="1"/>
              <a:t>yaitu</a:t>
            </a:r>
            <a:r>
              <a:rPr lang="en-US" sz="2000" dirty="0"/>
              <a:t> </a:t>
            </a:r>
            <a:r>
              <a:rPr lang="en-US" sz="2000" dirty="0" err="1"/>
              <a:t>membangun</a:t>
            </a:r>
            <a:r>
              <a:rPr lang="en-US" sz="2000" dirty="0"/>
              <a:t> </a:t>
            </a:r>
            <a:r>
              <a:rPr lang="en-US" sz="2000" dirty="0" err="1"/>
              <a:t>teori</a:t>
            </a:r>
            <a:r>
              <a:rPr lang="en-US" sz="2000" dirty="0"/>
              <a:t> yang </a:t>
            </a:r>
            <a:r>
              <a:rPr lang="en-US" sz="2000" dirty="0" err="1"/>
              <a:t>berbentuk</a:t>
            </a:r>
            <a:r>
              <a:rPr lang="en-US" sz="2000" dirty="0"/>
              <a:t> </a:t>
            </a:r>
            <a:r>
              <a:rPr lang="en-US" sz="2000" dirty="0" err="1"/>
              <a:t>umum</a:t>
            </a:r>
            <a:r>
              <a:rPr lang="en-US" sz="2000" dirty="0"/>
              <a:t> </a:t>
            </a:r>
            <a:r>
              <a:rPr lang="en-US" sz="2000" dirty="0" err="1"/>
              <a:t>berdasarkan</a:t>
            </a:r>
            <a:r>
              <a:rPr lang="en-US" sz="2000" dirty="0"/>
              <a:t> </a:t>
            </a:r>
            <a:r>
              <a:rPr lang="en-US" sz="2000" dirty="0" err="1"/>
              <a:t>generalisasi</a:t>
            </a:r>
            <a:r>
              <a:rPr lang="en-US" sz="2000" dirty="0"/>
              <a:t> </a:t>
            </a:r>
            <a:r>
              <a:rPr lang="en-US" sz="2000" dirty="0" err="1"/>
              <a:t>dari</a:t>
            </a:r>
            <a:r>
              <a:rPr lang="en-US" sz="2000" dirty="0"/>
              <a:t> data yang </a:t>
            </a:r>
            <a:r>
              <a:rPr lang="en-US" sz="2000" dirty="0" err="1"/>
              <a:t>bersifat</a:t>
            </a:r>
            <a:r>
              <a:rPr lang="en-US" sz="2000" dirty="0"/>
              <a:t> </a:t>
            </a:r>
            <a:r>
              <a:rPr lang="en-US" sz="2000" dirty="0" err="1" smtClean="0"/>
              <a:t>khusus</a:t>
            </a:r>
            <a:endParaRPr lang="en-US" sz="2000" dirty="0" smtClean="0"/>
          </a:p>
          <a:p>
            <a:r>
              <a:rPr lang="en-US" sz="2000" dirty="0" err="1"/>
              <a:t>disebut</a:t>
            </a:r>
            <a:r>
              <a:rPr lang="en-US" sz="2000" dirty="0"/>
              <a:t> </a:t>
            </a:r>
            <a:r>
              <a:rPr lang="en-US" sz="2000" dirty="0" err="1"/>
              <a:t>dengan</a:t>
            </a:r>
            <a:r>
              <a:rPr lang="en-US" sz="2000" dirty="0"/>
              <a:t> </a:t>
            </a:r>
            <a:r>
              <a:rPr lang="en-US" sz="2000" dirty="0" err="1"/>
              <a:t>pendekatan</a:t>
            </a:r>
            <a:r>
              <a:rPr lang="en-US" sz="2000" dirty="0"/>
              <a:t> </a:t>
            </a:r>
            <a:r>
              <a:rPr lang="en-US" sz="2000" dirty="0" err="1"/>
              <a:t>bawah</a:t>
            </a:r>
            <a:r>
              <a:rPr lang="en-US" sz="2000" dirty="0"/>
              <a:t> </a:t>
            </a:r>
            <a:r>
              <a:rPr lang="en-US" sz="2000" dirty="0" err="1"/>
              <a:t>ke</a:t>
            </a:r>
            <a:r>
              <a:rPr lang="en-US" sz="2000" dirty="0"/>
              <a:t> </a:t>
            </a:r>
            <a:r>
              <a:rPr lang="en-US" sz="2000" dirty="0" err="1"/>
              <a:t>atas</a:t>
            </a:r>
            <a:r>
              <a:rPr lang="en-US" sz="2000" dirty="0"/>
              <a:t> </a:t>
            </a:r>
            <a:r>
              <a:rPr lang="en-US" sz="2000" i="1" dirty="0"/>
              <a:t>(bottom up).</a:t>
            </a:r>
            <a:r>
              <a:rPr lang="en-US" sz="2000" dirty="0" smtClean="0"/>
              <a:t> </a:t>
            </a:r>
            <a:endParaRPr lang="en-ZA" sz="2000" noProof="1" smtClean="0"/>
          </a:p>
        </p:txBody>
      </p:sp>
      <p:cxnSp>
        <p:nvCxnSpPr>
          <p:cNvPr id="9" name="Straight Connector 8" descr="vertical line">
            <a:extLst>
              <a:ext uri="{FF2B5EF4-FFF2-40B4-BE49-F238E27FC236}">
                <a16:creationId xmlns:a16="http://schemas.microsoft.com/office/drawing/2014/main" xmlns="" id="{6630A4D5-EDA4-4984-9340-20504F53AE7B}"/>
              </a:ext>
            </a:extLst>
          </p:cNvPr>
          <p:cNvCxnSpPr>
            <a:cxnSpLocks/>
          </p:cNvCxnSpPr>
          <p:nvPr/>
        </p:nvCxnSpPr>
        <p:spPr>
          <a:xfrm>
            <a:off x="6096000" y="2011703"/>
            <a:ext cx="0" cy="3075394"/>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C0B8B96D-B444-41DE-B8C1-07A2D085542F}"/>
              </a:ext>
            </a:extLst>
          </p:cNvPr>
          <p:cNvSpPr>
            <a:spLocks noGrp="1"/>
          </p:cNvSpPr>
          <p:nvPr>
            <p:ph type="body" sz="quarter" idx="13"/>
          </p:nvPr>
        </p:nvSpPr>
        <p:spPr>
          <a:xfrm>
            <a:off x="6865619" y="1334369"/>
            <a:ext cx="4414795" cy="360000"/>
          </a:xfrm>
        </p:spPr>
        <p:txBody>
          <a:bodyPr/>
          <a:lstStyle/>
          <a:p>
            <a:r>
              <a:rPr lang="en-ZA" sz="2800" dirty="0" err="1" smtClean="0"/>
              <a:t>Deduktif</a:t>
            </a:r>
            <a:endParaRPr lang="en-ZA" sz="2800" dirty="0"/>
          </a:p>
        </p:txBody>
      </p:sp>
      <p:sp>
        <p:nvSpPr>
          <p:cNvPr id="6" name="Content Placeholder 5">
            <a:extLst>
              <a:ext uri="{FF2B5EF4-FFF2-40B4-BE49-F238E27FC236}">
                <a16:creationId xmlns:a16="http://schemas.microsoft.com/office/drawing/2014/main" xmlns="" id="{55657951-9773-48FC-9527-7CD3E9B4B7F8}"/>
              </a:ext>
            </a:extLst>
          </p:cNvPr>
          <p:cNvSpPr>
            <a:spLocks noGrp="1"/>
          </p:cNvSpPr>
          <p:nvPr>
            <p:ph sz="half" idx="2"/>
          </p:nvPr>
        </p:nvSpPr>
        <p:spPr>
          <a:xfrm>
            <a:off x="6557253" y="2004281"/>
            <a:ext cx="5037147" cy="2109400"/>
          </a:xfrm>
        </p:spPr>
        <p:txBody>
          <a:bodyPr/>
          <a:lstStyle/>
          <a:p>
            <a:r>
              <a:rPr lang="en-US" sz="2000" dirty="0" err="1"/>
              <a:t>P</a:t>
            </a:r>
            <a:r>
              <a:rPr lang="en-US" sz="2000" dirty="0" err="1" smtClean="0"/>
              <a:t>endekatan</a:t>
            </a:r>
            <a:r>
              <a:rPr lang="en-US" sz="2000" dirty="0" smtClean="0"/>
              <a:t> </a:t>
            </a:r>
            <a:r>
              <a:rPr lang="en-US" sz="2000" dirty="0" err="1"/>
              <a:t>dari</a:t>
            </a:r>
            <a:r>
              <a:rPr lang="en-US" sz="2000" dirty="0"/>
              <a:t> “</a:t>
            </a:r>
            <a:r>
              <a:rPr lang="en-US" sz="2000" dirty="0" err="1"/>
              <a:t>atas</a:t>
            </a:r>
            <a:r>
              <a:rPr lang="en-US" sz="2000" dirty="0"/>
              <a:t> </a:t>
            </a:r>
            <a:r>
              <a:rPr lang="en-US" sz="2000" dirty="0" err="1"/>
              <a:t>ke</a:t>
            </a:r>
            <a:r>
              <a:rPr lang="en-US" sz="2000" dirty="0"/>
              <a:t> </a:t>
            </a:r>
            <a:r>
              <a:rPr lang="en-US" sz="2000" dirty="0" err="1"/>
              <a:t>bawah</a:t>
            </a:r>
            <a:r>
              <a:rPr lang="en-US" sz="2000" dirty="0"/>
              <a:t>” </a:t>
            </a:r>
            <a:r>
              <a:rPr lang="en-US" sz="2000" i="1" dirty="0"/>
              <a:t>(top down)</a:t>
            </a:r>
            <a:r>
              <a:rPr lang="en-US" sz="2000" dirty="0"/>
              <a:t> </a:t>
            </a:r>
            <a:r>
              <a:rPr lang="en-US" sz="2000" dirty="0" err="1"/>
              <a:t>yaitu</a:t>
            </a:r>
            <a:r>
              <a:rPr lang="en-US" sz="2000" dirty="0"/>
              <a:t> proses </a:t>
            </a:r>
            <a:r>
              <a:rPr lang="en-US" sz="2000" dirty="0" err="1"/>
              <a:t>penalaran</a:t>
            </a:r>
            <a:r>
              <a:rPr lang="en-US" sz="2000" dirty="0"/>
              <a:t> </a:t>
            </a:r>
            <a:r>
              <a:rPr lang="en-US" sz="2000" dirty="0" err="1"/>
              <a:t>dari</a:t>
            </a:r>
            <a:r>
              <a:rPr lang="en-US" sz="2000" dirty="0"/>
              <a:t> </a:t>
            </a:r>
            <a:r>
              <a:rPr lang="en-US" sz="2000" dirty="0" err="1"/>
              <a:t>bentuk</a:t>
            </a:r>
            <a:r>
              <a:rPr lang="en-US" sz="2000" dirty="0"/>
              <a:t> </a:t>
            </a:r>
            <a:r>
              <a:rPr lang="en-US" sz="2000" dirty="0" err="1"/>
              <a:t>umum</a:t>
            </a:r>
            <a:r>
              <a:rPr lang="en-US" sz="2000" dirty="0"/>
              <a:t> </a:t>
            </a:r>
            <a:r>
              <a:rPr lang="en-US" sz="2000" dirty="0" err="1"/>
              <a:t>kepada</a:t>
            </a:r>
            <a:r>
              <a:rPr lang="en-US" sz="2000" dirty="0"/>
              <a:t> </a:t>
            </a:r>
            <a:r>
              <a:rPr lang="en-US" sz="2000" dirty="0" err="1"/>
              <a:t>bentuk</a:t>
            </a:r>
            <a:r>
              <a:rPr lang="en-US" sz="2000" dirty="0"/>
              <a:t> </a:t>
            </a:r>
            <a:r>
              <a:rPr lang="en-US" sz="2000" dirty="0" err="1" smtClean="0"/>
              <a:t>khusus</a:t>
            </a:r>
            <a:endParaRPr lang="en-US" sz="2000" dirty="0" smtClean="0"/>
          </a:p>
          <a:p>
            <a:r>
              <a:rPr lang="en-US" sz="2000" dirty="0" err="1"/>
              <a:t>M</a:t>
            </a:r>
            <a:r>
              <a:rPr lang="en-US" sz="2000" dirty="0" err="1" smtClean="0"/>
              <a:t>ulai</a:t>
            </a:r>
            <a:r>
              <a:rPr lang="en-US" sz="2000" dirty="0" smtClean="0"/>
              <a:t> </a:t>
            </a:r>
            <a:r>
              <a:rPr lang="en-US" sz="2000" dirty="0" err="1"/>
              <a:t>dengan</a:t>
            </a:r>
            <a:r>
              <a:rPr lang="en-US" sz="2000" dirty="0"/>
              <a:t> </a:t>
            </a:r>
            <a:r>
              <a:rPr lang="en-US" sz="2000" dirty="0" err="1"/>
              <a:t>identifikai</a:t>
            </a:r>
            <a:r>
              <a:rPr lang="en-US" sz="2000" dirty="0"/>
              <a:t> </a:t>
            </a:r>
            <a:r>
              <a:rPr lang="en-US" sz="2000" dirty="0" err="1"/>
              <a:t>teori</a:t>
            </a:r>
            <a:r>
              <a:rPr lang="en-US" sz="2000" dirty="0"/>
              <a:t> </a:t>
            </a:r>
            <a:r>
              <a:rPr lang="en-US" sz="2000" dirty="0" err="1"/>
              <a:t>atau</a:t>
            </a:r>
            <a:r>
              <a:rPr lang="en-US" sz="2000" dirty="0"/>
              <a:t> ide yang </a:t>
            </a:r>
            <a:r>
              <a:rPr lang="en-US" sz="2000" dirty="0" err="1"/>
              <a:t>sifatnya</a:t>
            </a:r>
            <a:r>
              <a:rPr lang="en-US" sz="2000" dirty="0"/>
              <a:t> </a:t>
            </a:r>
            <a:r>
              <a:rPr lang="en-US" sz="2000" dirty="0" err="1"/>
              <a:t>umum</a:t>
            </a:r>
            <a:r>
              <a:rPr lang="en-US" sz="2000" dirty="0"/>
              <a:t> </a:t>
            </a:r>
            <a:r>
              <a:rPr lang="en-US" sz="2000" dirty="0" err="1"/>
              <a:t>dan</a:t>
            </a:r>
            <a:r>
              <a:rPr lang="en-US" sz="2000" dirty="0"/>
              <a:t> </a:t>
            </a:r>
            <a:r>
              <a:rPr lang="en-US" sz="2000" dirty="0" err="1"/>
              <a:t>digunakan</a:t>
            </a:r>
            <a:r>
              <a:rPr lang="en-US" sz="2000" dirty="0"/>
              <a:t> </a:t>
            </a:r>
            <a:r>
              <a:rPr lang="en-US" sz="2000" dirty="0" err="1"/>
              <a:t>untuk</a:t>
            </a:r>
            <a:r>
              <a:rPr lang="en-US" sz="2000" dirty="0"/>
              <a:t> </a:t>
            </a:r>
            <a:r>
              <a:rPr lang="en-US" sz="2000" dirty="0" err="1"/>
              <a:t>hal-hal</a:t>
            </a:r>
            <a:r>
              <a:rPr lang="en-US" sz="2000" dirty="0"/>
              <a:t> </a:t>
            </a:r>
            <a:r>
              <a:rPr lang="en-US" sz="2000" dirty="0" err="1"/>
              <a:t>khusus</a:t>
            </a:r>
            <a:r>
              <a:rPr lang="en-US" sz="2000" dirty="0"/>
              <a:t> </a:t>
            </a:r>
            <a:r>
              <a:rPr lang="en-US" sz="2000" dirty="0" err="1"/>
              <a:t>melalui</a:t>
            </a:r>
            <a:r>
              <a:rPr lang="en-US" sz="2000" dirty="0"/>
              <a:t> </a:t>
            </a:r>
            <a:r>
              <a:rPr lang="en-US" sz="2000" dirty="0" err="1"/>
              <a:t>pengujian</a:t>
            </a:r>
            <a:r>
              <a:rPr lang="en-US" sz="2000" dirty="0"/>
              <a:t> </a:t>
            </a:r>
            <a:r>
              <a:rPr lang="en-US" sz="2000" dirty="0" err="1"/>
              <a:t>dengan</a:t>
            </a:r>
            <a:r>
              <a:rPr lang="en-US" sz="2000" dirty="0"/>
              <a:t> </a:t>
            </a:r>
            <a:r>
              <a:rPr lang="en-US" sz="2000" dirty="0" err="1"/>
              <a:t>menggunakan</a:t>
            </a:r>
            <a:r>
              <a:rPr lang="en-US" sz="2000" dirty="0"/>
              <a:t> data </a:t>
            </a:r>
            <a:r>
              <a:rPr lang="en-US" sz="2000" dirty="0" err="1" smtClean="0"/>
              <a:t>empiris</a:t>
            </a:r>
            <a:endParaRPr lang="en-ZA" sz="2000" noProof="1"/>
          </a:p>
        </p:txBody>
      </p:sp>
      <p:sp>
        <p:nvSpPr>
          <p:cNvPr id="8" name="Slide Number Placeholder 7">
            <a:extLst>
              <a:ext uri="{FF2B5EF4-FFF2-40B4-BE49-F238E27FC236}">
                <a16:creationId xmlns:a16="http://schemas.microsoft.com/office/drawing/2014/main" xmlns="" id="{1E1E3352-862D-46A0-BEB3-A5135B8C1C88}"/>
              </a:ext>
            </a:extLst>
          </p:cNvPr>
          <p:cNvSpPr>
            <a:spLocks noGrp="1"/>
          </p:cNvSpPr>
          <p:nvPr>
            <p:ph type="sldNum" sz="quarter" idx="16"/>
          </p:nvPr>
        </p:nvSpPr>
        <p:spPr/>
        <p:txBody>
          <a:bodyPr/>
          <a:lstStyle/>
          <a:p>
            <a:fld id="{058DB212-BFA2-403F-85EF-DFD3FF6D973A}" type="slidenum">
              <a:rPr lang="en-ZA" smtClean="0"/>
              <a:pPr/>
              <a:t>9</a:t>
            </a:fld>
            <a:endParaRPr lang="en-ZA" dirty="0"/>
          </a:p>
        </p:txBody>
      </p:sp>
      <p:grpSp>
        <p:nvGrpSpPr>
          <p:cNvPr id="10" name="Group 9"/>
          <p:cNvGrpSpPr/>
          <p:nvPr/>
        </p:nvGrpSpPr>
        <p:grpSpPr>
          <a:xfrm>
            <a:off x="896125" y="4593600"/>
            <a:ext cx="4848225" cy="2084400"/>
            <a:chOff x="0" y="-19050"/>
            <a:chExt cx="4848225" cy="2714625"/>
          </a:xfrm>
        </p:grpSpPr>
        <p:sp>
          <p:nvSpPr>
            <p:cNvPr id="11" name="Rectangle 10"/>
            <p:cNvSpPr/>
            <p:nvPr/>
          </p:nvSpPr>
          <p:spPr>
            <a:xfrm>
              <a:off x="0" y="-19050"/>
              <a:ext cx="4848225" cy="27146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2" name="Group 11"/>
            <p:cNvGrpSpPr/>
            <p:nvPr/>
          </p:nvGrpSpPr>
          <p:grpSpPr>
            <a:xfrm>
              <a:off x="85725" y="171450"/>
              <a:ext cx="4591050" cy="2324099"/>
              <a:chOff x="0" y="0"/>
              <a:chExt cx="7559675" cy="4011613"/>
            </a:xfrm>
          </p:grpSpPr>
          <p:sp>
            <p:nvSpPr>
              <p:cNvPr id="13" name="Rounded Rectangle 12"/>
              <p:cNvSpPr/>
              <p:nvPr/>
            </p:nvSpPr>
            <p:spPr>
              <a:xfrm>
                <a:off x="0" y="3097213"/>
                <a:ext cx="1727200" cy="914400"/>
              </a:xfrm>
              <a:prstGeom prst="round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200" b="1" kern="1200">
                    <a:effectLst/>
                    <a:ea typeface="Times New Roman" panose="02020603050405020304" pitchFamily="18" charset="0"/>
                    <a:cs typeface="Times New Roman" panose="02020603050405020304" pitchFamily="18" charset="0"/>
                  </a:rPr>
                  <a:t>Pengamatan </a:t>
                </a:r>
                <a:endParaRPr lang="en-US" sz="1200">
                  <a:effectLst/>
                  <a:latin typeface="Times New Roman" panose="02020603050405020304" pitchFamily="18" charset="0"/>
                  <a:ea typeface="Times New Roman" panose="02020603050405020304" pitchFamily="18" charset="0"/>
                </a:endParaRPr>
              </a:p>
            </p:txBody>
          </p:sp>
          <p:sp>
            <p:nvSpPr>
              <p:cNvPr id="14" name="Rounded Rectangle 13"/>
              <p:cNvSpPr/>
              <p:nvPr/>
            </p:nvSpPr>
            <p:spPr>
              <a:xfrm>
                <a:off x="1727200" y="2089150"/>
                <a:ext cx="1728787" cy="914400"/>
              </a:xfrm>
              <a:prstGeom prst="round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200" b="1" kern="1200">
                    <a:effectLst/>
                    <a:ea typeface="Times New Roman" panose="02020603050405020304" pitchFamily="18" charset="0"/>
                    <a:cs typeface="Times New Roman" panose="02020603050405020304" pitchFamily="18" charset="0"/>
                  </a:rPr>
                  <a:t>Pola Umum</a:t>
                </a:r>
                <a:endParaRPr lang="en-US" sz="1200">
                  <a:effectLst/>
                  <a:latin typeface="Times New Roman" panose="02020603050405020304" pitchFamily="18" charset="0"/>
                  <a:ea typeface="Times New Roman" panose="02020603050405020304" pitchFamily="18" charset="0"/>
                </a:endParaRPr>
              </a:p>
            </p:txBody>
          </p:sp>
          <p:sp>
            <p:nvSpPr>
              <p:cNvPr id="15" name="Rounded Rectangle 14"/>
              <p:cNvSpPr/>
              <p:nvPr/>
            </p:nvSpPr>
            <p:spPr>
              <a:xfrm>
                <a:off x="3455987" y="1008063"/>
                <a:ext cx="2232025" cy="914400"/>
              </a:xfrm>
              <a:prstGeom prst="round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200" b="1" kern="1200">
                    <a:effectLst/>
                    <a:ea typeface="Times New Roman" panose="02020603050405020304" pitchFamily="18" charset="0"/>
                    <a:cs typeface="Times New Roman" panose="02020603050405020304" pitchFamily="18" charset="0"/>
                  </a:rPr>
                  <a:t>Hipotesis Tentatif </a:t>
                </a:r>
                <a:endParaRPr lang="en-US" sz="1200">
                  <a:effectLst/>
                  <a:latin typeface="Times New Roman" panose="02020603050405020304" pitchFamily="18" charset="0"/>
                  <a:ea typeface="Times New Roman" panose="02020603050405020304" pitchFamily="18" charset="0"/>
                </a:endParaRPr>
              </a:p>
            </p:txBody>
          </p:sp>
          <p:sp>
            <p:nvSpPr>
              <p:cNvPr id="16" name="Rounded Rectangle 15"/>
              <p:cNvSpPr/>
              <p:nvPr/>
            </p:nvSpPr>
            <p:spPr>
              <a:xfrm>
                <a:off x="5832475" y="0"/>
                <a:ext cx="1727200" cy="914400"/>
              </a:xfrm>
              <a:prstGeom prst="round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600" b="1" kern="1200">
                    <a:effectLst/>
                    <a:ea typeface="Times New Roman" panose="02020603050405020304" pitchFamily="18" charset="0"/>
                    <a:cs typeface="Times New Roman" panose="02020603050405020304" pitchFamily="18" charset="0"/>
                  </a:rPr>
                  <a:t>Teori </a:t>
                </a:r>
                <a:endParaRPr lang="en-US" sz="1200">
                  <a:effectLst/>
                  <a:latin typeface="Times New Roman" panose="02020603050405020304" pitchFamily="18" charset="0"/>
                  <a:ea typeface="Times New Roman" panose="02020603050405020304" pitchFamily="18" charset="0"/>
                </a:endParaRPr>
              </a:p>
            </p:txBody>
          </p:sp>
          <p:sp>
            <p:nvSpPr>
              <p:cNvPr id="17" name="Bent-Up Arrow 16"/>
              <p:cNvSpPr/>
              <p:nvPr/>
            </p:nvSpPr>
            <p:spPr>
              <a:xfrm>
                <a:off x="1830387" y="3070225"/>
                <a:ext cx="1152525" cy="647700"/>
              </a:xfrm>
              <a:prstGeom prst="bentUpArrow">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18" name="Bent-Up Arrow 17"/>
              <p:cNvSpPr/>
              <p:nvPr/>
            </p:nvSpPr>
            <p:spPr>
              <a:xfrm>
                <a:off x="3559174" y="1917700"/>
                <a:ext cx="1223963" cy="865187"/>
              </a:xfrm>
              <a:prstGeom prst="bentUpArrow">
                <a:avLst>
                  <a:gd name="adj1" fmla="val 25000"/>
                  <a:gd name="adj2" fmla="val 25000"/>
                  <a:gd name="adj3" fmla="val 35366"/>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19" name="Bent-Up Arrow 18"/>
              <p:cNvSpPr/>
              <p:nvPr/>
            </p:nvSpPr>
            <p:spPr>
              <a:xfrm>
                <a:off x="5791199" y="982662"/>
                <a:ext cx="1152525" cy="935038"/>
              </a:xfrm>
              <a:prstGeom prst="bentUpArrow">
                <a:avLst>
                  <a:gd name="adj1" fmla="val 25000"/>
                  <a:gd name="adj2" fmla="val 26296"/>
                  <a:gd name="adj3" fmla="val 25000"/>
                </a:avLst>
              </a:prstGeom>
              <a:ln w="12700">
                <a:solidFill>
                  <a:schemeClr val="tx1"/>
                </a:solidFill>
              </a:ln>
            </p:spPr>
            <p:style>
              <a:lnRef idx="2">
                <a:schemeClr val="dk1"/>
              </a:lnRef>
              <a:fillRef idx="1">
                <a:schemeClr val="lt1"/>
              </a:fillRef>
              <a:effectRef idx="0">
                <a:schemeClr val="dk1"/>
              </a:effectRef>
              <a:fontRef idx="minor">
                <a:schemeClr val="dk1"/>
              </a:fontRef>
            </p:style>
            <p:txBody>
              <a:bodyPr anchor="ctr"/>
              <a:lstStyle/>
              <a:p>
                <a:endParaRPr lang="en-US"/>
              </a:p>
            </p:txBody>
          </p:sp>
        </p:grpSp>
      </p:grpSp>
      <p:grpSp>
        <p:nvGrpSpPr>
          <p:cNvPr id="20" name="Group 19"/>
          <p:cNvGrpSpPr/>
          <p:nvPr/>
        </p:nvGrpSpPr>
        <p:grpSpPr>
          <a:xfrm>
            <a:off x="6546150" y="4678142"/>
            <a:ext cx="5048250" cy="2087219"/>
            <a:chOff x="27599" y="123588"/>
            <a:chExt cx="5191125" cy="2952750"/>
          </a:xfrm>
        </p:grpSpPr>
        <p:sp>
          <p:nvSpPr>
            <p:cNvPr id="21" name="Rectangle 20"/>
            <p:cNvSpPr/>
            <p:nvPr/>
          </p:nvSpPr>
          <p:spPr>
            <a:xfrm>
              <a:off x="27599" y="123588"/>
              <a:ext cx="5191125" cy="29527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2" name="Group 21"/>
            <p:cNvGrpSpPr/>
            <p:nvPr/>
          </p:nvGrpSpPr>
          <p:grpSpPr>
            <a:xfrm>
              <a:off x="219075" y="171450"/>
              <a:ext cx="4676777" cy="2552698"/>
              <a:chOff x="0" y="0"/>
              <a:chExt cx="7197213" cy="3279466"/>
            </a:xfrm>
          </p:grpSpPr>
          <p:sp>
            <p:nvSpPr>
              <p:cNvPr id="23" name="Rounded Rectangle 22"/>
              <p:cNvSpPr/>
              <p:nvPr/>
            </p:nvSpPr>
            <p:spPr>
              <a:xfrm>
                <a:off x="0" y="0"/>
                <a:ext cx="1818318"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200" b="1" kern="1200">
                    <a:effectLst/>
                    <a:ea typeface="Times New Roman" panose="02020603050405020304" pitchFamily="18" charset="0"/>
                    <a:cs typeface="Times New Roman" panose="02020603050405020304" pitchFamily="18" charset="0"/>
                  </a:rPr>
                  <a:t>Membangun Teori </a:t>
                </a:r>
                <a:endParaRPr lang="en-US" sz="1200">
                  <a:effectLst/>
                  <a:latin typeface="Times New Roman" panose="02020603050405020304" pitchFamily="18" charset="0"/>
                  <a:ea typeface="Times New Roman" panose="02020603050405020304" pitchFamily="18" charset="0"/>
                </a:endParaRPr>
              </a:p>
            </p:txBody>
          </p:sp>
          <p:sp>
            <p:nvSpPr>
              <p:cNvPr id="24" name="Rounded Rectangle 23"/>
              <p:cNvSpPr/>
              <p:nvPr/>
            </p:nvSpPr>
            <p:spPr>
              <a:xfrm>
                <a:off x="1482213" y="890280"/>
                <a:ext cx="1655763" cy="7921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100" b="1" kern="1200" dirty="0" err="1">
                    <a:effectLst/>
                    <a:ea typeface="Times New Roman" panose="02020603050405020304" pitchFamily="18" charset="0"/>
                    <a:cs typeface="Times New Roman" panose="02020603050405020304" pitchFamily="18" charset="0"/>
                  </a:rPr>
                  <a:t>Formulasi</a:t>
                </a:r>
                <a:r>
                  <a:rPr lang="en-US" sz="1100" b="1" kern="1200" dirty="0">
                    <a:effectLst/>
                    <a:ea typeface="Times New Roman" panose="02020603050405020304" pitchFamily="18" charset="0"/>
                    <a:cs typeface="Times New Roman" panose="02020603050405020304" pitchFamily="18" charset="0"/>
                  </a:rPr>
                  <a:t> </a:t>
                </a:r>
                <a:r>
                  <a:rPr lang="en-US" sz="1100" b="1" kern="1200" dirty="0" err="1">
                    <a:effectLst/>
                    <a:ea typeface="Times New Roman" panose="02020603050405020304" pitchFamily="18" charset="0"/>
                    <a:cs typeface="Times New Roman" panose="02020603050405020304" pitchFamily="18" charset="0"/>
                  </a:rPr>
                  <a:t>Hipotesi</a:t>
                </a:r>
                <a:r>
                  <a:rPr lang="en-US" sz="1200" b="1" kern="1200" dirty="0" err="1">
                    <a:effectLst/>
                    <a:ea typeface="Times New Roman" panose="02020603050405020304" pitchFamily="18" charset="0"/>
                    <a:cs typeface="Times New Roman" panose="02020603050405020304" pitchFamily="18" charset="0"/>
                  </a:rPr>
                  <a:t>s</a:t>
                </a:r>
                <a:r>
                  <a:rPr lang="en-US" sz="1200" b="1" kern="1200" dirty="0">
                    <a:effectLst/>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5" name="Rounded Rectangle 24"/>
              <p:cNvSpPr/>
              <p:nvPr/>
            </p:nvSpPr>
            <p:spPr>
              <a:xfrm>
                <a:off x="3158614" y="1601129"/>
                <a:ext cx="1990866" cy="90284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100" b="1" kern="1200" dirty="0" err="1">
                    <a:effectLst/>
                    <a:ea typeface="Times New Roman" panose="02020603050405020304" pitchFamily="18" charset="0"/>
                    <a:cs typeface="Times New Roman" panose="02020603050405020304" pitchFamily="18" charset="0"/>
                  </a:rPr>
                  <a:t>Mengumpulkan</a:t>
                </a:r>
                <a:r>
                  <a:rPr lang="en-US" sz="1100" b="1" kern="1200" dirty="0">
                    <a:effectLst/>
                    <a:ea typeface="Times New Roman" panose="02020603050405020304" pitchFamily="18" charset="0"/>
                    <a:cs typeface="Times New Roman" panose="02020603050405020304" pitchFamily="18" charset="0"/>
                  </a:rPr>
                  <a:t>&amp; </a:t>
                </a:r>
                <a:r>
                  <a:rPr lang="en-US" sz="1100" b="1" kern="1200" dirty="0" err="1">
                    <a:effectLst/>
                    <a:ea typeface="Times New Roman" panose="02020603050405020304" pitchFamily="18" charset="0"/>
                    <a:cs typeface="Times New Roman" panose="02020603050405020304" pitchFamily="18" charset="0"/>
                  </a:rPr>
                  <a:t>Analisis</a:t>
                </a:r>
                <a:r>
                  <a:rPr lang="en-US" sz="1100" b="1" kern="1200" dirty="0">
                    <a:effectLst/>
                    <a:ea typeface="Times New Roman" panose="02020603050405020304" pitchFamily="18" charset="0"/>
                    <a:cs typeface="Times New Roman" panose="02020603050405020304" pitchFamily="18" charset="0"/>
                  </a:rPr>
                  <a:t> Data</a:t>
                </a:r>
                <a:endParaRPr lang="en-US" sz="1100" dirty="0">
                  <a:effectLst/>
                  <a:latin typeface="Times New Roman" panose="02020603050405020304" pitchFamily="18" charset="0"/>
                  <a:ea typeface="Times New Roman" panose="02020603050405020304" pitchFamily="18" charset="0"/>
                </a:endParaRPr>
              </a:p>
            </p:txBody>
          </p:sp>
          <p:sp>
            <p:nvSpPr>
              <p:cNvPr id="26" name="Rounded Rectangle 25"/>
              <p:cNvSpPr/>
              <p:nvPr/>
            </p:nvSpPr>
            <p:spPr>
              <a:xfrm>
                <a:off x="4976301" y="2560329"/>
                <a:ext cx="2220912" cy="7191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spcAft>
                    <a:spcPts val="0"/>
                  </a:spcAft>
                </a:pPr>
                <a:r>
                  <a:rPr lang="en-US" sz="1200" b="1" kern="1200">
                    <a:effectLst/>
                    <a:ea typeface="Times New Roman" panose="02020603050405020304" pitchFamily="18" charset="0"/>
                    <a:cs typeface="Times New Roman" panose="02020603050405020304" pitchFamily="18" charset="0"/>
                  </a:rPr>
                  <a:t>Terima/Tolak </a:t>
                </a:r>
                <a:endParaRPr lang="en-US" sz="1200">
                  <a:effectLst/>
                  <a:latin typeface="Times New Roman" panose="02020603050405020304" pitchFamily="18" charset="0"/>
                  <a:ea typeface="Times New Roman" panose="02020603050405020304" pitchFamily="18" charset="0"/>
                </a:endParaRPr>
              </a:p>
              <a:p>
                <a:pPr algn="ctr">
                  <a:spcAft>
                    <a:spcPts val="0"/>
                  </a:spcAft>
                </a:pPr>
                <a:r>
                  <a:rPr lang="en-US" sz="1200" b="1" kern="1200">
                    <a:effectLst/>
                    <a:ea typeface="Times New Roman" panose="02020603050405020304" pitchFamily="18" charset="0"/>
                    <a:cs typeface="Times New Roman" panose="02020603050405020304" pitchFamily="18" charset="0"/>
                  </a:rPr>
                  <a:t>Hipotesis</a:t>
                </a:r>
                <a:endParaRPr lang="en-US" sz="1200">
                  <a:effectLst/>
                  <a:latin typeface="Times New Roman" panose="02020603050405020304" pitchFamily="18" charset="0"/>
                  <a:ea typeface="Times New Roman" panose="02020603050405020304" pitchFamily="18" charset="0"/>
                </a:endParaRPr>
              </a:p>
            </p:txBody>
          </p:sp>
          <p:sp>
            <p:nvSpPr>
              <p:cNvPr id="27" name="Bent-Up Arrow 26"/>
              <p:cNvSpPr/>
              <p:nvPr/>
            </p:nvSpPr>
            <p:spPr>
              <a:xfrm rot="5400000">
                <a:off x="764663" y="922030"/>
                <a:ext cx="792162" cy="576262"/>
              </a:xfrm>
              <a:prstGeom prst="bentUpArrow">
                <a:avLst/>
              </a:prstGeom>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28" name="Bent-Up Arrow 27"/>
              <p:cNvSpPr/>
              <p:nvPr/>
            </p:nvSpPr>
            <p:spPr>
              <a:xfrm rot="5400000">
                <a:off x="2585526" y="1722130"/>
                <a:ext cx="503238" cy="576263"/>
              </a:xfrm>
              <a:prstGeom prst="bentUpArrow">
                <a:avLst/>
              </a:prstGeom>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29" name="Bent-Up Arrow 28"/>
              <p:cNvSpPr/>
              <p:nvPr/>
            </p:nvSpPr>
            <p:spPr>
              <a:xfrm rot="5400000">
                <a:off x="4335744" y="2559535"/>
                <a:ext cx="574675" cy="576263"/>
              </a:xfrm>
              <a:prstGeom prst="bentUpArrow">
                <a:avLst/>
              </a:prstGeom>
            </p:spPr>
            <p:style>
              <a:lnRef idx="2">
                <a:schemeClr val="dk1"/>
              </a:lnRef>
              <a:fillRef idx="1">
                <a:schemeClr val="lt1"/>
              </a:fillRef>
              <a:effectRef idx="0">
                <a:schemeClr val="dk1"/>
              </a:effectRef>
              <a:fontRef idx="minor">
                <a:schemeClr val="dk1"/>
              </a:fontRef>
            </p:style>
            <p:txBody>
              <a:bodyPr anchor="ctr"/>
              <a:lstStyle/>
              <a:p>
                <a:endParaRPr lang="en-US"/>
              </a:p>
            </p:txBody>
          </p:sp>
        </p:grpSp>
      </p:grpSp>
    </p:spTree>
    <p:extLst>
      <p:ext uri="{BB962C8B-B14F-4D97-AF65-F5344CB8AC3E}">
        <p14:creationId xmlns:p14="http://schemas.microsoft.com/office/powerpoint/2010/main" val="1858038096"/>
      </p:ext>
    </p:extLst>
  </p:cSld>
  <p:clrMapOvr>
    <a:masterClrMapping/>
  </p:clrMapOvr>
</p:sld>
</file>

<file path=ppt/theme/theme1.xml><?xml version="1.0" encoding="utf-8"?>
<a:theme xmlns:a="http://schemas.openxmlformats.org/drawingml/2006/main" name="Office Theme">
  <a:themeElements>
    <a:clrScheme name="Custom 153">
      <a:dk1>
        <a:sysClr val="windowText" lastClr="000000"/>
      </a:dk1>
      <a:lt1>
        <a:sysClr val="window" lastClr="FFFFFF"/>
      </a:lt1>
      <a:dk2>
        <a:srgbClr val="44546A"/>
      </a:dk2>
      <a:lt2>
        <a:srgbClr val="E7E6E6"/>
      </a:lt2>
      <a:accent1>
        <a:srgbClr val="00B0F0"/>
      </a:accent1>
      <a:accent2>
        <a:srgbClr val="0B6CD9"/>
      </a:accent2>
      <a:accent3>
        <a:srgbClr val="0C3DF8"/>
      </a:accent3>
      <a:accent4>
        <a:srgbClr val="F2194A"/>
      </a:accent4>
      <a:accent5>
        <a:srgbClr val="0CF8B6"/>
      </a:accent5>
      <a:accent6>
        <a:srgbClr val="BDB313"/>
      </a:accent6>
      <a:hlink>
        <a:srgbClr val="00B0F0"/>
      </a:hlink>
      <a:folHlink>
        <a:srgbClr val="00B0F0"/>
      </a:folHlink>
    </a:clrScheme>
    <a:fontScheme name="Custom 162">
      <a:majorFont>
        <a:latin typeface="Tw Cen MT"/>
        <a:ea typeface=""/>
        <a:cs typeface=""/>
      </a:majorFont>
      <a:minorFont>
        <a:latin typeface="Lucida Sans Typewr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BPL_Science Fair_SB - v7" id="{5C21205C-519C-4A9F-B53E-B01BF1365972}" vid="{0D2DFD3F-4D9A-4CAC-9654-5EA9CB3B9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B7723E8-CA11-4015-BC53-032B2FE2BB62}">
  <ds:schemaRefs>
    <ds:schemaRef ds:uri="http://schemas.microsoft.com/sharepoint/v3/contenttype/forms"/>
  </ds:schemaRefs>
</ds:datastoreItem>
</file>

<file path=customXml/itemProps2.xml><?xml version="1.0" encoding="utf-8"?>
<ds:datastoreItem xmlns:ds="http://schemas.openxmlformats.org/officeDocument/2006/customXml" ds:itemID="{33D4DFDF-91A1-4C00-9887-052702EB0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A11956-AEAD-4A48-933E-56D654569E2F}">
  <ds:schemaRefs>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office/2006/documentManagement/types"/>
    <ds:schemaRef ds:uri="6dc4bcd6-49db-4c07-9060-8acfc67cef9f"/>
    <ds:schemaRef ds:uri="http://purl.org/dc/elements/1.1/"/>
    <ds:schemaRef ds:uri="fb0879af-3eba-417a-a55a-ffe6dcd6ca77"/>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Science fair presentation</Template>
  <TotalTime>0</TotalTime>
  <Words>793</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Lucida Sans Typewriter</vt:lpstr>
      <vt:lpstr>Times New Roman</vt:lpstr>
      <vt:lpstr>Tw Cen MT</vt:lpstr>
      <vt:lpstr>Office Theme</vt:lpstr>
      <vt:lpstr>PowerPoint Presentation</vt:lpstr>
      <vt:lpstr>Variabel didefinisikan sebagai sesuatu yang mampu mengubah atau diubah, atau selalu berubah.  </vt:lpstr>
      <vt:lpstr>Jenis Variabel</vt:lpstr>
      <vt:lpstr>Large Image slide</vt:lpstr>
      <vt:lpstr>Peranan Hipotesis</vt:lpstr>
      <vt:lpstr>Pertimbangan dalam proses perumusan hipotesis </vt:lpstr>
      <vt:lpstr>hipotesis yang merupakan perkiraan sementara dalam bentuk pernyataan hubungan antara variabel</vt:lpstr>
      <vt:lpstr>PowerPoint Presentation</vt:lpstr>
      <vt:lpstr>Dua metode penalaran: induktif, deduktif</vt:lpstr>
      <vt:lpstr>Berbagai Jenis Hipotesis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2018-10-25T00:57:25Z</dcterms:created>
  <dcterms:modified xsi:type="dcterms:W3CDTF">2019-03-30T01:36:15Z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