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88" r:id="rId3"/>
    <p:sldId id="277" r:id="rId4"/>
    <p:sldId id="2586" r:id="rId5"/>
    <p:sldId id="278" r:id="rId6"/>
    <p:sldId id="300" r:id="rId7"/>
    <p:sldId id="301" r:id="rId8"/>
    <p:sldId id="2587" r:id="rId9"/>
    <p:sldId id="283" r:id="rId10"/>
    <p:sldId id="740" r:id="rId11"/>
    <p:sldId id="741" r:id="rId12"/>
    <p:sldId id="743" r:id="rId13"/>
    <p:sldId id="352" r:id="rId14"/>
    <p:sldId id="744" r:id="rId15"/>
    <p:sldId id="539" r:id="rId16"/>
    <p:sldId id="543" r:id="rId17"/>
    <p:sldId id="540" r:id="rId18"/>
    <p:sldId id="293" r:id="rId19"/>
    <p:sldId id="294" r:id="rId20"/>
    <p:sldId id="295" r:id="rId21"/>
    <p:sldId id="2598" r:id="rId22"/>
    <p:sldId id="2599" r:id="rId23"/>
    <p:sldId id="745" r:id="rId24"/>
    <p:sldId id="2588" r:id="rId25"/>
    <p:sldId id="2589" r:id="rId26"/>
    <p:sldId id="2590" r:id="rId27"/>
    <p:sldId id="2591" r:id="rId28"/>
    <p:sldId id="2593" r:id="rId29"/>
    <p:sldId id="2592" r:id="rId30"/>
    <p:sldId id="2594" r:id="rId31"/>
    <p:sldId id="2595" r:id="rId32"/>
    <p:sldId id="2596" r:id="rId33"/>
    <p:sldId id="289" r:id="rId34"/>
    <p:sldId id="296" r:id="rId35"/>
    <p:sldId id="315" r:id="rId36"/>
    <p:sldId id="316" r:id="rId37"/>
    <p:sldId id="317" r:id="rId38"/>
    <p:sldId id="746" r:id="rId39"/>
    <p:sldId id="748" r:id="rId40"/>
    <p:sldId id="2597" r:id="rId41"/>
    <p:sldId id="320" r:id="rId42"/>
    <p:sldId id="321" r:id="rId43"/>
    <p:sldId id="322" r:id="rId44"/>
    <p:sldId id="323" r:id="rId45"/>
    <p:sldId id="287" r:id="rId46"/>
    <p:sldId id="260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AAC-924E-4C28-9854-2CFFBEFCDDF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83072-955F-4F79-B5F2-73F8BD30B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13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24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091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45391-2B00-42DF-8EDF-661F49F73B4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8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54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94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70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9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401A8-3220-413E-B964-4A8659985F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3E6AC-EE2A-4D92-BFD4-7D35F37B4FE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72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36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93C2-F526-19EE-C0DE-ABC7273A4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DC6E8-4C6A-A285-DF43-D7EDB42E3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F2FE3-9649-2D32-53A6-8304F5DD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83058-7F1B-DC75-1929-D1D5A2977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30350-3BF6-FB06-75A5-2E8575BFD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5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C6BD-4ED4-0E28-2408-71868003A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DF252-3D94-3AEE-EF24-0BDC67455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80CEA-C625-0923-1858-2E2D55F7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E0EA6-DB69-E572-2BB5-B64C54930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A0282-8A5C-C7EE-AE58-5F9A5C415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8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27C02-BE14-8917-2F06-457E99F57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53B13-D498-B01F-8E8D-CD69DA7BE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2D51-962D-CFDB-55DF-C535F1561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F6C6-0D09-41BE-0B94-98DA9DEB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8E9F0-50FF-5840-3FBA-CD44329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71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6F44E5E-4F6D-4D91-BD7C-1D9BC907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56EF037-7950-45D7-8B54-D45C77E59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26040-0993-4B4E-846F-03183CC695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939" y="1553818"/>
            <a:ext cx="6374296" cy="7318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0095B-CFDF-4612-92A3-510A272E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670F1-B7DD-4EAB-B679-56B8DF5E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6B0A7D7-A6D2-46F1-A512-D72E201B465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2000" y="2662238"/>
            <a:ext cx="6096000" cy="379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FCF934-DA53-41A9-8985-B14A5D76F3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0" y="0"/>
            <a:ext cx="4572002" cy="6858002"/>
          </a:xfrm>
          <a:custGeom>
            <a:avLst/>
            <a:gdLst>
              <a:gd name="connsiteX0" fmla="*/ 262113 w 4572002"/>
              <a:gd name="connsiteY0" fmla="*/ 6133315 h 6858002"/>
              <a:gd name="connsiteX1" fmla="*/ 262113 w 4572002"/>
              <a:gd name="connsiteY1" fmla="*/ 6133315 h 6858002"/>
              <a:gd name="connsiteX2" fmla="*/ 260202 w 4572002"/>
              <a:gd name="connsiteY2" fmla="*/ 6138416 h 6858002"/>
              <a:gd name="connsiteX3" fmla="*/ 383211 w 4572002"/>
              <a:gd name="connsiteY3" fmla="*/ 5546471 h 6858002"/>
              <a:gd name="connsiteX4" fmla="*/ 383918 w 4572002"/>
              <a:gd name="connsiteY4" fmla="*/ 5547578 h 6858002"/>
              <a:gd name="connsiteX5" fmla="*/ 383918 w 4572002"/>
              <a:gd name="connsiteY5" fmla="*/ 5547578 h 6858002"/>
              <a:gd name="connsiteX6" fmla="*/ 392366 w 4572002"/>
              <a:gd name="connsiteY6" fmla="*/ 5355014 h 6858002"/>
              <a:gd name="connsiteX7" fmla="*/ 392366 w 4572002"/>
              <a:gd name="connsiteY7" fmla="*/ 5355014 h 6858002"/>
              <a:gd name="connsiteX8" fmla="*/ 392366 w 4572002"/>
              <a:gd name="connsiteY8" fmla="*/ 5355014 h 6858002"/>
              <a:gd name="connsiteX9" fmla="*/ 384905 w 4572002"/>
              <a:gd name="connsiteY9" fmla="*/ 5308181 h 6858002"/>
              <a:gd name="connsiteX10" fmla="*/ 384905 w 4572002"/>
              <a:gd name="connsiteY10" fmla="*/ 5308182 h 6858002"/>
              <a:gd name="connsiteX11" fmla="*/ 387984 w 4572002"/>
              <a:gd name="connsiteY11" fmla="*/ 5317386 h 6858002"/>
              <a:gd name="connsiteX12" fmla="*/ 387984 w 4572002"/>
              <a:gd name="connsiteY12" fmla="*/ 5317387 h 6858002"/>
              <a:gd name="connsiteX13" fmla="*/ 349368 w 4572002"/>
              <a:gd name="connsiteY13" fmla="*/ 5087565 h 6858002"/>
              <a:gd name="connsiteX14" fmla="*/ 349358 w 4572002"/>
              <a:gd name="connsiteY14" fmla="*/ 5087590 h 6858002"/>
              <a:gd name="connsiteX15" fmla="*/ 343531 w 4572002"/>
              <a:gd name="connsiteY15" fmla="*/ 5102461 h 6858002"/>
              <a:gd name="connsiteX16" fmla="*/ 343116 w 4572002"/>
              <a:gd name="connsiteY16" fmla="*/ 5104249 h 6858002"/>
              <a:gd name="connsiteX17" fmla="*/ 343116 w 4572002"/>
              <a:gd name="connsiteY17" fmla="*/ 5104251 h 6858002"/>
              <a:gd name="connsiteX18" fmla="*/ 343531 w 4572002"/>
              <a:gd name="connsiteY18" fmla="*/ 5102461 h 6858002"/>
              <a:gd name="connsiteX19" fmla="*/ 362533 w 4572002"/>
              <a:gd name="connsiteY19" fmla="*/ 5041528 h 6858002"/>
              <a:gd name="connsiteX20" fmla="*/ 362533 w 4572002"/>
              <a:gd name="connsiteY20" fmla="*/ 5041528 h 6858002"/>
              <a:gd name="connsiteX21" fmla="*/ 355739 w 4572002"/>
              <a:gd name="connsiteY21" fmla="*/ 5070581 h 6858002"/>
              <a:gd name="connsiteX22" fmla="*/ 355738 w 4572002"/>
              <a:gd name="connsiteY22" fmla="*/ 5070584 h 6858002"/>
              <a:gd name="connsiteX23" fmla="*/ 413848 w 4572002"/>
              <a:gd name="connsiteY23" fmla="*/ 4933805 h 6858002"/>
              <a:gd name="connsiteX24" fmla="*/ 413848 w 4572002"/>
              <a:gd name="connsiteY24" fmla="*/ 4933805 h 6858002"/>
              <a:gd name="connsiteX25" fmla="*/ 413848 w 4572002"/>
              <a:gd name="connsiteY25" fmla="*/ 4933806 h 6858002"/>
              <a:gd name="connsiteX26" fmla="*/ 418272 w 4572002"/>
              <a:gd name="connsiteY26" fmla="*/ 4863340 h 6858002"/>
              <a:gd name="connsiteX27" fmla="*/ 418271 w 4572002"/>
              <a:gd name="connsiteY27" fmla="*/ 4863342 h 6858002"/>
              <a:gd name="connsiteX28" fmla="*/ 415518 w 4572002"/>
              <a:gd name="connsiteY28" fmla="*/ 4867614 h 6858002"/>
              <a:gd name="connsiteX29" fmla="*/ 415519 w 4572002"/>
              <a:gd name="connsiteY29" fmla="*/ 4867614 h 6858002"/>
              <a:gd name="connsiteX30" fmla="*/ 444904 w 4572002"/>
              <a:gd name="connsiteY30" fmla="*/ 4103826 h 6858002"/>
              <a:gd name="connsiteX31" fmla="*/ 444904 w 4572002"/>
              <a:gd name="connsiteY31" fmla="*/ 4103826 h 6858002"/>
              <a:gd name="connsiteX32" fmla="*/ 444605 w 4572002"/>
              <a:gd name="connsiteY32" fmla="*/ 4108449 h 6858002"/>
              <a:gd name="connsiteX33" fmla="*/ 477528 w 4572002"/>
              <a:gd name="connsiteY33" fmla="*/ 3580485 h 6858002"/>
              <a:gd name="connsiteX34" fmla="*/ 476296 w 4572002"/>
              <a:gd name="connsiteY34" fmla="*/ 3587174 h 6858002"/>
              <a:gd name="connsiteX35" fmla="*/ 476296 w 4572002"/>
              <a:gd name="connsiteY35" fmla="*/ 3587175 h 6858002"/>
              <a:gd name="connsiteX36" fmla="*/ 472370 w 4572002"/>
              <a:gd name="connsiteY36" fmla="*/ 3595088 h 6858002"/>
              <a:gd name="connsiteX37" fmla="*/ 476296 w 4572002"/>
              <a:gd name="connsiteY37" fmla="*/ 3587175 h 6858002"/>
              <a:gd name="connsiteX38" fmla="*/ 33026 w 4572002"/>
              <a:gd name="connsiteY38" fmla="*/ 3302414 h 6858002"/>
              <a:gd name="connsiteX39" fmla="*/ 34768 w 4572002"/>
              <a:gd name="connsiteY39" fmla="*/ 3304079 h 6858002"/>
              <a:gd name="connsiteX40" fmla="*/ 40960 w 4572002"/>
              <a:gd name="connsiteY40" fmla="*/ 3318772 h 6858002"/>
              <a:gd name="connsiteX41" fmla="*/ 26099 w 4572002"/>
              <a:gd name="connsiteY41" fmla="*/ 3399547 h 6858002"/>
              <a:gd name="connsiteX42" fmla="*/ 10479 w 4572002"/>
              <a:gd name="connsiteY42" fmla="*/ 3485276 h 6858002"/>
              <a:gd name="connsiteX43" fmla="*/ 1 w 4572002"/>
              <a:gd name="connsiteY43" fmla="*/ 3546618 h 6858002"/>
              <a:gd name="connsiteX44" fmla="*/ 8383 w 4572002"/>
              <a:gd name="connsiteY44" fmla="*/ 3623202 h 6858002"/>
              <a:gd name="connsiteX45" fmla="*/ 11811 w 4572002"/>
              <a:gd name="connsiteY45" fmla="*/ 3683592 h 6858002"/>
              <a:gd name="connsiteX46" fmla="*/ 21527 w 4572002"/>
              <a:gd name="connsiteY46" fmla="*/ 3732362 h 6858002"/>
              <a:gd name="connsiteX47" fmla="*/ 27244 w 4572002"/>
              <a:gd name="connsiteY47" fmla="*/ 3749507 h 6858002"/>
              <a:gd name="connsiteX48" fmla="*/ 71821 w 4572002"/>
              <a:gd name="connsiteY48" fmla="*/ 3885339 h 6858002"/>
              <a:gd name="connsiteX49" fmla="*/ 107446 w 4572002"/>
              <a:gd name="connsiteY49" fmla="*/ 4030504 h 6858002"/>
              <a:gd name="connsiteX50" fmla="*/ 84965 w 4572002"/>
              <a:gd name="connsiteY50" fmla="*/ 4124615 h 6858002"/>
              <a:gd name="connsiteX51" fmla="*/ 85347 w 4572002"/>
              <a:gd name="connsiteY51" fmla="*/ 4159668 h 6858002"/>
              <a:gd name="connsiteX52" fmla="*/ 80203 w 4572002"/>
              <a:gd name="connsiteY52" fmla="*/ 4320838 h 6858002"/>
              <a:gd name="connsiteX53" fmla="*/ 74679 w 4572002"/>
              <a:gd name="connsiteY53" fmla="*/ 4349223 h 6858002"/>
              <a:gd name="connsiteX54" fmla="*/ 97350 w 4572002"/>
              <a:gd name="connsiteY54" fmla="*/ 4502580 h 6858002"/>
              <a:gd name="connsiteX55" fmla="*/ 101160 w 4572002"/>
              <a:gd name="connsiteY55" fmla="*/ 4558208 h 6858002"/>
              <a:gd name="connsiteX56" fmla="*/ 107446 w 4572002"/>
              <a:gd name="connsiteY56" fmla="*/ 4609453 h 6858002"/>
              <a:gd name="connsiteX57" fmla="*/ 108970 w 4572002"/>
              <a:gd name="connsiteY57" fmla="*/ 4681084 h 6858002"/>
              <a:gd name="connsiteX58" fmla="*/ 106112 w 4572002"/>
              <a:gd name="connsiteY58" fmla="*/ 4755382 h 6858002"/>
              <a:gd name="connsiteX59" fmla="*/ 106684 w 4572002"/>
              <a:gd name="connsiteY59" fmla="*/ 4838251 h 6858002"/>
              <a:gd name="connsiteX60" fmla="*/ 111636 w 4572002"/>
              <a:gd name="connsiteY60" fmla="*/ 4871020 h 6858002"/>
              <a:gd name="connsiteX61" fmla="*/ 108208 w 4572002"/>
              <a:gd name="connsiteY61" fmla="*/ 4959603 h 6858002"/>
              <a:gd name="connsiteX62" fmla="*/ 113922 w 4572002"/>
              <a:gd name="connsiteY62" fmla="*/ 5006087 h 6858002"/>
              <a:gd name="connsiteX63" fmla="*/ 115066 w 4572002"/>
              <a:gd name="connsiteY63" fmla="*/ 5082671 h 6858002"/>
              <a:gd name="connsiteX64" fmla="*/ 116401 w 4572002"/>
              <a:gd name="connsiteY64" fmla="*/ 5107628 h 6858002"/>
              <a:gd name="connsiteX65" fmla="*/ 117163 w 4572002"/>
              <a:gd name="connsiteY65" fmla="*/ 5129917 h 6858002"/>
              <a:gd name="connsiteX66" fmla="*/ 101540 w 4572002"/>
              <a:gd name="connsiteY66" fmla="*/ 5206309 h 6858002"/>
              <a:gd name="connsiteX67" fmla="*/ 100588 w 4572002"/>
              <a:gd name="connsiteY67" fmla="*/ 5274130 h 6858002"/>
              <a:gd name="connsiteX68" fmla="*/ 88014 w 4572002"/>
              <a:gd name="connsiteY68" fmla="*/ 5393006 h 6858002"/>
              <a:gd name="connsiteX69" fmla="*/ 92396 w 4572002"/>
              <a:gd name="connsiteY69" fmla="*/ 5419296 h 6858002"/>
              <a:gd name="connsiteX70" fmla="*/ 94110 w 4572002"/>
              <a:gd name="connsiteY70" fmla="*/ 5501595 h 6858002"/>
              <a:gd name="connsiteX71" fmla="*/ 95444 w 4572002"/>
              <a:gd name="connsiteY71" fmla="*/ 5548461 h 6858002"/>
              <a:gd name="connsiteX72" fmla="*/ 86300 w 4572002"/>
              <a:gd name="connsiteY72" fmla="*/ 5606373 h 6858002"/>
              <a:gd name="connsiteX73" fmla="*/ 66869 w 4572002"/>
              <a:gd name="connsiteY73" fmla="*/ 5706960 h 6858002"/>
              <a:gd name="connsiteX74" fmla="*/ 63821 w 4572002"/>
              <a:gd name="connsiteY74" fmla="*/ 5733441 h 6858002"/>
              <a:gd name="connsiteX75" fmla="*/ 54484 w 4572002"/>
              <a:gd name="connsiteY75" fmla="*/ 5781831 h 6858002"/>
              <a:gd name="connsiteX76" fmla="*/ 52770 w 4572002"/>
              <a:gd name="connsiteY76" fmla="*/ 5790593 h 6858002"/>
              <a:gd name="connsiteX77" fmla="*/ 29148 w 4572002"/>
              <a:gd name="connsiteY77" fmla="*/ 5864319 h 6858002"/>
              <a:gd name="connsiteX78" fmla="*/ 27244 w 4572002"/>
              <a:gd name="connsiteY78" fmla="*/ 5902611 h 6858002"/>
              <a:gd name="connsiteX79" fmla="*/ 27052 w 4572002"/>
              <a:gd name="connsiteY79" fmla="*/ 6012724 h 6858002"/>
              <a:gd name="connsiteX80" fmla="*/ 30672 w 4572002"/>
              <a:gd name="connsiteY80" fmla="*/ 6059398 h 6858002"/>
              <a:gd name="connsiteX81" fmla="*/ 44578 w 4572002"/>
              <a:gd name="connsiteY81" fmla="*/ 6171606 h 6858002"/>
              <a:gd name="connsiteX82" fmla="*/ 51436 w 4572002"/>
              <a:gd name="connsiteY82" fmla="*/ 6242094 h 6858002"/>
              <a:gd name="connsiteX83" fmla="*/ 62297 w 4572002"/>
              <a:gd name="connsiteY83" fmla="*/ 6323059 h 6858002"/>
              <a:gd name="connsiteX84" fmla="*/ 69155 w 4572002"/>
              <a:gd name="connsiteY84" fmla="*/ 6415834 h 6858002"/>
              <a:gd name="connsiteX85" fmla="*/ 89920 w 4572002"/>
              <a:gd name="connsiteY85" fmla="*/ 6584813 h 6858002"/>
              <a:gd name="connsiteX86" fmla="*/ 111446 w 4572002"/>
              <a:gd name="connsiteY86" fmla="*/ 6748459 h 6858002"/>
              <a:gd name="connsiteX87" fmla="*/ 130497 w 4572002"/>
              <a:gd name="connsiteY87" fmla="*/ 6815517 h 6858002"/>
              <a:gd name="connsiteX88" fmla="*/ 140197 w 4572002"/>
              <a:gd name="connsiteY88" fmla="*/ 6858001 h 6858002"/>
              <a:gd name="connsiteX89" fmla="*/ 140196 w 4572002"/>
              <a:gd name="connsiteY89" fmla="*/ 6858001 h 6858002"/>
              <a:gd name="connsiteX90" fmla="*/ 130496 w 4572002"/>
              <a:gd name="connsiteY90" fmla="*/ 6815516 h 6858002"/>
              <a:gd name="connsiteX91" fmla="*/ 111445 w 4572002"/>
              <a:gd name="connsiteY91" fmla="*/ 6748458 h 6858002"/>
              <a:gd name="connsiteX92" fmla="*/ 89919 w 4572002"/>
              <a:gd name="connsiteY92" fmla="*/ 6584812 h 6858002"/>
              <a:gd name="connsiteX93" fmla="*/ 69154 w 4572002"/>
              <a:gd name="connsiteY93" fmla="*/ 6415833 h 6858002"/>
              <a:gd name="connsiteX94" fmla="*/ 62296 w 4572002"/>
              <a:gd name="connsiteY94" fmla="*/ 6323058 h 6858002"/>
              <a:gd name="connsiteX95" fmla="*/ 51435 w 4572002"/>
              <a:gd name="connsiteY95" fmla="*/ 6242093 h 6858002"/>
              <a:gd name="connsiteX96" fmla="*/ 44577 w 4572002"/>
              <a:gd name="connsiteY96" fmla="*/ 6171605 h 6858002"/>
              <a:gd name="connsiteX97" fmla="*/ 30671 w 4572002"/>
              <a:gd name="connsiteY97" fmla="*/ 6059397 h 6858002"/>
              <a:gd name="connsiteX98" fmla="*/ 27051 w 4572002"/>
              <a:gd name="connsiteY98" fmla="*/ 6012723 h 6858002"/>
              <a:gd name="connsiteX99" fmla="*/ 27243 w 4572002"/>
              <a:gd name="connsiteY99" fmla="*/ 5902610 h 6858002"/>
              <a:gd name="connsiteX100" fmla="*/ 29147 w 4572002"/>
              <a:gd name="connsiteY100" fmla="*/ 5864318 h 6858002"/>
              <a:gd name="connsiteX101" fmla="*/ 52769 w 4572002"/>
              <a:gd name="connsiteY101" fmla="*/ 5790592 h 6858002"/>
              <a:gd name="connsiteX102" fmla="*/ 54483 w 4572002"/>
              <a:gd name="connsiteY102" fmla="*/ 5781830 h 6858002"/>
              <a:gd name="connsiteX103" fmla="*/ 63820 w 4572002"/>
              <a:gd name="connsiteY103" fmla="*/ 5733440 h 6858002"/>
              <a:gd name="connsiteX104" fmla="*/ 66868 w 4572002"/>
              <a:gd name="connsiteY104" fmla="*/ 5706959 h 6858002"/>
              <a:gd name="connsiteX105" fmla="*/ 86299 w 4572002"/>
              <a:gd name="connsiteY105" fmla="*/ 5606372 h 6858002"/>
              <a:gd name="connsiteX106" fmla="*/ 95443 w 4572002"/>
              <a:gd name="connsiteY106" fmla="*/ 5548460 h 6858002"/>
              <a:gd name="connsiteX107" fmla="*/ 94109 w 4572002"/>
              <a:gd name="connsiteY107" fmla="*/ 5501594 h 6858002"/>
              <a:gd name="connsiteX108" fmla="*/ 92395 w 4572002"/>
              <a:gd name="connsiteY108" fmla="*/ 5419295 h 6858002"/>
              <a:gd name="connsiteX109" fmla="*/ 88013 w 4572002"/>
              <a:gd name="connsiteY109" fmla="*/ 5393005 h 6858002"/>
              <a:gd name="connsiteX110" fmla="*/ 100587 w 4572002"/>
              <a:gd name="connsiteY110" fmla="*/ 5274129 h 6858002"/>
              <a:gd name="connsiteX111" fmla="*/ 101539 w 4572002"/>
              <a:gd name="connsiteY111" fmla="*/ 5206308 h 6858002"/>
              <a:gd name="connsiteX112" fmla="*/ 117162 w 4572002"/>
              <a:gd name="connsiteY112" fmla="*/ 5129916 h 6858002"/>
              <a:gd name="connsiteX113" fmla="*/ 116400 w 4572002"/>
              <a:gd name="connsiteY113" fmla="*/ 5107627 h 6858002"/>
              <a:gd name="connsiteX114" fmla="*/ 115065 w 4572002"/>
              <a:gd name="connsiteY114" fmla="*/ 5082670 h 6858002"/>
              <a:gd name="connsiteX115" fmla="*/ 113921 w 4572002"/>
              <a:gd name="connsiteY115" fmla="*/ 5006086 h 6858002"/>
              <a:gd name="connsiteX116" fmla="*/ 108207 w 4572002"/>
              <a:gd name="connsiteY116" fmla="*/ 4959602 h 6858002"/>
              <a:gd name="connsiteX117" fmla="*/ 111635 w 4572002"/>
              <a:gd name="connsiteY117" fmla="*/ 4871019 h 6858002"/>
              <a:gd name="connsiteX118" fmla="*/ 106683 w 4572002"/>
              <a:gd name="connsiteY118" fmla="*/ 4838250 h 6858002"/>
              <a:gd name="connsiteX119" fmla="*/ 106111 w 4572002"/>
              <a:gd name="connsiteY119" fmla="*/ 4755381 h 6858002"/>
              <a:gd name="connsiteX120" fmla="*/ 108969 w 4572002"/>
              <a:gd name="connsiteY120" fmla="*/ 4681083 h 6858002"/>
              <a:gd name="connsiteX121" fmla="*/ 107445 w 4572002"/>
              <a:gd name="connsiteY121" fmla="*/ 4609452 h 6858002"/>
              <a:gd name="connsiteX122" fmla="*/ 101159 w 4572002"/>
              <a:gd name="connsiteY122" fmla="*/ 4558207 h 6858002"/>
              <a:gd name="connsiteX123" fmla="*/ 97349 w 4572002"/>
              <a:gd name="connsiteY123" fmla="*/ 4502579 h 6858002"/>
              <a:gd name="connsiteX124" fmla="*/ 74678 w 4572002"/>
              <a:gd name="connsiteY124" fmla="*/ 4349222 h 6858002"/>
              <a:gd name="connsiteX125" fmla="*/ 80202 w 4572002"/>
              <a:gd name="connsiteY125" fmla="*/ 4320837 h 6858002"/>
              <a:gd name="connsiteX126" fmla="*/ 85346 w 4572002"/>
              <a:gd name="connsiteY126" fmla="*/ 4159667 h 6858002"/>
              <a:gd name="connsiteX127" fmla="*/ 84964 w 4572002"/>
              <a:gd name="connsiteY127" fmla="*/ 4124614 h 6858002"/>
              <a:gd name="connsiteX128" fmla="*/ 107445 w 4572002"/>
              <a:gd name="connsiteY128" fmla="*/ 4030503 h 6858002"/>
              <a:gd name="connsiteX129" fmla="*/ 71820 w 4572002"/>
              <a:gd name="connsiteY129" fmla="*/ 3885338 h 6858002"/>
              <a:gd name="connsiteX130" fmla="*/ 27243 w 4572002"/>
              <a:gd name="connsiteY130" fmla="*/ 3749506 h 6858002"/>
              <a:gd name="connsiteX131" fmla="*/ 21526 w 4572002"/>
              <a:gd name="connsiteY131" fmla="*/ 3732361 h 6858002"/>
              <a:gd name="connsiteX132" fmla="*/ 11810 w 4572002"/>
              <a:gd name="connsiteY132" fmla="*/ 3683591 h 6858002"/>
              <a:gd name="connsiteX133" fmla="*/ 8382 w 4572002"/>
              <a:gd name="connsiteY133" fmla="*/ 3623201 h 6858002"/>
              <a:gd name="connsiteX134" fmla="*/ 0 w 4572002"/>
              <a:gd name="connsiteY134" fmla="*/ 3546617 h 6858002"/>
              <a:gd name="connsiteX135" fmla="*/ 10478 w 4572002"/>
              <a:gd name="connsiteY135" fmla="*/ 3485275 h 6858002"/>
              <a:gd name="connsiteX136" fmla="*/ 26098 w 4572002"/>
              <a:gd name="connsiteY136" fmla="*/ 3399546 h 6858002"/>
              <a:gd name="connsiteX137" fmla="*/ 40959 w 4572002"/>
              <a:gd name="connsiteY137" fmla="*/ 3318771 h 6858002"/>
              <a:gd name="connsiteX138" fmla="*/ 34767 w 4572002"/>
              <a:gd name="connsiteY138" fmla="*/ 3304079 h 6858002"/>
              <a:gd name="connsiteX139" fmla="*/ 380627 w 4572002"/>
              <a:gd name="connsiteY139" fmla="*/ 2885150 h 6858002"/>
              <a:gd name="connsiteX140" fmla="*/ 386215 w 4572002"/>
              <a:gd name="connsiteY140" fmla="*/ 2903546 h 6858002"/>
              <a:gd name="connsiteX141" fmla="*/ 386216 w 4572002"/>
              <a:gd name="connsiteY141" fmla="*/ 2903549 h 6858002"/>
              <a:gd name="connsiteX142" fmla="*/ 318550 w 4572002"/>
              <a:gd name="connsiteY142" fmla="*/ 2785440 h 6858002"/>
              <a:gd name="connsiteX143" fmla="*/ 318550 w 4572002"/>
              <a:gd name="connsiteY143" fmla="*/ 2785440 h 6858002"/>
              <a:gd name="connsiteX144" fmla="*/ 318643 w 4572002"/>
              <a:gd name="connsiteY144" fmla="*/ 2787078 h 6858002"/>
              <a:gd name="connsiteX145" fmla="*/ 452223 w 4572002"/>
              <a:gd name="connsiteY145" fmla="*/ 2422204 h 6858002"/>
              <a:gd name="connsiteX146" fmla="*/ 443353 w 4572002"/>
              <a:gd name="connsiteY146" fmla="*/ 2435913 h 6858002"/>
              <a:gd name="connsiteX147" fmla="*/ 443353 w 4572002"/>
              <a:gd name="connsiteY147" fmla="*/ 2435913 h 6858002"/>
              <a:gd name="connsiteX148" fmla="*/ 443353 w 4572002"/>
              <a:gd name="connsiteY148" fmla="*/ 2435913 h 6858002"/>
              <a:gd name="connsiteX149" fmla="*/ 794873 w 4572002"/>
              <a:gd name="connsiteY149" fmla="*/ 153388 h 6858002"/>
              <a:gd name="connsiteX150" fmla="*/ 794873 w 4572002"/>
              <a:gd name="connsiteY150" fmla="*/ 153388 h 6858002"/>
              <a:gd name="connsiteX151" fmla="*/ 794148 w 4572002"/>
              <a:gd name="connsiteY151" fmla="*/ 157931 h 6858002"/>
              <a:gd name="connsiteX152" fmla="*/ 805510 w 4572002"/>
              <a:gd name="connsiteY152" fmla="*/ 1 h 6858002"/>
              <a:gd name="connsiteX153" fmla="*/ 4572002 w 4572002"/>
              <a:gd name="connsiteY153" fmla="*/ 2 h 6858002"/>
              <a:gd name="connsiteX154" fmla="*/ 4572002 w 4572002"/>
              <a:gd name="connsiteY154" fmla="*/ 6858002 h 6858002"/>
              <a:gd name="connsiteX155" fmla="*/ 312449 w 4572002"/>
              <a:gd name="connsiteY155" fmla="*/ 6858002 h 6858002"/>
              <a:gd name="connsiteX156" fmla="*/ 312449 w 4572002"/>
              <a:gd name="connsiteY156" fmla="*/ 6858002 h 6858002"/>
              <a:gd name="connsiteX157" fmla="*/ 312450 w 4572002"/>
              <a:gd name="connsiteY157" fmla="*/ 6858002 h 6858002"/>
              <a:gd name="connsiteX158" fmla="*/ 306287 w 4572002"/>
              <a:gd name="connsiteY158" fmla="*/ 6812064 h 6858002"/>
              <a:gd name="connsiteX159" fmla="*/ 325765 w 4572002"/>
              <a:gd name="connsiteY159" fmla="*/ 6742553 h 6858002"/>
              <a:gd name="connsiteX160" fmla="*/ 339601 w 4572002"/>
              <a:gd name="connsiteY160" fmla="*/ 6702976 h 6858002"/>
              <a:gd name="connsiteX161" fmla="*/ 336454 w 4572002"/>
              <a:gd name="connsiteY161" fmla="*/ 6683027 h 6858002"/>
              <a:gd name="connsiteX162" fmla="*/ 336454 w 4572002"/>
              <a:gd name="connsiteY162" fmla="*/ 6683026 h 6858002"/>
              <a:gd name="connsiteX163" fmla="*/ 329021 w 4572002"/>
              <a:gd name="connsiteY163" fmla="*/ 6669730 h 6858002"/>
              <a:gd name="connsiteX164" fmla="*/ 325003 w 4572002"/>
              <a:gd name="connsiteY164" fmla="*/ 6662542 h 6858002"/>
              <a:gd name="connsiteX165" fmla="*/ 322358 w 4572002"/>
              <a:gd name="connsiteY165" fmla="*/ 6656199 h 6858002"/>
              <a:gd name="connsiteX166" fmla="*/ 317919 w 4572002"/>
              <a:gd name="connsiteY166" fmla="*/ 6645552 h 6858002"/>
              <a:gd name="connsiteX167" fmla="*/ 317914 w 4572002"/>
              <a:gd name="connsiteY167" fmla="*/ 6636517 h 6858002"/>
              <a:gd name="connsiteX168" fmla="*/ 317908 w 4572002"/>
              <a:gd name="connsiteY168" fmla="*/ 6625225 h 6858002"/>
              <a:gd name="connsiteX169" fmla="*/ 334530 w 4572002"/>
              <a:gd name="connsiteY169" fmla="*/ 6588626 h 6858002"/>
              <a:gd name="connsiteX170" fmla="*/ 357008 w 4572002"/>
              <a:gd name="connsiteY170" fmla="*/ 6564621 h 6858002"/>
              <a:gd name="connsiteX171" fmla="*/ 357008 w 4572002"/>
              <a:gd name="connsiteY171" fmla="*/ 6564621 h 6858002"/>
              <a:gd name="connsiteX172" fmla="*/ 357009 w 4572002"/>
              <a:gd name="connsiteY172" fmla="*/ 6564621 h 6858002"/>
              <a:gd name="connsiteX173" fmla="*/ 357008 w 4572002"/>
              <a:gd name="connsiteY173" fmla="*/ 6564620 h 6858002"/>
              <a:gd name="connsiteX174" fmla="*/ 357008 w 4572002"/>
              <a:gd name="connsiteY174" fmla="*/ 6564620 h 6858002"/>
              <a:gd name="connsiteX175" fmla="*/ 357008 w 4572002"/>
              <a:gd name="connsiteY175" fmla="*/ 6564620 h 6858002"/>
              <a:gd name="connsiteX176" fmla="*/ 329222 w 4572002"/>
              <a:gd name="connsiteY176" fmla="*/ 6546195 h 6858002"/>
              <a:gd name="connsiteX177" fmla="*/ 329221 w 4572002"/>
              <a:gd name="connsiteY177" fmla="*/ 6546193 h 6858002"/>
              <a:gd name="connsiteX178" fmla="*/ 310416 w 4572002"/>
              <a:gd name="connsiteY178" fmla="*/ 6513012 h 6858002"/>
              <a:gd name="connsiteX179" fmla="*/ 296619 w 4572002"/>
              <a:gd name="connsiteY179" fmla="*/ 6463841 h 6858002"/>
              <a:gd name="connsiteX180" fmla="*/ 276688 w 4572002"/>
              <a:gd name="connsiteY180" fmla="*/ 6438982 h 6858002"/>
              <a:gd name="connsiteX181" fmla="*/ 276688 w 4572002"/>
              <a:gd name="connsiteY181" fmla="*/ 6438982 h 6858002"/>
              <a:gd name="connsiteX182" fmla="*/ 276687 w 4572002"/>
              <a:gd name="connsiteY182" fmla="*/ 6438981 h 6858002"/>
              <a:gd name="connsiteX183" fmla="*/ 276688 w 4572002"/>
              <a:gd name="connsiteY183" fmla="*/ 6438982 h 6858002"/>
              <a:gd name="connsiteX184" fmla="*/ 244611 w 4572002"/>
              <a:gd name="connsiteY184" fmla="*/ 6428980 h 6858002"/>
              <a:gd name="connsiteX185" fmla="*/ 201414 w 4572002"/>
              <a:gd name="connsiteY185" fmla="*/ 6407333 h 6858002"/>
              <a:gd name="connsiteX186" fmla="*/ 201413 w 4572002"/>
              <a:gd name="connsiteY186" fmla="*/ 6407332 h 6858002"/>
              <a:gd name="connsiteX187" fmla="*/ 201413 w 4572002"/>
              <a:gd name="connsiteY187" fmla="*/ 6407332 h 6858002"/>
              <a:gd name="connsiteX188" fmla="*/ 200512 w 4572002"/>
              <a:gd name="connsiteY188" fmla="*/ 6405474 h 6858002"/>
              <a:gd name="connsiteX189" fmla="*/ 191995 w 4572002"/>
              <a:gd name="connsiteY189" fmla="*/ 6387910 h 6858002"/>
              <a:gd name="connsiteX190" fmla="*/ 190507 w 4572002"/>
              <a:gd name="connsiteY190" fmla="*/ 6361540 h 6858002"/>
              <a:gd name="connsiteX191" fmla="*/ 207844 w 4572002"/>
              <a:gd name="connsiteY191" fmla="*/ 6228757 h 6858002"/>
              <a:gd name="connsiteX192" fmla="*/ 220607 w 4572002"/>
              <a:gd name="connsiteY192" fmla="*/ 6189323 h 6858002"/>
              <a:gd name="connsiteX193" fmla="*/ 246515 w 4572002"/>
              <a:gd name="connsiteY193" fmla="*/ 6155603 h 6858002"/>
              <a:gd name="connsiteX194" fmla="*/ 258413 w 4572002"/>
              <a:gd name="connsiteY194" fmla="*/ 6143192 h 6858002"/>
              <a:gd name="connsiteX195" fmla="*/ 262113 w 4572002"/>
              <a:gd name="connsiteY195" fmla="*/ 6133315 h 6858002"/>
              <a:gd name="connsiteX196" fmla="*/ 262113 w 4572002"/>
              <a:gd name="connsiteY196" fmla="*/ 6133315 h 6858002"/>
              <a:gd name="connsiteX197" fmla="*/ 262113 w 4572002"/>
              <a:gd name="connsiteY197" fmla="*/ 6133314 h 6858002"/>
              <a:gd name="connsiteX198" fmla="*/ 248421 w 4572002"/>
              <a:gd name="connsiteY198" fmla="*/ 6108739 h 6858002"/>
              <a:gd name="connsiteX199" fmla="*/ 192221 w 4572002"/>
              <a:gd name="connsiteY199" fmla="*/ 6026441 h 6858002"/>
              <a:gd name="connsiteX200" fmla="*/ 185745 w 4572002"/>
              <a:gd name="connsiteY200" fmla="*/ 5993292 h 6858002"/>
              <a:gd name="connsiteX201" fmla="*/ 182125 w 4572002"/>
              <a:gd name="connsiteY201" fmla="*/ 5935950 h 6858002"/>
              <a:gd name="connsiteX202" fmla="*/ 186162 w 4572002"/>
              <a:gd name="connsiteY202" fmla="*/ 5920344 h 6858002"/>
              <a:gd name="connsiteX203" fmla="*/ 189006 w 4572002"/>
              <a:gd name="connsiteY203" fmla="*/ 5909351 h 6858002"/>
              <a:gd name="connsiteX204" fmla="*/ 196209 w 4572002"/>
              <a:gd name="connsiteY204" fmla="*/ 5892626 h 6858002"/>
              <a:gd name="connsiteX205" fmla="*/ 200031 w 4572002"/>
              <a:gd name="connsiteY205" fmla="*/ 5883752 h 6858002"/>
              <a:gd name="connsiteX206" fmla="*/ 288426 w 4572002"/>
              <a:gd name="connsiteY206" fmla="*/ 5760874 h 6858002"/>
              <a:gd name="connsiteX207" fmla="*/ 297191 w 4572002"/>
              <a:gd name="connsiteY207" fmla="*/ 5740489 h 6858002"/>
              <a:gd name="connsiteX208" fmla="*/ 303097 w 4572002"/>
              <a:gd name="connsiteY208" fmla="*/ 5704484 h 6858002"/>
              <a:gd name="connsiteX209" fmla="*/ 323432 w 4572002"/>
              <a:gd name="connsiteY209" fmla="*/ 5625900 h 6858002"/>
              <a:gd name="connsiteX210" fmla="*/ 345477 w 4572002"/>
              <a:gd name="connsiteY210" fmla="*/ 5592609 h 6858002"/>
              <a:gd name="connsiteX211" fmla="*/ 352697 w 4572002"/>
              <a:gd name="connsiteY211" fmla="*/ 5585141 h 6858002"/>
              <a:gd name="connsiteX212" fmla="*/ 374345 w 4572002"/>
              <a:gd name="connsiteY212" fmla="*/ 5562747 h 6858002"/>
              <a:gd name="connsiteX213" fmla="*/ 376997 w 4572002"/>
              <a:gd name="connsiteY213" fmla="*/ 5558544 h 6858002"/>
              <a:gd name="connsiteX214" fmla="*/ 383918 w 4572002"/>
              <a:gd name="connsiteY214" fmla="*/ 5547579 h 6858002"/>
              <a:gd name="connsiteX215" fmla="*/ 383918 w 4572002"/>
              <a:gd name="connsiteY215" fmla="*/ 5547578 h 6858002"/>
              <a:gd name="connsiteX216" fmla="*/ 383918 w 4572002"/>
              <a:gd name="connsiteY216" fmla="*/ 5547578 h 6858002"/>
              <a:gd name="connsiteX217" fmla="*/ 381586 w 4572002"/>
              <a:gd name="connsiteY217" fmla="*/ 5543927 h 6858002"/>
              <a:gd name="connsiteX218" fmla="*/ 373773 w 4572002"/>
              <a:gd name="connsiteY218" fmla="*/ 5531694 h 6858002"/>
              <a:gd name="connsiteX219" fmla="*/ 365765 w 4572002"/>
              <a:gd name="connsiteY219" fmla="*/ 5520947 h 6858002"/>
              <a:gd name="connsiteX220" fmla="*/ 365373 w 4572002"/>
              <a:gd name="connsiteY220" fmla="*/ 5520422 h 6858002"/>
              <a:gd name="connsiteX221" fmla="*/ 363153 w 4572002"/>
              <a:gd name="connsiteY221" fmla="*/ 5507668 h 6858002"/>
              <a:gd name="connsiteX222" fmla="*/ 367677 w 4572002"/>
              <a:gd name="connsiteY222" fmla="*/ 5480638 h 6858002"/>
              <a:gd name="connsiteX223" fmla="*/ 379299 w 4572002"/>
              <a:gd name="connsiteY223" fmla="*/ 5425583 h 6858002"/>
              <a:gd name="connsiteX224" fmla="*/ 387490 w 4572002"/>
              <a:gd name="connsiteY224" fmla="*/ 5385385 h 6858002"/>
              <a:gd name="connsiteX225" fmla="*/ 391527 w 4572002"/>
              <a:gd name="connsiteY225" fmla="*/ 5360240 h 6858002"/>
              <a:gd name="connsiteX226" fmla="*/ 392366 w 4572002"/>
              <a:gd name="connsiteY226" fmla="*/ 5355015 h 6858002"/>
              <a:gd name="connsiteX227" fmla="*/ 392366 w 4572002"/>
              <a:gd name="connsiteY227" fmla="*/ 5355015 h 6858002"/>
              <a:gd name="connsiteX228" fmla="*/ 392366 w 4572002"/>
              <a:gd name="connsiteY228" fmla="*/ 5355014 h 6858002"/>
              <a:gd name="connsiteX229" fmla="*/ 390920 w 4572002"/>
              <a:gd name="connsiteY229" fmla="*/ 5326163 h 6858002"/>
              <a:gd name="connsiteX230" fmla="*/ 387984 w 4572002"/>
              <a:gd name="connsiteY230" fmla="*/ 5317386 h 6858002"/>
              <a:gd name="connsiteX231" fmla="*/ 387390 w 4572002"/>
              <a:gd name="connsiteY231" fmla="*/ 5312288 h 6858002"/>
              <a:gd name="connsiteX232" fmla="*/ 384905 w 4572002"/>
              <a:gd name="connsiteY232" fmla="*/ 5308182 h 6858002"/>
              <a:gd name="connsiteX233" fmla="*/ 381758 w 4572002"/>
              <a:gd name="connsiteY233" fmla="*/ 5298775 h 6858002"/>
              <a:gd name="connsiteX234" fmla="*/ 381758 w 4572002"/>
              <a:gd name="connsiteY234" fmla="*/ 5298775 h 6858002"/>
              <a:gd name="connsiteX235" fmla="*/ 381758 w 4572002"/>
              <a:gd name="connsiteY235" fmla="*/ 5298774 h 6858002"/>
              <a:gd name="connsiteX236" fmla="*/ 363487 w 4572002"/>
              <a:gd name="connsiteY236" fmla="*/ 5272797 h 6858002"/>
              <a:gd name="connsiteX237" fmla="*/ 339864 w 4572002"/>
              <a:gd name="connsiteY237" fmla="*/ 5179068 h 6858002"/>
              <a:gd name="connsiteX238" fmla="*/ 341205 w 4572002"/>
              <a:gd name="connsiteY238" fmla="*/ 5175395 h 6858002"/>
              <a:gd name="connsiteX239" fmla="*/ 342411 w 4572002"/>
              <a:gd name="connsiteY239" fmla="*/ 5172091 h 6858002"/>
              <a:gd name="connsiteX240" fmla="*/ 342525 w 4572002"/>
              <a:gd name="connsiteY240" fmla="*/ 5171104 h 6858002"/>
              <a:gd name="connsiteX241" fmla="*/ 343102 w 4572002"/>
              <a:gd name="connsiteY241" fmla="*/ 5166114 h 6858002"/>
              <a:gd name="connsiteX242" fmla="*/ 336387 w 4572002"/>
              <a:gd name="connsiteY242" fmla="*/ 5133225 h 6858002"/>
              <a:gd name="connsiteX243" fmla="*/ 340408 w 4572002"/>
              <a:gd name="connsiteY243" fmla="*/ 5115909 h 6858002"/>
              <a:gd name="connsiteX244" fmla="*/ 343116 w 4572002"/>
              <a:gd name="connsiteY244" fmla="*/ 5104249 h 6858002"/>
              <a:gd name="connsiteX245" fmla="*/ 349358 w 4572002"/>
              <a:gd name="connsiteY245" fmla="*/ 5087590 h 6858002"/>
              <a:gd name="connsiteX246" fmla="*/ 355319 w 4572002"/>
              <a:gd name="connsiteY246" fmla="*/ 5072376 h 6858002"/>
              <a:gd name="connsiteX247" fmla="*/ 355739 w 4572002"/>
              <a:gd name="connsiteY247" fmla="*/ 5070581 h 6858002"/>
              <a:gd name="connsiteX248" fmla="*/ 357912 w 4572002"/>
              <a:gd name="connsiteY248" fmla="*/ 5064790 h 6858002"/>
              <a:gd name="connsiteX249" fmla="*/ 362533 w 4572002"/>
              <a:gd name="connsiteY249" fmla="*/ 5041528 h 6858002"/>
              <a:gd name="connsiteX250" fmla="*/ 362533 w 4572002"/>
              <a:gd name="connsiteY250" fmla="*/ 5041528 h 6858002"/>
              <a:gd name="connsiteX251" fmla="*/ 362535 w 4572002"/>
              <a:gd name="connsiteY251" fmla="*/ 5041522 h 6858002"/>
              <a:gd name="connsiteX252" fmla="*/ 389014 w 4572002"/>
              <a:gd name="connsiteY252" fmla="*/ 4987038 h 6858002"/>
              <a:gd name="connsiteX253" fmla="*/ 389017 w 4572002"/>
              <a:gd name="connsiteY253" fmla="*/ 4987032 h 6858002"/>
              <a:gd name="connsiteX254" fmla="*/ 405018 w 4572002"/>
              <a:gd name="connsiteY254" fmla="*/ 4961456 h 6858002"/>
              <a:gd name="connsiteX255" fmla="*/ 406296 w 4572002"/>
              <a:gd name="connsiteY255" fmla="*/ 4957455 h 6858002"/>
              <a:gd name="connsiteX256" fmla="*/ 409089 w 4572002"/>
              <a:gd name="connsiteY256" fmla="*/ 4952674 h 6858002"/>
              <a:gd name="connsiteX257" fmla="*/ 413539 w 4572002"/>
              <a:gd name="connsiteY257" fmla="*/ 4935031 h 6858002"/>
              <a:gd name="connsiteX258" fmla="*/ 413848 w 4572002"/>
              <a:gd name="connsiteY258" fmla="*/ 4933805 h 6858002"/>
              <a:gd name="connsiteX259" fmla="*/ 413848 w 4572002"/>
              <a:gd name="connsiteY259" fmla="*/ 4933805 h 6858002"/>
              <a:gd name="connsiteX260" fmla="*/ 413848 w 4572002"/>
              <a:gd name="connsiteY260" fmla="*/ 4933804 h 6858002"/>
              <a:gd name="connsiteX261" fmla="*/ 413732 w 4572002"/>
              <a:gd name="connsiteY261" fmla="*/ 4932007 h 6858002"/>
              <a:gd name="connsiteX262" fmla="*/ 412446 w 4572002"/>
              <a:gd name="connsiteY262" fmla="*/ 4912169 h 6858002"/>
              <a:gd name="connsiteX263" fmla="*/ 410741 w 4572002"/>
              <a:gd name="connsiteY263" fmla="*/ 4889275 h 6858002"/>
              <a:gd name="connsiteX264" fmla="*/ 410742 w 4572002"/>
              <a:gd name="connsiteY264" fmla="*/ 4889270 h 6858002"/>
              <a:gd name="connsiteX265" fmla="*/ 418271 w 4572002"/>
              <a:gd name="connsiteY265" fmla="*/ 4863342 h 6858002"/>
              <a:gd name="connsiteX266" fmla="*/ 436927 w 4572002"/>
              <a:gd name="connsiteY266" fmla="*/ 4834385 h 6858002"/>
              <a:gd name="connsiteX267" fmla="*/ 440451 w 4572002"/>
              <a:gd name="connsiteY267" fmla="*/ 4828917 h 6858002"/>
              <a:gd name="connsiteX268" fmla="*/ 453978 w 4572002"/>
              <a:gd name="connsiteY268" fmla="*/ 4767765 h 6858002"/>
              <a:gd name="connsiteX269" fmla="*/ 444071 w 4572002"/>
              <a:gd name="connsiteY269" fmla="*/ 4677656 h 6858002"/>
              <a:gd name="connsiteX270" fmla="*/ 436069 w 4572002"/>
              <a:gd name="connsiteY270" fmla="*/ 4659175 h 6858002"/>
              <a:gd name="connsiteX271" fmla="*/ 376059 w 4572002"/>
              <a:gd name="connsiteY271" fmla="*/ 4482005 h 6858002"/>
              <a:gd name="connsiteX272" fmla="*/ 375297 w 4572002"/>
              <a:gd name="connsiteY272" fmla="*/ 4363891 h 6858002"/>
              <a:gd name="connsiteX273" fmla="*/ 384251 w 4572002"/>
              <a:gd name="connsiteY273" fmla="*/ 4324646 h 6858002"/>
              <a:gd name="connsiteX274" fmla="*/ 424067 w 4572002"/>
              <a:gd name="connsiteY274" fmla="*/ 4253015 h 6858002"/>
              <a:gd name="connsiteX275" fmla="*/ 429783 w 4572002"/>
              <a:gd name="connsiteY275" fmla="*/ 4221392 h 6858002"/>
              <a:gd name="connsiteX276" fmla="*/ 433593 w 4572002"/>
              <a:gd name="connsiteY276" fmla="*/ 4165384 h 6858002"/>
              <a:gd name="connsiteX277" fmla="*/ 441112 w 4572002"/>
              <a:gd name="connsiteY277" fmla="*/ 4140333 h 6858002"/>
              <a:gd name="connsiteX278" fmla="*/ 442936 w 4572002"/>
              <a:gd name="connsiteY278" fmla="*/ 4134257 h 6858002"/>
              <a:gd name="connsiteX279" fmla="*/ 442936 w 4572002"/>
              <a:gd name="connsiteY279" fmla="*/ 4134256 h 6858002"/>
              <a:gd name="connsiteX280" fmla="*/ 442937 w 4572002"/>
              <a:gd name="connsiteY280" fmla="*/ 4134256 h 6858002"/>
              <a:gd name="connsiteX281" fmla="*/ 444121 w 4572002"/>
              <a:gd name="connsiteY281" fmla="*/ 4115934 h 6858002"/>
              <a:gd name="connsiteX282" fmla="*/ 444904 w 4572002"/>
              <a:gd name="connsiteY282" fmla="*/ 4103826 h 6858002"/>
              <a:gd name="connsiteX283" fmla="*/ 444904 w 4572002"/>
              <a:gd name="connsiteY283" fmla="*/ 4103825 h 6858002"/>
              <a:gd name="connsiteX284" fmla="*/ 444904 w 4572002"/>
              <a:gd name="connsiteY284" fmla="*/ 4103825 h 6858002"/>
              <a:gd name="connsiteX285" fmla="*/ 443862 w 4572002"/>
              <a:gd name="connsiteY285" fmla="*/ 4099692 h 6858002"/>
              <a:gd name="connsiteX286" fmla="*/ 429783 w 4572002"/>
              <a:gd name="connsiteY286" fmla="*/ 4043840 h 6858002"/>
              <a:gd name="connsiteX287" fmla="*/ 421737 w 4572002"/>
              <a:gd name="connsiteY287" fmla="*/ 4018781 h 6858002"/>
              <a:gd name="connsiteX288" fmla="*/ 416480 w 4572002"/>
              <a:gd name="connsiteY288" fmla="*/ 4002410 h 6858002"/>
              <a:gd name="connsiteX289" fmla="*/ 415481 w 4572002"/>
              <a:gd name="connsiteY289" fmla="*/ 3985588 h 6858002"/>
              <a:gd name="connsiteX290" fmla="*/ 414090 w 4572002"/>
              <a:gd name="connsiteY290" fmla="*/ 3962160 h 6858002"/>
              <a:gd name="connsiteX291" fmla="*/ 423594 w 4572002"/>
              <a:gd name="connsiteY291" fmla="*/ 3923125 h 6858002"/>
              <a:gd name="connsiteX292" fmla="*/ 431920 w 4572002"/>
              <a:gd name="connsiteY292" fmla="*/ 3909067 h 6858002"/>
              <a:gd name="connsiteX293" fmla="*/ 445975 w 4572002"/>
              <a:gd name="connsiteY293" fmla="*/ 3885339 h 6858002"/>
              <a:gd name="connsiteX294" fmla="*/ 450791 w 4572002"/>
              <a:gd name="connsiteY294" fmla="*/ 3876060 h 6858002"/>
              <a:gd name="connsiteX295" fmla="*/ 454577 w 4572002"/>
              <a:gd name="connsiteY295" fmla="*/ 3868766 h 6858002"/>
              <a:gd name="connsiteX296" fmla="*/ 454577 w 4572002"/>
              <a:gd name="connsiteY296" fmla="*/ 3868765 h 6858002"/>
              <a:gd name="connsiteX297" fmla="*/ 454578 w 4572002"/>
              <a:gd name="connsiteY297" fmla="*/ 3868765 h 6858002"/>
              <a:gd name="connsiteX298" fmla="*/ 441023 w 4572002"/>
              <a:gd name="connsiteY298" fmla="*/ 3822473 h 6858002"/>
              <a:gd name="connsiteX299" fmla="*/ 432449 w 4572002"/>
              <a:gd name="connsiteY299" fmla="*/ 3754653 h 6858002"/>
              <a:gd name="connsiteX300" fmla="*/ 432831 w 4572002"/>
              <a:gd name="connsiteY300" fmla="*/ 3734838 h 6858002"/>
              <a:gd name="connsiteX301" fmla="*/ 428783 w 4572002"/>
              <a:gd name="connsiteY301" fmla="*/ 3680163 h 6858002"/>
              <a:gd name="connsiteX302" fmla="*/ 432272 w 4572002"/>
              <a:gd name="connsiteY302" fmla="*/ 3666368 h 6858002"/>
              <a:gd name="connsiteX303" fmla="*/ 435295 w 4572002"/>
              <a:gd name="connsiteY303" fmla="*/ 3654416 h 6858002"/>
              <a:gd name="connsiteX304" fmla="*/ 448278 w 4572002"/>
              <a:gd name="connsiteY304" fmla="*/ 3637000 h 6858002"/>
              <a:gd name="connsiteX305" fmla="*/ 453024 w 4572002"/>
              <a:gd name="connsiteY305" fmla="*/ 3630633 h 6858002"/>
              <a:gd name="connsiteX306" fmla="*/ 466550 w 4572002"/>
              <a:gd name="connsiteY306" fmla="*/ 3606818 h 6858002"/>
              <a:gd name="connsiteX307" fmla="*/ 468329 w 4572002"/>
              <a:gd name="connsiteY307" fmla="*/ 3603231 h 6858002"/>
              <a:gd name="connsiteX308" fmla="*/ 476296 w 4572002"/>
              <a:gd name="connsiteY308" fmla="*/ 3587176 h 6858002"/>
              <a:gd name="connsiteX309" fmla="*/ 476296 w 4572002"/>
              <a:gd name="connsiteY309" fmla="*/ 3587175 h 6858002"/>
              <a:gd name="connsiteX310" fmla="*/ 477549 w 4572002"/>
              <a:gd name="connsiteY310" fmla="*/ 3580371 h 6858002"/>
              <a:gd name="connsiteX311" fmla="*/ 478648 w 4572002"/>
              <a:gd name="connsiteY311" fmla="*/ 3574408 h 6858002"/>
              <a:gd name="connsiteX312" fmla="*/ 473569 w 4572002"/>
              <a:gd name="connsiteY312" fmla="*/ 3562320 h 6858002"/>
              <a:gd name="connsiteX313" fmla="*/ 473569 w 4572002"/>
              <a:gd name="connsiteY313" fmla="*/ 3562320 h 6858002"/>
              <a:gd name="connsiteX314" fmla="*/ 473569 w 4572002"/>
              <a:gd name="connsiteY314" fmla="*/ 3562320 h 6858002"/>
              <a:gd name="connsiteX315" fmla="*/ 469502 w 4572002"/>
              <a:gd name="connsiteY315" fmla="*/ 3556612 h 6858002"/>
              <a:gd name="connsiteX316" fmla="*/ 461026 w 4572002"/>
              <a:gd name="connsiteY316" fmla="*/ 3544714 h 6858002"/>
              <a:gd name="connsiteX317" fmla="*/ 438927 w 4572002"/>
              <a:gd name="connsiteY317" fmla="*/ 3489468 h 6858002"/>
              <a:gd name="connsiteX318" fmla="*/ 391300 w 4572002"/>
              <a:gd name="connsiteY318" fmla="*/ 3172655 h 6858002"/>
              <a:gd name="connsiteX319" fmla="*/ 378845 w 4572002"/>
              <a:gd name="connsiteY319" fmla="*/ 3077402 h 6858002"/>
              <a:gd name="connsiteX320" fmla="*/ 380383 w 4572002"/>
              <a:gd name="connsiteY320" fmla="*/ 3064875 h 6858002"/>
              <a:gd name="connsiteX321" fmla="*/ 390538 w 4572002"/>
              <a:gd name="connsiteY321" fmla="*/ 2982149 h 6858002"/>
              <a:gd name="connsiteX322" fmla="*/ 394122 w 4572002"/>
              <a:gd name="connsiteY322" fmla="*/ 2947863 h 6858002"/>
              <a:gd name="connsiteX323" fmla="*/ 393310 w 4572002"/>
              <a:gd name="connsiteY323" fmla="*/ 2941984 h 6858002"/>
              <a:gd name="connsiteX324" fmla="*/ 389490 w 4572002"/>
              <a:gd name="connsiteY324" fmla="*/ 2914328 h 6858002"/>
              <a:gd name="connsiteX325" fmla="*/ 386215 w 4572002"/>
              <a:gd name="connsiteY325" fmla="*/ 2903546 h 6858002"/>
              <a:gd name="connsiteX326" fmla="*/ 385187 w 4572002"/>
              <a:gd name="connsiteY326" fmla="*/ 2897785 h 6858002"/>
              <a:gd name="connsiteX327" fmla="*/ 369589 w 4572002"/>
              <a:gd name="connsiteY327" fmla="*/ 2848815 h 6858002"/>
              <a:gd name="connsiteX328" fmla="*/ 369583 w 4572002"/>
              <a:gd name="connsiteY328" fmla="*/ 2848794 h 6858002"/>
              <a:gd name="connsiteX329" fmla="*/ 360892 w 4572002"/>
              <a:gd name="connsiteY329" fmla="*/ 2836173 h 6858002"/>
              <a:gd name="connsiteX330" fmla="*/ 360891 w 4572002"/>
              <a:gd name="connsiteY330" fmla="*/ 2836172 h 6858002"/>
              <a:gd name="connsiteX331" fmla="*/ 360891 w 4572002"/>
              <a:gd name="connsiteY331" fmla="*/ 2836172 h 6858002"/>
              <a:gd name="connsiteX332" fmla="*/ 360891 w 4572002"/>
              <a:gd name="connsiteY332" fmla="*/ 2836172 h 6858002"/>
              <a:gd name="connsiteX333" fmla="*/ 347484 w 4572002"/>
              <a:gd name="connsiteY333" fmla="*/ 2826695 h 6858002"/>
              <a:gd name="connsiteX334" fmla="*/ 328632 w 4572002"/>
              <a:gd name="connsiteY334" fmla="*/ 2811787 h 6858002"/>
              <a:gd name="connsiteX335" fmla="*/ 328632 w 4572002"/>
              <a:gd name="connsiteY335" fmla="*/ 2811787 h 6858002"/>
              <a:gd name="connsiteX336" fmla="*/ 328632 w 4572002"/>
              <a:gd name="connsiteY336" fmla="*/ 2811787 h 6858002"/>
              <a:gd name="connsiteX337" fmla="*/ 328630 w 4572002"/>
              <a:gd name="connsiteY337" fmla="*/ 2811783 h 6858002"/>
              <a:gd name="connsiteX338" fmla="*/ 328628 w 4572002"/>
              <a:gd name="connsiteY338" fmla="*/ 2811779 h 6858002"/>
              <a:gd name="connsiteX339" fmla="*/ 318550 w 4572002"/>
              <a:gd name="connsiteY339" fmla="*/ 2785440 h 6858002"/>
              <a:gd name="connsiteX340" fmla="*/ 318434 w 4572002"/>
              <a:gd name="connsiteY340" fmla="*/ 2783382 h 6858002"/>
              <a:gd name="connsiteX341" fmla="*/ 318130 w 4572002"/>
              <a:gd name="connsiteY341" fmla="*/ 2778004 h 6858002"/>
              <a:gd name="connsiteX342" fmla="*/ 324050 w 4572002"/>
              <a:gd name="connsiteY342" fmla="*/ 2745352 h 6858002"/>
              <a:gd name="connsiteX343" fmla="*/ 321484 w 4572002"/>
              <a:gd name="connsiteY343" fmla="*/ 2755649 h 6858002"/>
              <a:gd name="connsiteX344" fmla="*/ 324051 w 4572002"/>
              <a:gd name="connsiteY344" fmla="*/ 2745349 h 6858002"/>
              <a:gd name="connsiteX345" fmla="*/ 342960 w 4572002"/>
              <a:gd name="connsiteY345" fmla="*/ 2704676 h 6858002"/>
              <a:gd name="connsiteX346" fmla="*/ 343814 w 4572002"/>
              <a:gd name="connsiteY346" fmla="*/ 2703613 h 6858002"/>
              <a:gd name="connsiteX347" fmla="*/ 372441 w 4572002"/>
              <a:gd name="connsiteY347" fmla="*/ 2668002 h 6858002"/>
              <a:gd name="connsiteX348" fmla="*/ 415232 w 4572002"/>
              <a:gd name="connsiteY348" fmla="*/ 2625091 h 6858002"/>
              <a:gd name="connsiteX349" fmla="*/ 415232 w 4572002"/>
              <a:gd name="connsiteY349" fmla="*/ 2625091 h 6858002"/>
              <a:gd name="connsiteX350" fmla="*/ 415233 w 4572002"/>
              <a:gd name="connsiteY350" fmla="*/ 2625091 h 6858002"/>
              <a:gd name="connsiteX351" fmla="*/ 445595 w 4572002"/>
              <a:gd name="connsiteY351" fmla="*/ 2571035 h 6858002"/>
              <a:gd name="connsiteX352" fmla="*/ 448094 w 4572002"/>
              <a:gd name="connsiteY352" fmla="*/ 2555601 h 6858002"/>
              <a:gd name="connsiteX353" fmla="*/ 449809 w 4572002"/>
              <a:gd name="connsiteY353" fmla="*/ 2545007 h 6858002"/>
              <a:gd name="connsiteX354" fmla="*/ 449809 w 4572002"/>
              <a:gd name="connsiteY354" fmla="*/ 2545007 h 6858002"/>
              <a:gd name="connsiteX355" fmla="*/ 449809 w 4572002"/>
              <a:gd name="connsiteY355" fmla="*/ 2545007 h 6858002"/>
              <a:gd name="connsiteX356" fmla="*/ 449809 w 4572002"/>
              <a:gd name="connsiteY356" fmla="*/ 2545006 h 6858002"/>
              <a:gd name="connsiteX357" fmla="*/ 449809 w 4572002"/>
              <a:gd name="connsiteY357" fmla="*/ 2545006 h 6858002"/>
              <a:gd name="connsiteX358" fmla="*/ 448477 w 4572002"/>
              <a:gd name="connsiteY358" fmla="*/ 2535228 h 6858002"/>
              <a:gd name="connsiteX359" fmla="*/ 446165 w 4572002"/>
              <a:gd name="connsiteY359" fmla="*/ 2518265 h 6858002"/>
              <a:gd name="connsiteX360" fmla="*/ 442853 w 4572002"/>
              <a:gd name="connsiteY360" fmla="*/ 2504316 h 6858002"/>
              <a:gd name="connsiteX361" fmla="*/ 439584 w 4572002"/>
              <a:gd name="connsiteY361" fmla="*/ 2490551 h 6858002"/>
              <a:gd name="connsiteX362" fmla="*/ 438187 w 4572002"/>
              <a:gd name="connsiteY362" fmla="*/ 2471897 h 6858002"/>
              <a:gd name="connsiteX363" fmla="*/ 437521 w 4572002"/>
              <a:gd name="connsiteY363" fmla="*/ 2463018 h 6858002"/>
              <a:gd name="connsiteX364" fmla="*/ 441525 w 4572002"/>
              <a:gd name="connsiteY364" fmla="*/ 2444408 h 6858002"/>
              <a:gd name="connsiteX365" fmla="*/ 443353 w 4572002"/>
              <a:gd name="connsiteY365" fmla="*/ 2435913 h 6858002"/>
              <a:gd name="connsiteX366" fmla="*/ 457288 w 4572002"/>
              <a:gd name="connsiteY366" fmla="*/ 2414378 h 6858002"/>
              <a:gd name="connsiteX367" fmla="*/ 460454 w 4572002"/>
              <a:gd name="connsiteY367" fmla="*/ 2409486 h 6858002"/>
              <a:gd name="connsiteX368" fmla="*/ 484839 w 4572002"/>
              <a:gd name="connsiteY368" fmla="*/ 2334045 h 6858002"/>
              <a:gd name="connsiteX369" fmla="*/ 513796 w 4572002"/>
              <a:gd name="connsiteY369" fmla="*/ 2228315 h 6858002"/>
              <a:gd name="connsiteX370" fmla="*/ 529036 w 4572002"/>
              <a:gd name="connsiteY370" fmla="*/ 2188880 h 6858002"/>
              <a:gd name="connsiteX371" fmla="*/ 551707 w 4572002"/>
              <a:gd name="connsiteY371" fmla="*/ 2094579 h 6858002"/>
              <a:gd name="connsiteX372" fmla="*/ 566566 w 4572002"/>
              <a:gd name="connsiteY372" fmla="*/ 2016470 h 6858002"/>
              <a:gd name="connsiteX373" fmla="*/ 581021 w 4572002"/>
              <a:gd name="connsiteY373" fmla="*/ 1978655 h 6858002"/>
              <a:gd name="connsiteX374" fmla="*/ 613048 w 4572002"/>
              <a:gd name="connsiteY374" fmla="*/ 1953414 h 6858002"/>
              <a:gd name="connsiteX375" fmla="*/ 637053 w 4572002"/>
              <a:gd name="connsiteY375" fmla="*/ 1933220 h 6858002"/>
              <a:gd name="connsiteX376" fmla="*/ 637054 w 4572002"/>
              <a:gd name="connsiteY376" fmla="*/ 1933220 h 6858002"/>
              <a:gd name="connsiteX377" fmla="*/ 637054 w 4572002"/>
              <a:gd name="connsiteY377" fmla="*/ 1933220 h 6858002"/>
              <a:gd name="connsiteX378" fmla="*/ 652483 w 4572002"/>
              <a:gd name="connsiteY378" fmla="*/ 1916455 h 6858002"/>
              <a:gd name="connsiteX379" fmla="*/ 742974 w 4572002"/>
              <a:gd name="connsiteY379" fmla="*/ 1842159 h 6858002"/>
              <a:gd name="connsiteX380" fmla="*/ 742975 w 4572002"/>
              <a:gd name="connsiteY380" fmla="*/ 1842159 h 6858002"/>
              <a:gd name="connsiteX381" fmla="*/ 742975 w 4572002"/>
              <a:gd name="connsiteY381" fmla="*/ 1842159 h 6858002"/>
              <a:gd name="connsiteX382" fmla="*/ 750596 w 4572002"/>
              <a:gd name="connsiteY382" fmla="*/ 1833776 h 6858002"/>
              <a:gd name="connsiteX383" fmla="*/ 777264 w 4572002"/>
              <a:gd name="connsiteY383" fmla="*/ 1769480 h 6858002"/>
              <a:gd name="connsiteX384" fmla="*/ 792316 w 4572002"/>
              <a:gd name="connsiteY384" fmla="*/ 1733189 h 6858002"/>
              <a:gd name="connsiteX385" fmla="*/ 799131 w 4572002"/>
              <a:gd name="connsiteY385" fmla="*/ 1722536 h 6858002"/>
              <a:gd name="connsiteX386" fmla="*/ 814986 w 4572002"/>
              <a:gd name="connsiteY386" fmla="*/ 1697754 h 6858002"/>
              <a:gd name="connsiteX387" fmla="*/ 846115 w 4572002"/>
              <a:gd name="connsiteY387" fmla="*/ 1666871 h 6858002"/>
              <a:gd name="connsiteX388" fmla="*/ 848062 w 4572002"/>
              <a:gd name="connsiteY388" fmla="*/ 1664940 h 6858002"/>
              <a:gd name="connsiteX389" fmla="*/ 848062 w 4572002"/>
              <a:gd name="connsiteY389" fmla="*/ 1664940 h 6858002"/>
              <a:gd name="connsiteX390" fmla="*/ 848063 w 4572002"/>
              <a:gd name="connsiteY390" fmla="*/ 1664939 h 6858002"/>
              <a:gd name="connsiteX391" fmla="*/ 858007 w 4572002"/>
              <a:gd name="connsiteY391" fmla="*/ 1648032 h 6858002"/>
              <a:gd name="connsiteX392" fmla="*/ 871566 w 4572002"/>
              <a:gd name="connsiteY392" fmla="*/ 1624981 h 6858002"/>
              <a:gd name="connsiteX393" fmla="*/ 871620 w 4572002"/>
              <a:gd name="connsiteY393" fmla="*/ 1624164 h 6858002"/>
              <a:gd name="connsiteX394" fmla="*/ 873472 w 4572002"/>
              <a:gd name="connsiteY394" fmla="*/ 1596214 h 6858002"/>
              <a:gd name="connsiteX395" fmla="*/ 839562 w 4572002"/>
              <a:gd name="connsiteY395" fmla="*/ 1490293 h 6858002"/>
              <a:gd name="connsiteX396" fmla="*/ 834730 w 4572002"/>
              <a:gd name="connsiteY396" fmla="*/ 1478497 h 6858002"/>
              <a:gd name="connsiteX397" fmla="*/ 835990 w 4572002"/>
              <a:gd name="connsiteY397" fmla="*/ 1481572 h 6858002"/>
              <a:gd name="connsiteX398" fmla="*/ 833921 w 4572002"/>
              <a:gd name="connsiteY398" fmla="*/ 1476521 h 6858002"/>
              <a:gd name="connsiteX399" fmla="*/ 826774 w 4572002"/>
              <a:gd name="connsiteY399" fmla="*/ 1459074 h 6858002"/>
              <a:gd name="connsiteX400" fmla="*/ 801268 w 4572002"/>
              <a:gd name="connsiteY400" fmla="*/ 1436569 h 6858002"/>
              <a:gd name="connsiteX401" fmla="*/ 786028 w 4572002"/>
              <a:gd name="connsiteY401" fmla="*/ 1417900 h 6858002"/>
              <a:gd name="connsiteX402" fmla="*/ 785193 w 4572002"/>
              <a:gd name="connsiteY402" fmla="*/ 1408462 h 6858002"/>
              <a:gd name="connsiteX403" fmla="*/ 785669 w 4572002"/>
              <a:gd name="connsiteY403" fmla="*/ 1413840 h 6858002"/>
              <a:gd name="connsiteX404" fmla="*/ 784751 w 4572002"/>
              <a:gd name="connsiteY404" fmla="*/ 1403463 h 6858002"/>
              <a:gd name="connsiteX405" fmla="*/ 780076 w 4572002"/>
              <a:gd name="connsiteY405" fmla="*/ 1350628 h 6858002"/>
              <a:gd name="connsiteX406" fmla="*/ 786351 w 4572002"/>
              <a:gd name="connsiteY406" fmla="*/ 1317893 h 6858002"/>
              <a:gd name="connsiteX407" fmla="*/ 796699 w 4572002"/>
              <a:gd name="connsiteY407" fmla="*/ 1297389 h 6858002"/>
              <a:gd name="connsiteX408" fmla="*/ 802412 w 4572002"/>
              <a:gd name="connsiteY408" fmla="*/ 1286070 h 6858002"/>
              <a:gd name="connsiteX409" fmla="*/ 807579 w 4572002"/>
              <a:gd name="connsiteY409" fmla="*/ 1268758 h 6858002"/>
              <a:gd name="connsiteX410" fmla="*/ 806103 w 4572002"/>
              <a:gd name="connsiteY410" fmla="*/ 1273704 h 6858002"/>
              <a:gd name="connsiteX411" fmla="*/ 807579 w 4572002"/>
              <a:gd name="connsiteY411" fmla="*/ 1268758 h 6858002"/>
              <a:gd name="connsiteX412" fmla="*/ 806032 w 4572002"/>
              <a:gd name="connsiteY412" fmla="*/ 1249303 h 6858002"/>
              <a:gd name="connsiteX413" fmla="*/ 824322 w 4572002"/>
              <a:gd name="connsiteY413" fmla="*/ 1123186 h 6858002"/>
              <a:gd name="connsiteX414" fmla="*/ 819940 w 4572002"/>
              <a:gd name="connsiteY414" fmla="*/ 1097088 h 6858002"/>
              <a:gd name="connsiteX415" fmla="*/ 816320 w 4572002"/>
              <a:gd name="connsiteY415" fmla="*/ 927156 h 6858002"/>
              <a:gd name="connsiteX416" fmla="*/ 826798 w 4572002"/>
              <a:gd name="connsiteY416" fmla="*/ 915344 h 6858002"/>
              <a:gd name="connsiteX417" fmla="*/ 836479 w 4572002"/>
              <a:gd name="connsiteY417" fmla="*/ 908845 h 6858002"/>
              <a:gd name="connsiteX418" fmla="*/ 843142 w 4572002"/>
              <a:gd name="connsiteY418" fmla="*/ 904372 h 6858002"/>
              <a:gd name="connsiteX419" fmla="*/ 843142 w 4572002"/>
              <a:gd name="connsiteY419" fmla="*/ 904372 h 6858002"/>
              <a:gd name="connsiteX420" fmla="*/ 843143 w 4572002"/>
              <a:gd name="connsiteY420" fmla="*/ 904372 h 6858002"/>
              <a:gd name="connsiteX421" fmla="*/ 847524 w 4572002"/>
              <a:gd name="connsiteY421" fmla="*/ 897099 h 6858002"/>
              <a:gd name="connsiteX422" fmla="*/ 851968 w 4572002"/>
              <a:gd name="connsiteY422" fmla="*/ 889721 h 6858002"/>
              <a:gd name="connsiteX423" fmla="*/ 851968 w 4572002"/>
              <a:gd name="connsiteY423" fmla="*/ 889720 h 6858002"/>
              <a:gd name="connsiteX424" fmla="*/ 851968 w 4572002"/>
              <a:gd name="connsiteY424" fmla="*/ 889720 h 6858002"/>
              <a:gd name="connsiteX425" fmla="*/ 854179 w 4572002"/>
              <a:gd name="connsiteY425" fmla="*/ 876437 h 6858002"/>
              <a:gd name="connsiteX426" fmla="*/ 857850 w 4572002"/>
              <a:gd name="connsiteY426" fmla="*/ 854380 h 6858002"/>
              <a:gd name="connsiteX427" fmla="*/ 865850 w 4572002"/>
              <a:gd name="connsiteY427" fmla="*/ 773036 h 6858002"/>
              <a:gd name="connsiteX428" fmla="*/ 865850 w 4572002"/>
              <a:gd name="connsiteY428" fmla="*/ 773036 h 6858002"/>
              <a:gd name="connsiteX429" fmla="*/ 865850 w 4572002"/>
              <a:gd name="connsiteY429" fmla="*/ 773035 h 6858002"/>
              <a:gd name="connsiteX430" fmla="*/ 865850 w 4572002"/>
              <a:gd name="connsiteY430" fmla="*/ 773035 h 6858002"/>
              <a:gd name="connsiteX431" fmla="*/ 862992 w 4572002"/>
              <a:gd name="connsiteY431" fmla="*/ 758175 h 6858002"/>
              <a:gd name="connsiteX432" fmla="*/ 843752 w 4572002"/>
              <a:gd name="connsiteY432" fmla="*/ 703309 h 6858002"/>
              <a:gd name="connsiteX433" fmla="*/ 840766 w 4572002"/>
              <a:gd name="connsiteY433" fmla="*/ 690815 h 6858002"/>
              <a:gd name="connsiteX434" fmla="*/ 841749 w 4572002"/>
              <a:gd name="connsiteY434" fmla="*/ 694928 h 6858002"/>
              <a:gd name="connsiteX435" fmla="*/ 839513 w 4572002"/>
              <a:gd name="connsiteY435" fmla="*/ 685575 h 6858002"/>
              <a:gd name="connsiteX436" fmla="*/ 829227 w 4572002"/>
              <a:gd name="connsiteY436" fmla="*/ 642538 h 6858002"/>
              <a:gd name="connsiteX437" fmla="*/ 825846 w 4572002"/>
              <a:gd name="connsiteY437" fmla="*/ 580051 h 6858002"/>
              <a:gd name="connsiteX438" fmla="*/ 819368 w 4572002"/>
              <a:gd name="connsiteY438" fmla="*/ 556048 h 6858002"/>
              <a:gd name="connsiteX439" fmla="*/ 811607 w 4572002"/>
              <a:gd name="connsiteY439" fmla="*/ 522810 h 6858002"/>
              <a:gd name="connsiteX440" fmla="*/ 810449 w 4572002"/>
              <a:gd name="connsiteY440" fmla="*/ 517851 h 6858002"/>
              <a:gd name="connsiteX441" fmla="*/ 811160 w 4572002"/>
              <a:gd name="connsiteY441" fmla="*/ 520896 h 6858002"/>
              <a:gd name="connsiteX442" fmla="*/ 809270 w 4572002"/>
              <a:gd name="connsiteY442" fmla="*/ 512803 h 6858002"/>
              <a:gd name="connsiteX443" fmla="*/ 802602 w 4572002"/>
              <a:gd name="connsiteY443" fmla="*/ 395641 h 6858002"/>
              <a:gd name="connsiteX444" fmla="*/ 812510 w 4572002"/>
              <a:gd name="connsiteY444" fmla="*/ 338871 h 6858002"/>
              <a:gd name="connsiteX445" fmla="*/ 811938 w 4572002"/>
              <a:gd name="connsiteY445" fmla="*/ 313534 h 6858002"/>
              <a:gd name="connsiteX446" fmla="*/ 797319 w 4572002"/>
              <a:gd name="connsiteY446" fmla="*/ 298341 h 6858002"/>
              <a:gd name="connsiteX447" fmla="*/ 797154 w 4572002"/>
              <a:gd name="connsiteY447" fmla="*/ 298169 h 6858002"/>
              <a:gd name="connsiteX448" fmla="*/ 797315 w 4572002"/>
              <a:gd name="connsiteY448" fmla="*/ 298337 h 6858002"/>
              <a:gd name="connsiteX449" fmla="*/ 794504 w 4572002"/>
              <a:gd name="connsiteY449" fmla="*/ 295415 h 6858002"/>
              <a:gd name="connsiteX450" fmla="*/ 786600 w 4572002"/>
              <a:gd name="connsiteY450" fmla="*/ 228949 h 6858002"/>
              <a:gd name="connsiteX451" fmla="*/ 786602 w 4572002"/>
              <a:gd name="connsiteY451" fmla="*/ 228927 h 6858002"/>
              <a:gd name="connsiteX452" fmla="*/ 794873 w 4572002"/>
              <a:gd name="connsiteY452" fmla="*/ 153388 h 6858002"/>
              <a:gd name="connsiteX453" fmla="*/ 799269 w 4572002"/>
              <a:gd name="connsiteY453" fmla="*/ 125861 h 6858002"/>
              <a:gd name="connsiteX454" fmla="*/ 803060 w 4572002"/>
              <a:gd name="connsiteY454" fmla="*/ 92749 h 6858002"/>
              <a:gd name="connsiteX455" fmla="*/ 805192 w 4572002"/>
              <a:gd name="connsiteY455" fmla="*/ 74130 h 6858002"/>
              <a:gd name="connsiteX456" fmla="*/ 804727 w 4572002"/>
              <a:gd name="connsiteY456" fmla="*/ 63925 h 6858002"/>
              <a:gd name="connsiteX457" fmla="*/ 802929 w 4572002"/>
              <a:gd name="connsiteY457" fmla="*/ 24486 h 6858002"/>
              <a:gd name="connsiteX458" fmla="*/ 803291 w 4572002"/>
              <a:gd name="connsiteY458" fmla="*/ 32435 h 6858002"/>
              <a:gd name="connsiteX459" fmla="*/ 802792 w 4572002"/>
              <a:gd name="connsiteY459" fmla="*/ 21487 h 6858002"/>
              <a:gd name="connsiteX460" fmla="*/ 804151 w 4572002"/>
              <a:gd name="connsiteY460" fmla="*/ 10744 h 6858002"/>
              <a:gd name="connsiteX461" fmla="*/ 341402 w 4572002"/>
              <a:gd name="connsiteY461" fmla="*/ 0 h 6858002"/>
              <a:gd name="connsiteX462" fmla="*/ 805510 w 4572002"/>
              <a:gd name="connsiteY462" fmla="*/ 0 h 6858002"/>
              <a:gd name="connsiteX463" fmla="*/ 805510 w 4572002"/>
              <a:gd name="connsiteY463" fmla="*/ 1 h 6858002"/>
              <a:gd name="connsiteX464" fmla="*/ 341403 w 4572002"/>
              <a:gd name="connsiteY464" fmla="*/ 1 h 6858002"/>
              <a:gd name="connsiteX465" fmla="*/ 342530 w 4572002"/>
              <a:gd name="connsiteY465" fmla="*/ 2818 h 6858002"/>
              <a:gd name="connsiteX466" fmla="*/ 356629 w 4572002"/>
              <a:gd name="connsiteY466" fmla="*/ 63588 h 6858002"/>
              <a:gd name="connsiteX467" fmla="*/ 370535 w 4572002"/>
              <a:gd name="connsiteY467" fmla="*/ 176940 h 6858002"/>
              <a:gd name="connsiteX468" fmla="*/ 378537 w 4572002"/>
              <a:gd name="connsiteY468" fmla="*/ 200183 h 6858002"/>
              <a:gd name="connsiteX469" fmla="*/ 416449 w 4572002"/>
              <a:gd name="connsiteY469" fmla="*/ 340775 h 6858002"/>
              <a:gd name="connsiteX470" fmla="*/ 415684 w 4572002"/>
              <a:gd name="connsiteY470" fmla="*/ 453365 h 6858002"/>
              <a:gd name="connsiteX471" fmla="*/ 413970 w 4572002"/>
              <a:gd name="connsiteY471" fmla="*/ 462127 h 6858002"/>
              <a:gd name="connsiteX472" fmla="*/ 401398 w 4572002"/>
              <a:gd name="connsiteY472" fmla="*/ 505183 h 6858002"/>
              <a:gd name="connsiteX473" fmla="*/ 404826 w 4572002"/>
              <a:gd name="connsiteY473" fmla="*/ 571861 h 6858002"/>
              <a:gd name="connsiteX474" fmla="*/ 422163 w 4572002"/>
              <a:gd name="connsiteY474" fmla="*/ 617773 h 6858002"/>
              <a:gd name="connsiteX475" fmla="*/ 422925 w 4572002"/>
              <a:gd name="connsiteY475" fmla="*/ 674924 h 6858002"/>
              <a:gd name="connsiteX476" fmla="*/ 412066 w 4572002"/>
              <a:gd name="connsiteY476" fmla="*/ 740269 h 6858002"/>
              <a:gd name="connsiteX477" fmla="*/ 409780 w 4572002"/>
              <a:gd name="connsiteY477" fmla="*/ 769606 h 6858002"/>
              <a:gd name="connsiteX478" fmla="*/ 387300 w 4572002"/>
              <a:gd name="connsiteY478" fmla="*/ 850190 h 6858002"/>
              <a:gd name="connsiteX479" fmla="*/ 392824 w 4572002"/>
              <a:gd name="connsiteY479" fmla="*/ 898199 h 6858002"/>
              <a:gd name="connsiteX480" fmla="*/ 407684 w 4572002"/>
              <a:gd name="connsiteY480" fmla="*/ 945445 h 6858002"/>
              <a:gd name="connsiteX481" fmla="*/ 421973 w 4572002"/>
              <a:gd name="connsiteY481" fmla="*/ 975734 h 6858002"/>
              <a:gd name="connsiteX482" fmla="*/ 432069 w 4572002"/>
              <a:gd name="connsiteY482" fmla="*/ 1036888 h 6858002"/>
              <a:gd name="connsiteX483" fmla="*/ 430545 w 4572002"/>
              <a:gd name="connsiteY483" fmla="*/ 1048126 h 6858002"/>
              <a:gd name="connsiteX484" fmla="*/ 417971 w 4572002"/>
              <a:gd name="connsiteY484" fmla="*/ 1230634 h 6858002"/>
              <a:gd name="connsiteX485" fmla="*/ 397778 w 4572002"/>
              <a:gd name="connsiteY485" fmla="*/ 1303025 h 6858002"/>
              <a:gd name="connsiteX486" fmla="*/ 395302 w 4572002"/>
              <a:gd name="connsiteY486" fmla="*/ 1318457 h 6858002"/>
              <a:gd name="connsiteX487" fmla="*/ 372631 w 4572002"/>
              <a:gd name="connsiteY487" fmla="*/ 1472576 h 6858002"/>
              <a:gd name="connsiteX488" fmla="*/ 371679 w 4572002"/>
              <a:gd name="connsiteY488" fmla="*/ 1489721 h 6858002"/>
              <a:gd name="connsiteX489" fmla="*/ 375679 w 4572002"/>
              <a:gd name="connsiteY489" fmla="*/ 1537538 h 6858002"/>
              <a:gd name="connsiteX490" fmla="*/ 334530 w 4572002"/>
              <a:gd name="connsiteY490" fmla="*/ 1650318 h 6858002"/>
              <a:gd name="connsiteX491" fmla="*/ 320431 w 4572002"/>
              <a:gd name="connsiteY491" fmla="*/ 1763288 h 6858002"/>
              <a:gd name="connsiteX492" fmla="*/ 320623 w 4572002"/>
              <a:gd name="connsiteY492" fmla="*/ 1825394 h 6858002"/>
              <a:gd name="connsiteX493" fmla="*/ 310525 w 4572002"/>
              <a:gd name="connsiteY493" fmla="*/ 1869781 h 6858002"/>
              <a:gd name="connsiteX494" fmla="*/ 279854 w 4572002"/>
              <a:gd name="connsiteY494" fmla="*/ 1978941 h 6858002"/>
              <a:gd name="connsiteX495" fmla="*/ 275092 w 4572002"/>
              <a:gd name="connsiteY495" fmla="*/ 2030379 h 6858002"/>
              <a:gd name="connsiteX496" fmla="*/ 264803 w 4572002"/>
              <a:gd name="connsiteY496" fmla="*/ 2085055 h 6858002"/>
              <a:gd name="connsiteX497" fmla="*/ 218702 w 4572002"/>
              <a:gd name="connsiteY497" fmla="*/ 2220313 h 6858002"/>
              <a:gd name="connsiteX498" fmla="*/ 221368 w 4572002"/>
              <a:gd name="connsiteY498" fmla="*/ 2330807 h 6858002"/>
              <a:gd name="connsiteX499" fmla="*/ 220798 w 4572002"/>
              <a:gd name="connsiteY499" fmla="*/ 2401293 h 6858002"/>
              <a:gd name="connsiteX500" fmla="*/ 205557 w 4572002"/>
              <a:gd name="connsiteY500" fmla="*/ 2485308 h 6858002"/>
              <a:gd name="connsiteX501" fmla="*/ 183267 w 4572002"/>
              <a:gd name="connsiteY501" fmla="*/ 2554080 h 6858002"/>
              <a:gd name="connsiteX502" fmla="*/ 165550 w 4572002"/>
              <a:gd name="connsiteY502" fmla="*/ 2649144 h 6858002"/>
              <a:gd name="connsiteX503" fmla="*/ 131449 w 4572002"/>
              <a:gd name="connsiteY503" fmla="*/ 2743827 h 6858002"/>
              <a:gd name="connsiteX504" fmla="*/ 105350 w 4572002"/>
              <a:gd name="connsiteY504" fmla="*/ 2809931 h 6858002"/>
              <a:gd name="connsiteX505" fmla="*/ 82299 w 4572002"/>
              <a:gd name="connsiteY505" fmla="*/ 2901944 h 6858002"/>
              <a:gd name="connsiteX506" fmla="*/ 66107 w 4572002"/>
              <a:gd name="connsiteY506" fmla="*/ 3042729 h 6858002"/>
              <a:gd name="connsiteX507" fmla="*/ 64391 w 4572002"/>
              <a:gd name="connsiteY507" fmla="*/ 3107501 h 6858002"/>
              <a:gd name="connsiteX508" fmla="*/ 26482 w 4572002"/>
              <a:gd name="connsiteY508" fmla="*/ 3209994 h 6858002"/>
              <a:gd name="connsiteX509" fmla="*/ 8193 w 4572002"/>
              <a:gd name="connsiteY509" fmla="*/ 3253810 h 6858002"/>
              <a:gd name="connsiteX510" fmla="*/ 6597 w 4572002"/>
              <a:gd name="connsiteY510" fmla="*/ 3276527 h 6858002"/>
              <a:gd name="connsiteX511" fmla="*/ 6596 w 4572002"/>
              <a:gd name="connsiteY511" fmla="*/ 3276527 h 6858002"/>
              <a:gd name="connsiteX512" fmla="*/ 8192 w 4572002"/>
              <a:gd name="connsiteY512" fmla="*/ 3253809 h 6858002"/>
              <a:gd name="connsiteX513" fmla="*/ 26481 w 4572002"/>
              <a:gd name="connsiteY513" fmla="*/ 3209993 h 6858002"/>
              <a:gd name="connsiteX514" fmla="*/ 64390 w 4572002"/>
              <a:gd name="connsiteY514" fmla="*/ 3107500 h 6858002"/>
              <a:gd name="connsiteX515" fmla="*/ 66106 w 4572002"/>
              <a:gd name="connsiteY515" fmla="*/ 3042728 h 6858002"/>
              <a:gd name="connsiteX516" fmla="*/ 82298 w 4572002"/>
              <a:gd name="connsiteY516" fmla="*/ 2901943 h 6858002"/>
              <a:gd name="connsiteX517" fmla="*/ 105349 w 4572002"/>
              <a:gd name="connsiteY517" fmla="*/ 2809930 h 6858002"/>
              <a:gd name="connsiteX518" fmla="*/ 131448 w 4572002"/>
              <a:gd name="connsiteY518" fmla="*/ 2743826 h 6858002"/>
              <a:gd name="connsiteX519" fmla="*/ 165549 w 4572002"/>
              <a:gd name="connsiteY519" fmla="*/ 2649143 h 6858002"/>
              <a:gd name="connsiteX520" fmla="*/ 183266 w 4572002"/>
              <a:gd name="connsiteY520" fmla="*/ 2554079 h 6858002"/>
              <a:gd name="connsiteX521" fmla="*/ 205556 w 4572002"/>
              <a:gd name="connsiteY521" fmla="*/ 2485307 h 6858002"/>
              <a:gd name="connsiteX522" fmla="*/ 220797 w 4572002"/>
              <a:gd name="connsiteY522" fmla="*/ 2401292 h 6858002"/>
              <a:gd name="connsiteX523" fmla="*/ 221367 w 4572002"/>
              <a:gd name="connsiteY523" fmla="*/ 2330806 h 6858002"/>
              <a:gd name="connsiteX524" fmla="*/ 218701 w 4572002"/>
              <a:gd name="connsiteY524" fmla="*/ 2220312 h 6858002"/>
              <a:gd name="connsiteX525" fmla="*/ 264802 w 4572002"/>
              <a:gd name="connsiteY525" fmla="*/ 2085054 h 6858002"/>
              <a:gd name="connsiteX526" fmla="*/ 275091 w 4572002"/>
              <a:gd name="connsiteY526" fmla="*/ 2030378 h 6858002"/>
              <a:gd name="connsiteX527" fmla="*/ 279853 w 4572002"/>
              <a:gd name="connsiteY527" fmla="*/ 1978940 h 6858002"/>
              <a:gd name="connsiteX528" fmla="*/ 310524 w 4572002"/>
              <a:gd name="connsiteY528" fmla="*/ 1869780 h 6858002"/>
              <a:gd name="connsiteX529" fmla="*/ 320622 w 4572002"/>
              <a:gd name="connsiteY529" fmla="*/ 1825393 h 6858002"/>
              <a:gd name="connsiteX530" fmla="*/ 320430 w 4572002"/>
              <a:gd name="connsiteY530" fmla="*/ 1763287 h 6858002"/>
              <a:gd name="connsiteX531" fmla="*/ 334529 w 4572002"/>
              <a:gd name="connsiteY531" fmla="*/ 1650317 h 6858002"/>
              <a:gd name="connsiteX532" fmla="*/ 375678 w 4572002"/>
              <a:gd name="connsiteY532" fmla="*/ 1537537 h 6858002"/>
              <a:gd name="connsiteX533" fmla="*/ 371678 w 4572002"/>
              <a:gd name="connsiteY533" fmla="*/ 1489720 h 6858002"/>
              <a:gd name="connsiteX534" fmla="*/ 372630 w 4572002"/>
              <a:gd name="connsiteY534" fmla="*/ 1472575 h 6858002"/>
              <a:gd name="connsiteX535" fmla="*/ 395301 w 4572002"/>
              <a:gd name="connsiteY535" fmla="*/ 1318456 h 6858002"/>
              <a:gd name="connsiteX536" fmla="*/ 397777 w 4572002"/>
              <a:gd name="connsiteY536" fmla="*/ 1303024 h 6858002"/>
              <a:gd name="connsiteX537" fmla="*/ 417970 w 4572002"/>
              <a:gd name="connsiteY537" fmla="*/ 1230633 h 6858002"/>
              <a:gd name="connsiteX538" fmla="*/ 430544 w 4572002"/>
              <a:gd name="connsiteY538" fmla="*/ 1048125 h 6858002"/>
              <a:gd name="connsiteX539" fmla="*/ 432068 w 4572002"/>
              <a:gd name="connsiteY539" fmla="*/ 1036887 h 6858002"/>
              <a:gd name="connsiteX540" fmla="*/ 421972 w 4572002"/>
              <a:gd name="connsiteY540" fmla="*/ 975733 h 6858002"/>
              <a:gd name="connsiteX541" fmla="*/ 407683 w 4572002"/>
              <a:gd name="connsiteY541" fmla="*/ 945444 h 6858002"/>
              <a:gd name="connsiteX542" fmla="*/ 392823 w 4572002"/>
              <a:gd name="connsiteY542" fmla="*/ 898198 h 6858002"/>
              <a:gd name="connsiteX543" fmla="*/ 387299 w 4572002"/>
              <a:gd name="connsiteY543" fmla="*/ 850189 h 6858002"/>
              <a:gd name="connsiteX544" fmla="*/ 409779 w 4572002"/>
              <a:gd name="connsiteY544" fmla="*/ 769605 h 6858002"/>
              <a:gd name="connsiteX545" fmla="*/ 412065 w 4572002"/>
              <a:gd name="connsiteY545" fmla="*/ 740268 h 6858002"/>
              <a:gd name="connsiteX546" fmla="*/ 422924 w 4572002"/>
              <a:gd name="connsiteY546" fmla="*/ 674923 h 6858002"/>
              <a:gd name="connsiteX547" fmla="*/ 422162 w 4572002"/>
              <a:gd name="connsiteY547" fmla="*/ 617772 h 6858002"/>
              <a:gd name="connsiteX548" fmla="*/ 404825 w 4572002"/>
              <a:gd name="connsiteY548" fmla="*/ 571860 h 6858002"/>
              <a:gd name="connsiteX549" fmla="*/ 401397 w 4572002"/>
              <a:gd name="connsiteY549" fmla="*/ 505182 h 6858002"/>
              <a:gd name="connsiteX550" fmla="*/ 413969 w 4572002"/>
              <a:gd name="connsiteY550" fmla="*/ 462126 h 6858002"/>
              <a:gd name="connsiteX551" fmla="*/ 415683 w 4572002"/>
              <a:gd name="connsiteY551" fmla="*/ 453364 h 6858002"/>
              <a:gd name="connsiteX552" fmla="*/ 416448 w 4572002"/>
              <a:gd name="connsiteY552" fmla="*/ 340774 h 6858002"/>
              <a:gd name="connsiteX553" fmla="*/ 378536 w 4572002"/>
              <a:gd name="connsiteY553" fmla="*/ 200182 h 6858002"/>
              <a:gd name="connsiteX554" fmla="*/ 370534 w 4572002"/>
              <a:gd name="connsiteY554" fmla="*/ 176939 h 6858002"/>
              <a:gd name="connsiteX555" fmla="*/ 356628 w 4572002"/>
              <a:gd name="connsiteY555" fmla="*/ 63587 h 6858002"/>
              <a:gd name="connsiteX556" fmla="*/ 342529 w 4572002"/>
              <a:gd name="connsiteY556" fmla="*/ 281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</a:cxnLst>
            <a:rect l="l" t="t" r="r" b="b"/>
            <a:pathLst>
              <a:path w="4572002" h="6858002">
                <a:moveTo>
                  <a:pt x="262113" y="6133315"/>
                </a:moveTo>
                <a:lnTo>
                  <a:pt x="262113" y="6133315"/>
                </a:lnTo>
                <a:lnTo>
                  <a:pt x="260202" y="6138416"/>
                </a:lnTo>
                <a:close/>
                <a:moveTo>
                  <a:pt x="383211" y="5546471"/>
                </a:moveTo>
                <a:lnTo>
                  <a:pt x="383918" y="5547578"/>
                </a:lnTo>
                <a:lnTo>
                  <a:pt x="383918" y="5547578"/>
                </a:lnTo>
                <a:close/>
                <a:moveTo>
                  <a:pt x="392366" y="5355014"/>
                </a:moveTo>
                <a:lnTo>
                  <a:pt x="392366" y="5355014"/>
                </a:lnTo>
                <a:lnTo>
                  <a:pt x="392366" y="5355014"/>
                </a:lnTo>
                <a:close/>
                <a:moveTo>
                  <a:pt x="384905" y="5308181"/>
                </a:moveTo>
                <a:lnTo>
                  <a:pt x="384905" y="5308182"/>
                </a:lnTo>
                <a:lnTo>
                  <a:pt x="387984" y="5317386"/>
                </a:lnTo>
                <a:lnTo>
                  <a:pt x="387984" y="5317387"/>
                </a:lnTo>
                <a:close/>
                <a:moveTo>
                  <a:pt x="349368" y="5087565"/>
                </a:moveTo>
                <a:lnTo>
                  <a:pt x="349358" y="5087590"/>
                </a:lnTo>
                <a:lnTo>
                  <a:pt x="343531" y="5102461"/>
                </a:lnTo>
                <a:lnTo>
                  <a:pt x="343116" y="5104249"/>
                </a:lnTo>
                <a:lnTo>
                  <a:pt x="343116" y="5104251"/>
                </a:lnTo>
                <a:lnTo>
                  <a:pt x="343531" y="5102461"/>
                </a:lnTo>
                <a:close/>
                <a:moveTo>
                  <a:pt x="362533" y="5041528"/>
                </a:moveTo>
                <a:lnTo>
                  <a:pt x="362533" y="5041528"/>
                </a:lnTo>
                <a:lnTo>
                  <a:pt x="355739" y="5070581"/>
                </a:lnTo>
                <a:lnTo>
                  <a:pt x="355738" y="5070584"/>
                </a:lnTo>
                <a:close/>
                <a:moveTo>
                  <a:pt x="413848" y="4933805"/>
                </a:moveTo>
                <a:lnTo>
                  <a:pt x="413848" y="4933805"/>
                </a:lnTo>
                <a:lnTo>
                  <a:pt x="413848" y="4933806"/>
                </a:lnTo>
                <a:close/>
                <a:moveTo>
                  <a:pt x="418272" y="4863340"/>
                </a:moveTo>
                <a:lnTo>
                  <a:pt x="418271" y="4863342"/>
                </a:lnTo>
                <a:lnTo>
                  <a:pt x="415518" y="4867614"/>
                </a:lnTo>
                <a:lnTo>
                  <a:pt x="415519" y="4867614"/>
                </a:lnTo>
                <a:close/>
                <a:moveTo>
                  <a:pt x="444904" y="4103826"/>
                </a:moveTo>
                <a:lnTo>
                  <a:pt x="444904" y="4103826"/>
                </a:lnTo>
                <a:lnTo>
                  <a:pt x="444605" y="4108449"/>
                </a:lnTo>
                <a:close/>
                <a:moveTo>
                  <a:pt x="477528" y="3580485"/>
                </a:moveTo>
                <a:lnTo>
                  <a:pt x="476296" y="3587174"/>
                </a:lnTo>
                <a:lnTo>
                  <a:pt x="476296" y="3587175"/>
                </a:lnTo>
                <a:lnTo>
                  <a:pt x="472370" y="3595088"/>
                </a:lnTo>
                <a:lnTo>
                  <a:pt x="476296" y="3587175"/>
                </a:lnTo>
                <a:close/>
                <a:moveTo>
                  <a:pt x="33026" y="3302414"/>
                </a:moveTo>
                <a:lnTo>
                  <a:pt x="34768" y="3304079"/>
                </a:lnTo>
                <a:cubicBezTo>
                  <a:pt x="37959" y="3308770"/>
                  <a:pt x="40293" y="3314105"/>
                  <a:pt x="40960" y="3318772"/>
                </a:cubicBezTo>
                <a:cubicBezTo>
                  <a:pt x="44960" y="3346777"/>
                  <a:pt x="39054" y="3372496"/>
                  <a:pt x="26099" y="3399547"/>
                </a:cubicBezTo>
                <a:cubicBezTo>
                  <a:pt x="13907" y="3424884"/>
                  <a:pt x="15241" y="3456509"/>
                  <a:pt x="10479" y="3485276"/>
                </a:cubicBezTo>
                <a:cubicBezTo>
                  <a:pt x="7049" y="3505658"/>
                  <a:pt x="1" y="3526043"/>
                  <a:pt x="1" y="3546618"/>
                </a:cubicBezTo>
                <a:cubicBezTo>
                  <a:pt x="1" y="3572147"/>
                  <a:pt x="6097" y="3597483"/>
                  <a:pt x="8383" y="3623202"/>
                </a:cubicBezTo>
                <a:cubicBezTo>
                  <a:pt x="10287" y="3643205"/>
                  <a:pt x="9525" y="3663590"/>
                  <a:pt x="11811" y="3683592"/>
                </a:cubicBezTo>
                <a:cubicBezTo>
                  <a:pt x="13527" y="3699977"/>
                  <a:pt x="17907" y="3716169"/>
                  <a:pt x="21527" y="3732362"/>
                </a:cubicBezTo>
                <a:cubicBezTo>
                  <a:pt x="22861" y="3738268"/>
                  <a:pt x="28006" y="3744174"/>
                  <a:pt x="27244" y="3749507"/>
                </a:cubicBezTo>
                <a:cubicBezTo>
                  <a:pt x="19051" y="3802468"/>
                  <a:pt x="55628" y="3840570"/>
                  <a:pt x="71821" y="3885339"/>
                </a:cubicBezTo>
                <a:cubicBezTo>
                  <a:pt x="88968" y="3932395"/>
                  <a:pt x="115256" y="3977926"/>
                  <a:pt x="107446" y="4030504"/>
                </a:cubicBezTo>
                <a:cubicBezTo>
                  <a:pt x="102684" y="4062319"/>
                  <a:pt x="91634" y="4092990"/>
                  <a:pt x="84965" y="4124615"/>
                </a:cubicBezTo>
                <a:cubicBezTo>
                  <a:pt x="82679" y="4135855"/>
                  <a:pt x="83061" y="4148428"/>
                  <a:pt x="85347" y="4159668"/>
                </a:cubicBezTo>
                <a:cubicBezTo>
                  <a:pt x="95826" y="4213962"/>
                  <a:pt x="97350" y="4267494"/>
                  <a:pt x="80203" y="4320838"/>
                </a:cubicBezTo>
                <a:cubicBezTo>
                  <a:pt x="77345" y="4329980"/>
                  <a:pt x="74679" y="4339696"/>
                  <a:pt x="74679" y="4349223"/>
                </a:cubicBezTo>
                <a:cubicBezTo>
                  <a:pt x="74679" y="4401420"/>
                  <a:pt x="78679" y="4452666"/>
                  <a:pt x="97350" y="4502580"/>
                </a:cubicBezTo>
                <a:cubicBezTo>
                  <a:pt x="103636" y="4519344"/>
                  <a:pt x="99636" y="4539729"/>
                  <a:pt x="101160" y="4558208"/>
                </a:cubicBezTo>
                <a:cubicBezTo>
                  <a:pt x="102492" y="4575352"/>
                  <a:pt x="103064" y="4592879"/>
                  <a:pt x="107446" y="4609453"/>
                </a:cubicBezTo>
                <a:cubicBezTo>
                  <a:pt x="113922" y="4633648"/>
                  <a:pt x="114684" y="4656127"/>
                  <a:pt x="108970" y="4681084"/>
                </a:cubicBezTo>
                <a:cubicBezTo>
                  <a:pt x="103636" y="4704896"/>
                  <a:pt x="106302" y="4730615"/>
                  <a:pt x="106112" y="4755382"/>
                </a:cubicBezTo>
                <a:cubicBezTo>
                  <a:pt x="105922" y="4783005"/>
                  <a:pt x="105732" y="4810628"/>
                  <a:pt x="106684" y="4838251"/>
                </a:cubicBezTo>
                <a:cubicBezTo>
                  <a:pt x="107064" y="4849301"/>
                  <a:pt x="114684" y="4861874"/>
                  <a:pt x="111636" y="4871020"/>
                </a:cubicBezTo>
                <a:cubicBezTo>
                  <a:pt x="101350" y="4900547"/>
                  <a:pt x="113732" y="4930076"/>
                  <a:pt x="108208" y="4959603"/>
                </a:cubicBezTo>
                <a:cubicBezTo>
                  <a:pt x="105350" y="4974083"/>
                  <a:pt x="113160" y="4990466"/>
                  <a:pt x="113922" y="5006087"/>
                </a:cubicBezTo>
                <a:cubicBezTo>
                  <a:pt x="115256" y="5031615"/>
                  <a:pt x="114684" y="5057142"/>
                  <a:pt x="115066" y="5082671"/>
                </a:cubicBezTo>
                <a:cubicBezTo>
                  <a:pt x="115256" y="5091053"/>
                  <a:pt x="116018" y="5099246"/>
                  <a:pt x="116401" y="5107628"/>
                </a:cubicBezTo>
                <a:cubicBezTo>
                  <a:pt x="116781" y="5115058"/>
                  <a:pt x="118495" y="5122868"/>
                  <a:pt x="117163" y="5129917"/>
                </a:cubicBezTo>
                <a:cubicBezTo>
                  <a:pt x="112398" y="5155446"/>
                  <a:pt x="104588" y="5180592"/>
                  <a:pt x="101540" y="5206309"/>
                </a:cubicBezTo>
                <a:cubicBezTo>
                  <a:pt x="98874" y="5228598"/>
                  <a:pt x="102492" y="5251651"/>
                  <a:pt x="100588" y="5274130"/>
                </a:cubicBezTo>
                <a:cubicBezTo>
                  <a:pt x="97350" y="5313755"/>
                  <a:pt x="91634" y="5353380"/>
                  <a:pt x="88014" y="5393006"/>
                </a:cubicBezTo>
                <a:cubicBezTo>
                  <a:pt x="87252" y="5401580"/>
                  <a:pt x="92016" y="5410532"/>
                  <a:pt x="92396" y="5419296"/>
                </a:cubicBezTo>
                <a:cubicBezTo>
                  <a:pt x="93348" y="5446729"/>
                  <a:pt x="93540" y="5474162"/>
                  <a:pt x="94110" y="5501595"/>
                </a:cubicBezTo>
                <a:cubicBezTo>
                  <a:pt x="94302" y="5517216"/>
                  <a:pt x="93730" y="5533028"/>
                  <a:pt x="95444" y="5548461"/>
                </a:cubicBezTo>
                <a:cubicBezTo>
                  <a:pt x="97730" y="5568843"/>
                  <a:pt x="101160" y="5587322"/>
                  <a:pt x="86300" y="5606373"/>
                </a:cubicBezTo>
                <a:cubicBezTo>
                  <a:pt x="63249" y="5635712"/>
                  <a:pt x="72203" y="5673051"/>
                  <a:pt x="66869" y="5706960"/>
                </a:cubicBezTo>
                <a:cubicBezTo>
                  <a:pt x="65535" y="5715724"/>
                  <a:pt x="65345" y="5724679"/>
                  <a:pt x="63821" y="5733441"/>
                </a:cubicBezTo>
                <a:cubicBezTo>
                  <a:pt x="60963" y="5749635"/>
                  <a:pt x="57725" y="5765636"/>
                  <a:pt x="54484" y="5781831"/>
                </a:cubicBezTo>
                <a:cubicBezTo>
                  <a:pt x="53914" y="5784687"/>
                  <a:pt x="53722" y="5787925"/>
                  <a:pt x="52770" y="5790593"/>
                </a:cubicBezTo>
                <a:cubicBezTo>
                  <a:pt x="44770" y="5815170"/>
                  <a:pt x="35626" y="5839362"/>
                  <a:pt x="29148" y="5864319"/>
                </a:cubicBezTo>
                <a:cubicBezTo>
                  <a:pt x="25909" y="5876512"/>
                  <a:pt x="25527" y="5890038"/>
                  <a:pt x="27244" y="5902611"/>
                </a:cubicBezTo>
                <a:cubicBezTo>
                  <a:pt x="32196" y="5939378"/>
                  <a:pt x="34292" y="5975765"/>
                  <a:pt x="27052" y="6012724"/>
                </a:cubicBezTo>
                <a:cubicBezTo>
                  <a:pt x="24195" y="6027393"/>
                  <a:pt x="28958" y="6043777"/>
                  <a:pt x="30672" y="6059398"/>
                </a:cubicBezTo>
                <a:cubicBezTo>
                  <a:pt x="35244" y="6096737"/>
                  <a:pt x="40198" y="6134076"/>
                  <a:pt x="44578" y="6171606"/>
                </a:cubicBezTo>
                <a:cubicBezTo>
                  <a:pt x="47246" y="6195038"/>
                  <a:pt x="48770" y="6218661"/>
                  <a:pt x="51436" y="6242094"/>
                </a:cubicBezTo>
                <a:cubicBezTo>
                  <a:pt x="54676" y="6269145"/>
                  <a:pt x="59629" y="6296006"/>
                  <a:pt x="62297" y="6323059"/>
                </a:cubicBezTo>
                <a:cubicBezTo>
                  <a:pt x="65345" y="6353920"/>
                  <a:pt x="65915" y="6384973"/>
                  <a:pt x="69155" y="6415834"/>
                </a:cubicBezTo>
                <a:cubicBezTo>
                  <a:pt x="75441" y="6472226"/>
                  <a:pt x="82871" y="6528425"/>
                  <a:pt x="89920" y="6584813"/>
                </a:cubicBezTo>
                <a:cubicBezTo>
                  <a:pt x="96778" y="6639489"/>
                  <a:pt x="102874" y="6694165"/>
                  <a:pt x="111446" y="6748459"/>
                </a:cubicBezTo>
                <a:cubicBezTo>
                  <a:pt x="115066" y="6771320"/>
                  <a:pt x="124973" y="6793036"/>
                  <a:pt x="130497" y="6815517"/>
                </a:cubicBezTo>
                <a:lnTo>
                  <a:pt x="140197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40292" y="3314104"/>
                  <a:pt x="37958" y="3308770"/>
                  <a:pt x="34767" y="3304079"/>
                </a:cubicBezTo>
                <a:close/>
                <a:moveTo>
                  <a:pt x="380627" y="2885150"/>
                </a:moveTo>
                <a:lnTo>
                  <a:pt x="386215" y="2903546"/>
                </a:lnTo>
                <a:lnTo>
                  <a:pt x="386216" y="2903549"/>
                </a:lnTo>
                <a:close/>
                <a:moveTo>
                  <a:pt x="318550" y="2785440"/>
                </a:moveTo>
                <a:lnTo>
                  <a:pt x="318550" y="2785440"/>
                </a:lnTo>
                <a:lnTo>
                  <a:pt x="318643" y="2787078"/>
                </a:lnTo>
                <a:close/>
                <a:moveTo>
                  <a:pt x="452223" y="2422204"/>
                </a:moveTo>
                <a:lnTo>
                  <a:pt x="443353" y="2435913"/>
                </a:lnTo>
                <a:lnTo>
                  <a:pt x="443353" y="2435913"/>
                </a:lnTo>
                <a:lnTo>
                  <a:pt x="443353" y="2435913"/>
                </a:lnTo>
                <a:close/>
                <a:moveTo>
                  <a:pt x="794873" y="153388"/>
                </a:moveTo>
                <a:lnTo>
                  <a:pt x="794873" y="153388"/>
                </a:lnTo>
                <a:lnTo>
                  <a:pt x="794148" y="157931"/>
                </a:lnTo>
                <a:close/>
                <a:moveTo>
                  <a:pt x="805510" y="1"/>
                </a:move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2"/>
                </a:lnTo>
                <a:lnTo>
                  <a:pt x="312450" y="6858002"/>
                </a:lnTo>
                <a:lnTo>
                  <a:pt x="306287" y="6812064"/>
                </a:lnTo>
                <a:cubicBezTo>
                  <a:pt x="306763" y="6788418"/>
                  <a:pt x="312049" y="6764842"/>
                  <a:pt x="325765" y="6742553"/>
                </a:cubicBezTo>
                <a:cubicBezTo>
                  <a:pt x="334052" y="6729218"/>
                  <a:pt x="339196" y="6716169"/>
                  <a:pt x="339601" y="6702976"/>
                </a:cubicBezTo>
                <a:lnTo>
                  <a:pt x="336454" y="6683027"/>
                </a:lnTo>
                <a:lnTo>
                  <a:pt x="336454" y="6683026"/>
                </a:lnTo>
                <a:lnTo>
                  <a:pt x="329021" y="6669730"/>
                </a:lnTo>
                <a:lnTo>
                  <a:pt x="325003" y="6662542"/>
                </a:lnTo>
                <a:lnTo>
                  <a:pt x="322358" y="6656199"/>
                </a:lnTo>
                <a:lnTo>
                  <a:pt x="317919" y="6645552"/>
                </a:lnTo>
                <a:lnTo>
                  <a:pt x="317914" y="6636517"/>
                </a:lnTo>
                <a:lnTo>
                  <a:pt x="317908" y="6625225"/>
                </a:lnTo>
                <a:lnTo>
                  <a:pt x="334530" y="6588626"/>
                </a:lnTo>
                <a:lnTo>
                  <a:pt x="357008" y="6564621"/>
                </a:lnTo>
                <a:lnTo>
                  <a:pt x="357008" y="6564621"/>
                </a:lnTo>
                <a:lnTo>
                  <a:pt x="357009" y="6564621"/>
                </a:lnTo>
                <a:lnTo>
                  <a:pt x="357008" y="6564620"/>
                </a:lnTo>
                <a:lnTo>
                  <a:pt x="357008" y="6564620"/>
                </a:lnTo>
                <a:lnTo>
                  <a:pt x="357008" y="6564620"/>
                </a:lnTo>
                <a:lnTo>
                  <a:pt x="329222" y="6546195"/>
                </a:lnTo>
                <a:lnTo>
                  <a:pt x="329221" y="6546193"/>
                </a:lnTo>
                <a:lnTo>
                  <a:pt x="310416" y="6513012"/>
                </a:lnTo>
                <a:lnTo>
                  <a:pt x="296619" y="6463841"/>
                </a:lnTo>
                <a:cubicBezTo>
                  <a:pt x="293666" y="6451650"/>
                  <a:pt x="286189" y="6444078"/>
                  <a:pt x="276688" y="6438982"/>
                </a:cubicBezTo>
                <a:lnTo>
                  <a:pt x="276688" y="6438982"/>
                </a:lnTo>
                <a:lnTo>
                  <a:pt x="276687" y="6438981"/>
                </a:lnTo>
                <a:lnTo>
                  <a:pt x="276688" y="6438982"/>
                </a:lnTo>
                <a:lnTo>
                  <a:pt x="244611" y="6428980"/>
                </a:lnTo>
                <a:cubicBezTo>
                  <a:pt x="224703" y="6424979"/>
                  <a:pt x="210367" y="6418168"/>
                  <a:pt x="201414" y="6407333"/>
                </a:cubicBezTo>
                <a:lnTo>
                  <a:pt x="201413" y="6407332"/>
                </a:lnTo>
                <a:lnTo>
                  <a:pt x="201413" y="6407332"/>
                </a:lnTo>
                <a:lnTo>
                  <a:pt x="200512" y="6405474"/>
                </a:lnTo>
                <a:lnTo>
                  <a:pt x="191995" y="6387910"/>
                </a:lnTo>
                <a:cubicBezTo>
                  <a:pt x="190186" y="6380329"/>
                  <a:pt x="189697" y="6371589"/>
                  <a:pt x="190507" y="6361540"/>
                </a:cubicBezTo>
                <a:cubicBezTo>
                  <a:pt x="194127" y="6317152"/>
                  <a:pt x="200413" y="6272765"/>
                  <a:pt x="207844" y="6228757"/>
                </a:cubicBezTo>
                <a:cubicBezTo>
                  <a:pt x="210225" y="6214851"/>
                  <a:pt x="214320" y="6201611"/>
                  <a:pt x="220607" y="6189323"/>
                </a:cubicBezTo>
                <a:lnTo>
                  <a:pt x="246515" y="6155603"/>
                </a:lnTo>
                <a:lnTo>
                  <a:pt x="258413" y="6143192"/>
                </a:lnTo>
                <a:cubicBezTo>
                  <a:pt x="260964" y="6139650"/>
                  <a:pt x="262149" y="6136530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5"/>
                  <a:pt x="257089" y="6120074"/>
                  <a:pt x="248421" y="6108739"/>
                </a:cubicBezTo>
                <a:cubicBezTo>
                  <a:pt x="228226" y="6082259"/>
                  <a:pt x="209558" y="6054826"/>
                  <a:pt x="192221" y="6026441"/>
                </a:cubicBezTo>
                <a:cubicBezTo>
                  <a:pt x="186697" y="6017486"/>
                  <a:pt x="186887" y="6004532"/>
                  <a:pt x="185745" y="5993292"/>
                </a:cubicBezTo>
                <a:cubicBezTo>
                  <a:pt x="183649" y="5974241"/>
                  <a:pt x="179839" y="5954618"/>
                  <a:pt x="182125" y="5935950"/>
                </a:cubicBezTo>
                <a:lnTo>
                  <a:pt x="186162" y="5920344"/>
                </a:lnTo>
                <a:lnTo>
                  <a:pt x="189006" y="5909351"/>
                </a:lnTo>
                <a:lnTo>
                  <a:pt x="196209" y="5892626"/>
                </a:lnTo>
                <a:lnTo>
                  <a:pt x="200031" y="5883752"/>
                </a:lnTo>
                <a:cubicBezTo>
                  <a:pt x="221940" y="5837458"/>
                  <a:pt x="249183" y="5794975"/>
                  <a:pt x="288426" y="5760874"/>
                </a:cubicBezTo>
                <a:cubicBezTo>
                  <a:pt x="293570" y="5756494"/>
                  <a:pt x="295476" y="5747729"/>
                  <a:pt x="297191" y="5740489"/>
                </a:cubicBezTo>
                <a:cubicBezTo>
                  <a:pt x="300049" y="5728679"/>
                  <a:pt x="302715" y="5716486"/>
                  <a:pt x="303097" y="5704484"/>
                </a:cubicBezTo>
                <a:cubicBezTo>
                  <a:pt x="304049" y="5675337"/>
                  <a:pt x="311193" y="5649333"/>
                  <a:pt x="323432" y="5625900"/>
                </a:cubicBezTo>
                <a:lnTo>
                  <a:pt x="345477" y="5592609"/>
                </a:lnTo>
                <a:lnTo>
                  <a:pt x="352697" y="5585141"/>
                </a:lnTo>
                <a:lnTo>
                  <a:pt x="374345" y="5562747"/>
                </a:lnTo>
                <a:lnTo>
                  <a:pt x="376997" y="5558544"/>
                </a:lnTo>
                <a:lnTo>
                  <a:pt x="383918" y="5547579"/>
                </a:lnTo>
                <a:lnTo>
                  <a:pt x="383918" y="5547578"/>
                </a:lnTo>
                <a:lnTo>
                  <a:pt x="383918" y="5547578"/>
                </a:lnTo>
                <a:lnTo>
                  <a:pt x="381586" y="5543927"/>
                </a:lnTo>
                <a:lnTo>
                  <a:pt x="373773" y="5531694"/>
                </a:lnTo>
                <a:lnTo>
                  <a:pt x="365765" y="5520947"/>
                </a:lnTo>
                <a:lnTo>
                  <a:pt x="365373" y="5520422"/>
                </a:lnTo>
                <a:lnTo>
                  <a:pt x="363153" y="5507668"/>
                </a:lnTo>
                <a:cubicBezTo>
                  <a:pt x="363200" y="5498833"/>
                  <a:pt x="365772" y="5489497"/>
                  <a:pt x="367677" y="5480638"/>
                </a:cubicBezTo>
                <a:cubicBezTo>
                  <a:pt x="371487" y="5462352"/>
                  <a:pt x="375489" y="5443871"/>
                  <a:pt x="379299" y="5425583"/>
                </a:cubicBezTo>
                <a:cubicBezTo>
                  <a:pt x="381965" y="5412058"/>
                  <a:pt x="384251" y="5398722"/>
                  <a:pt x="387490" y="5385385"/>
                </a:cubicBezTo>
                <a:lnTo>
                  <a:pt x="391527" y="5360240"/>
                </a:lnTo>
                <a:lnTo>
                  <a:pt x="392366" y="5355015"/>
                </a:lnTo>
                <a:lnTo>
                  <a:pt x="392366" y="5355015"/>
                </a:lnTo>
                <a:lnTo>
                  <a:pt x="392366" y="5355014"/>
                </a:lnTo>
                <a:lnTo>
                  <a:pt x="390920" y="5326163"/>
                </a:lnTo>
                <a:lnTo>
                  <a:pt x="387984" y="5317386"/>
                </a:lnTo>
                <a:lnTo>
                  <a:pt x="387390" y="5312288"/>
                </a:lnTo>
                <a:lnTo>
                  <a:pt x="384905" y="5308182"/>
                </a:lnTo>
                <a:lnTo>
                  <a:pt x="381758" y="5298775"/>
                </a:lnTo>
                <a:lnTo>
                  <a:pt x="381758" y="5298775"/>
                </a:lnTo>
                <a:lnTo>
                  <a:pt x="381758" y="5298774"/>
                </a:lnTo>
                <a:cubicBezTo>
                  <a:pt x="377263" y="5289883"/>
                  <a:pt x="371250" y="5281227"/>
                  <a:pt x="363487" y="5272797"/>
                </a:cubicBezTo>
                <a:cubicBezTo>
                  <a:pt x="339674" y="5247079"/>
                  <a:pt x="332624" y="5214122"/>
                  <a:pt x="339864" y="5179068"/>
                </a:cubicBezTo>
                <a:lnTo>
                  <a:pt x="341205" y="5175395"/>
                </a:lnTo>
                <a:lnTo>
                  <a:pt x="342411" y="5172091"/>
                </a:lnTo>
                <a:lnTo>
                  <a:pt x="342525" y="5171104"/>
                </a:lnTo>
                <a:lnTo>
                  <a:pt x="343102" y="5166114"/>
                </a:lnTo>
                <a:cubicBezTo>
                  <a:pt x="337530" y="5154636"/>
                  <a:pt x="335803" y="5143753"/>
                  <a:pt x="336387" y="5133225"/>
                </a:cubicBezTo>
                <a:lnTo>
                  <a:pt x="340408" y="5115909"/>
                </a:lnTo>
                <a:lnTo>
                  <a:pt x="343116" y="5104249"/>
                </a:lnTo>
                <a:lnTo>
                  <a:pt x="349358" y="5087590"/>
                </a:lnTo>
                <a:lnTo>
                  <a:pt x="355319" y="5072376"/>
                </a:lnTo>
                <a:lnTo>
                  <a:pt x="355739" y="5070581"/>
                </a:lnTo>
                <a:lnTo>
                  <a:pt x="357912" y="5064790"/>
                </a:lnTo>
                <a:lnTo>
                  <a:pt x="362533" y="5041528"/>
                </a:lnTo>
                <a:lnTo>
                  <a:pt x="362533" y="5041528"/>
                </a:lnTo>
                <a:lnTo>
                  <a:pt x="362535" y="5041522"/>
                </a:lnTo>
                <a:cubicBezTo>
                  <a:pt x="363677" y="5022853"/>
                  <a:pt x="377775" y="5003802"/>
                  <a:pt x="389014" y="4987038"/>
                </a:cubicBezTo>
                <a:lnTo>
                  <a:pt x="389017" y="4987032"/>
                </a:lnTo>
                <a:lnTo>
                  <a:pt x="405018" y="4961456"/>
                </a:lnTo>
                <a:lnTo>
                  <a:pt x="406296" y="4957455"/>
                </a:lnTo>
                <a:lnTo>
                  <a:pt x="409089" y="4952674"/>
                </a:lnTo>
                <a:lnTo>
                  <a:pt x="413539" y="4935031"/>
                </a:lnTo>
                <a:lnTo>
                  <a:pt x="413848" y="4933805"/>
                </a:lnTo>
                <a:lnTo>
                  <a:pt x="413848" y="4933805"/>
                </a:lnTo>
                <a:lnTo>
                  <a:pt x="413848" y="4933804"/>
                </a:lnTo>
                <a:lnTo>
                  <a:pt x="413732" y="4932007"/>
                </a:lnTo>
                <a:lnTo>
                  <a:pt x="412446" y="4912169"/>
                </a:lnTo>
                <a:cubicBezTo>
                  <a:pt x="410684" y="4904358"/>
                  <a:pt x="410172" y="4896714"/>
                  <a:pt x="410741" y="4889275"/>
                </a:cubicBezTo>
                <a:lnTo>
                  <a:pt x="410742" y="4889270"/>
                </a:lnTo>
                <a:lnTo>
                  <a:pt x="418271" y="4863342"/>
                </a:lnTo>
                <a:lnTo>
                  <a:pt x="436927" y="4834385"/>
                </a:lnTo>
                <a:lnTo>
                  <a:pt x="440451" y="4828917"/>
                </a:lnTo>
                <a:cubicBezTo>
                  <a:pt x="457216" y="4811010"/>
                  <a:pt x="458740" y="4791387"/>
                  <a:pt x="453978" y="4767765"/>
                </a:cubicBezTo>
                <a:cubicBezTo>
                  <a:pt x="448072" y="4738236"/>
                  <a:pt x="447690" y="4707565"/>
                  <a:pt x="444071" y="4677656"/>
                </a:cubicBezTo>
                <a:cubicBezTo>
                  <a:pt x="443309" y="4671177"/>
                  <a:pt x="440641" y="4662987"/>
                  <a:pt x="436069" y="4659175"/>
                </a:cubicBezTo>
                <a:cubicBezTo>
                  <a:pt x="379299" y="4612501"/>
                  <a:pt x="378727" y="4546777"/>
                  <a:pt x="376059" y="4482005"/>
                </a:cubicBezTo>
                <a:cubicBezTo>
                  <a:pt x="374345" y="4442762"/>
                  <a:pt x="374345" y="4403326"/>
                  <a:pt x="375297" y="4363891"/>
                </a:cubicBezTo>
                <a:cubicBezTo>
                  <a:pt x="375489" y="4350555"/>
                  <a:pt x="378537" y="4336458"/>
                  <a:pt x="384251" y="4324646"/>
                </a:cubicBezTo>
                <a:cubicBezTo>
                  <a:pt x="396254" y="4300071"/>
                  <a:pt x="411874" y="4277402"/>
                  <a:pt x="424067" y="4253015"/>
                </a:cubicBezTo>
                <a:cubicBezTo>
                  <a:pt x="428831" y="4243873"/>
                  <a:pt x="429021" y="4232061"/>
                  <a:pt x="429783" y="4221392"/>
                </a:cubicBezTo>
                <a:cubicBezTo>
                  <a:pt x="431307" y="4202532"/>
                  <a:pt x="426735" y="4181577"/>
                  <a:pt x="433593" y="4165384"/>
                </a:cubicBezTo>
                <a:lnTo>
                  <a:pt x="441112" y="4140333"/>
                </a:lnTo>
                <a:lnTo>
                  <a:pt x="442936" y="4134257"/>
                </a:lnTo>
                <a:lnTo>
                  <a:pt x="442936" y="4134256"/>
                </a:lnTo>
                <a:lnTo>
                  <a:pt x="442937" y="4134256"/>
                </a:lnTo>
                <a:lnTo>
                  <a:pt x="444121" y="4115934"/>
                </a:lnTo>
                <a:lnTo>
                  <a:pt x="444904" y="4103826"/>
                </a:lnTo>
                <a:lnTo>
                  <a:pt x="444904" y="4103825"/>
                </a:lnTo>
                <a:lnTo>
                  <a:pt x="444904" y="4103825"/>
                </a:lnTo>
                <a:lnTo>
                  <a:pt x="443862" y="4099692"/>
                </a:lnTo>
                <a:lnTo>
                  <a:pt x="429783" y="4043840"/>
                </a:lnTo>
                <a:lnTo>
                  <a:pt x="421737" y="4018781"/>
                </a:lnTo>
                <a:lnTo>
                  <a:pt x="416480" y="4002410"/>
                </a:lnTo>
                <a:lnTo>
                  <a:pt x="415481" y="3985588"/>
                </a:lnTo>
                <a:lnTo>
                  <a:pt x="414090" y="3962160"/>
                </a:lnTo>
                <a:lnTo>
                  <a:pt x="423594" y="3923125"/>
                </a:lnTo>
                <a:lnTo>
                  <a:pt x="431920" y="3909067"/>
                </a:lnTo>
                <a:lnTo>
                  <a:pt x="445975" y="3885339"/>
                </a:lnTo>
                <a:lnTo>
                  <a:pt x="450791" y="3876060"/>
                </a:lnTo>
                <a:lnTo>
                  <a:pt x="454577" y="3868766"/>
                </a:lnTo>
                <a:lnTo>
                  <a:pt x="454577" y="3868765"/>
                </a:lnTo>
                <a:lnTo>
                  <a:pt x="454578" y="3868765"/>
                </a:lnTo>
                <a:cubicBezTo>
                  <a:pt x="458954" y="3852369"/>
                  <a:pt x="451596" y="3836617"/>
                  <a:pt x="441023" y="3822473"/>
                </a:cubicBezTo>
                <a:cubicBezTo>
                  <a:pt x="424639" y="3800754"/>
                  <a:pt x="420449" y="3779608"/>
                  <a:pt x="432449" y="3754653"/>
                </a:cubicBezTo>
                <a:cubicBezTo>
                  <a:pt x="435117" y="3749126"/>
                  <a:pt x="433783" y="3741316"/>
                  <a:pt x="432831" y="3734838"/>
                </a:cubicBezTo>
                <a:cubicBezTo>
                  <a:pt x="430450" y="3716359"/>
                  <a:pt x="427259" y="3697833"/>
                  <a:pt x="428783" y="3680163"/>
                </a:cubicBezTo>
                <a:lnTo>
                  <a:pt x="432272" y="3666368"/>
                </a:lnTo>
                <a:lnTo>
                  <a:pt x="435295" y="3654416"/>
                </a:lnTo>
                <a:lnTo>
                  <a:pt x="448278" y="3637000"/>
                </a:lnTo>
                <a:lnTo>
                  <a:pt x="453024" y="3630633"/>
                </a:lnTo>
                <a:cubicBezTo>
                  <a:pt x="459502" y="3624726"/>
                  <a:pt x="462168" y="3614820"/>
                  <a:pt x="466550" y="3606818"/>
                </a:cubicBezTo>
                <a:lnTo>
                  <a:pt x="468329" y="3603231"/>
                </a:lnTo>
                <a:lnTo>
                  <a:pt x="476296" y="3587176"/>
                </a:lnTo>
                <a:lnTo>
                  <a:pt x="476296" y="3587175"/>
                </a:lnTo>
                <a:lnTo>
                  <a:pt x="477549" y="3580371"/>
                </a:lnTo>
                <a:lnTo>
                  <a:pt x="478648" y="3574408"/>
                </a:lnTo>
                <a:cubicBezTo>
                  <a:pt x="478195" y="3570610"/>
                  <a:pt x="476504" y="3566925"/>
                  <a:pt x="473569" y="3562320"/>
                </a:cubicBezTo>
                <a:lnTo>
                  <a:pt x="473569" y="3562320"/>
                </a:lnTo>
                <a:lnTo>
                  <a:pt x="473569" y="3562320"/>
                </a:lnTo>
                <a:lnTo>
                  <a:pt x="469502" y="3556612"/>
                </a:lnTo>
                <a:lnTo>
                  <a:pt x="461026" y="3544714"/>
                </a:lnTo>
                <a:cubicBezTo>
                  <a:pt x="449596" y="3529091"/>
                  <a:pt x="437975" y="3507564"/>
                  <a:pt x="438927" y="3489468"/>
                </a:cubicBezTo>
                <a:cubicBezTo>
                  <a:pt x="444641" y="3380306"/>
                  <a:pt x="417209" y="3276481"/>
                  <a:pt x="391300" y="3172655"/>
                </a:cubicBezTo>
                <a:lnTo>
                  <a:pt x="378845" y="3077402"/>
                </a:lnTo>
                <a:lnTo>
                  <a:pt x="380383" y="3064875"/>
                </a:lnTo>
                <a:lnTo>
                  <a:pt x="390538" y="2982149"/>
                </a:lnTo>
                <a:cubicBezTo>
                  <a:pt x="393491" y="2970575"/>
                  <a:pt x="394491" y="2959157"/>
                  <a:pt x="394122" y="2947863"/>
                </a:cubicBezTo>
                <a:lnTo>
                  <a:pt x="393310" y="2941984"/>
                </a:lnTo>
                <a:lnTo>
                  <a:pt x="389490" y="2914328"/>
                </a:lnTo>
                <a:lnTo>
                  <a:pt x="386215" y="2903546"/>
                </a:lnTo>
                <a:lnTo>
                  <a:pt x="385187" y="2897785"/>
                </a:lnTo>
                <a:lnTo>
                  <a:pt x="369589" y="2848815"/>
                </a:lnTo>
                <a:lnTo>
                  <a:pt x="369583" y="2848794"/>
                </a:lnTo>
                <a:cubicBezTo>
                  <a:pt x="368250" y="2844317"/>
                  <a:pt x="364964" y="2839983"/>
                  <a:pt x="360892" y="2836173"/>
                </a:cubicBezTo>
                <a:lnTo>
                  <a:pt x="360891" y="2836172"/>
                </a:lnTo>
                <a:lnTo>
                  <a:pt x="360891" y="2836172"/>
                </a:lnTo>
                <a:lnTo>
                  <a:pt x="360891" y="2836172"/>
                </a:lnTo>
                <a:lnTo>
                  <a:pt x="347484" y="2826695"/>
                </a:lnTo>
                <a:cubicBezTo>
                  <a:pt x="339578" y="2822408"/>
                  <a:pt x="333338" y="2817419"/>
                  <a:pt x="328632" y="2811787"/>
                </a:cubicBezTo>
                <a:lnTo>
                  <a:pt x="328632" y="2811787"/>
                </a:lnTo>
                <a:lnTo>
                  <a:pt x="328632" y="2811787"/>
                </a:lnTo>
                <a:lnTo>
                  <a:pt x="328630" y="2811783"/>
                </a:lnTo>
                <a:lnTo>
                  <a:pt x="328628" y="2811779"/>
                </a:lnTo>
                <a:lnTo>
                  <a:pt x="318550" y="2785440"/>
                </a:lnTo>
                <a:lnTo>
                  <a:pt x="318434" y="2783382"/>
                </a:lnTo>
                <a:lnTo>
                  <a:pt x="318130" y="2778004"/>
                </a:lnTo>
                <a:lnTo>
                  <a:pt x="324050" y="2745352"/>
                </a:lnTo>
                <a:lnTo>
                  <a:pt x="321484" y="2755649"/>
                </a:lnTo>
                <a:lnTo>
                  <a:pt x="324051" y="2745349"/>
                </a:lnTo>
                <a:lnTo>
                  <a:pt x="342960" y="2704676"/>
                </a:lnTo>
                <a:lnTo>
                  <a:pt x="343814" y="2703613"/>
                </a:lnTo>
                <a:lnTo>
                  <a:pt x="372441" y="2668002"/>
                </a:lnTo>
                <a:lnTo>
                  <a:pt x="415232" y="2625091"/>
                </a:lnTo>
                <a:lnTo>
                  <a:pt x="415232" y="2625091"/>
                </a:lnTo>
                <a:lnTo>
                  <a:pt x="415233" y="2625091"/>
                </a:lnTo>
                <a:cubicBezTo>
                  <a:pt x="428449" y="2609469"/>
                  <a:pt x="439594" y="2591990"/>
                  <a:pt x="445595" y="2571035"/>
                </a:cubicBezTo>
                <a:lnTo>
                  <a:pt x="448094" y="2555601"/>
                </a:lnTo>
                <a:lnTo>
                  <a:pt x="449809" y="2545007"/>
                </a:lnTo>
                <a:lnTo>
                  <a:pt x="449809" y="2545007"/>
                </a:lnTo>
                <a:lnTo>
                  <a:pt x="449809" y="2545007"/>
                </a:lnTo>
                <a:lnTo>
                  <a:pt x="449809" y="2545006"/>
                </a:lnTo>
                <a:lnTo>
                  <a:pt x="449809" y="2545006"/>
                </a:lnTo>
                <a:lnTo>
                  <a:pt x="448477" y="2535228"/>
                </a:lnTo>
                <a:lnTo>
                  <a:pt x="446165" y="2518265"/>
                </a:lnTo>
                <a:lnTo>
                  <a:pt x="442853" y="2504316"/>
                </a:lnTo>
                <a:lnTo>
                  <a:pt x="439584" y="2490551"/>
                </a:lnTo>
                <a:lnTo>
                  <a:pt x="438187" y="2471897"/>
                </a:lnTo>
                <a:lnTo>
                  <a:pt x="437521" y="2463018"/>
                </a:lnTo>
                <a:lnTo>
                  <a:pt x="441525" y="2444408"/>
                </a:lnTo>
                <a:lnTo>
                  <a:pt x="443353" y="2435913"/>
                </a:lnTo>
                <a:lnTo>
                  <a:pt x="457288" y="2414378"/>
                </a:lnTo>
                <a:lnTo>
                  <a:pt x="460454" y="2409486"/>
                </a:lnTo>
                <a:cubicBezTo>
                  <a:pt x="477981" y="2390435"/>
                  <a:pt x="489221" y="2364716"/>
                  <a:pt x="484839" y="2334045"/>
                </a:cubicBezTo>
                <a:cubicBezTo>
                  <a:pt x="479315" y="2295754"/>
                  <a:pt x="493221" y="2260891"/>
                  <a:pt x="513796" y="2228315"/>
                </a:cubicBezTo>
                <a:cubicBezTo>
                  <a:pt x="521226" y="2216693"/>
                  <a:pt x="525416" y="2202405"/>
                  <a:pt x="529036" y="2188880"/>
                </a:cubicBezTo>
                <a:cubicBezTo>
                  <a:pt x="537419" y="2157637"/>
                  <a:pt x="544849" y="2126202"/>
                  <a:pt x="551707" y="2094579"/>
                </a:cubicBezTo>
                <a:cubicBezTo>
                  <a:pt x="557421" y="2068670"/>
                  <a:pt x="561613" y="2042571"/>
                  <a:pt x="566566" y="2016470"/>
                </a:cubicBezTo>
                <a:lnTo>
                  <a:pt x="581021" y="1978655"/>
                </a:lnTo>
                <a:lnTo>
                  <a:pt x="613048" y="1953414"/>
                </a:lnTo>
                <a:cubicBezTo>
                  <a:pt x="622192" y="1949604"/>
                  <a:pt x="629433" y="1940460"/>
                  <a:pt x="637053" y="1933220"/>
                </a:cubicBezTo>
                <a:lnTo>
                  <a:pt x="637054" y="1933220"/>
                </a:lnTo>
                <a:lnTo>
                  <a:pt x="637054" y="1933220"/>
                </a:lnTo>
                <a:lnTo>
                  <a:pt x="652483" y="1916455"/>
                </a:lnTo>
                <a:lnTo>
                  <a:pt x="742974" y="1842159"/>
                </a:lnTo>
                <a:lnTo>
                  <a:pt x="742975" y="1842159"/>
                </a:lnTo>
                <a:lnTo>
                  <a:pt x="742975" y="1842159"/>
                </a:lnTo>
                <a:cubicBezTo>
                  <a:pt x="745833" y="1839680"/>
                  <a:pt x="749262" y="1837014"/>
                  <a:pt x="750596" y="1833776"/>
                </a:cubicBezTo>
                <a:lnTo>
                  <a:pt x="777264" y="1769480"/>
                </a:lnTo>
                <a:lnTo>
                  <a:pt x="792316" y="1733189"/>
                </a:lnTo>
                <a:lnTo>
                  <a:pt x="799131" y="1722536"/>
                </a:lnTo>
                <a:lnTo>
                  <a:pt x="814986" y="1697754"/>
                </a:lnTo>
                <a:lnTo>
                  <a:pt x="846115" y="1666871"/>
                </a:lnTo>
                <a:lnTo>
                  <a:pt x="848062" y="1664940"/>
                </a:lnTo>
                <a:lnTo>
                  <a:pt x="848062" y="1664940"/>
                </a:lnTo>
                <a:lnTo>
                  <a:pt x="848063" y="1664939"/>
                </a:lnTo>
                <a:lnTo>
                  <a:pt x="858007" y="1648032"/>
                </a:lnTo>
                <a:lnTo>
                  <a:pt x="871566" y="1624981"/>
                </a:lnTo>
                <a:lnTo>
                  <a:pt x="871620" y="1624164"/>
                </a:lnTo>
                <a:lnTo>
                  <a:pt x="873472" y="1596214"/>
                </a:lnTo>
                <a:cubicBezTo>
                  <a:pt x="863184" y="1560589"/>
                  <a:pt x="850420" y="1525728"/>
                  <a:pt x="839562" y="1490293"/>
                </a:cubicBezTo>
                <a:lnTo>
                  <a:pt x="834730" y="1478497"/>
                </a:lnTo>
                <a:lnTo>
                  <a:pt x="835990" y="1481572"/>
                </a:lnTo>
                <a:lnTo>
                  <a:pt x="833921" y="1476521"/>
                </a:lnTo>
                <a:lnTo>
                  <a:pt x="826774" y="1459074"/>
                </a:lnTo>
                <a:cubicBezTo>
                  <a:pt x="820987" y="1449810"/>
                  <a:pt x="813080" y="1441999"/>
                  <a:pt x="801268" y="1436569"/>
                </a:cubicBezTo>
                <a:cubicBezTo>
                  <a:pt x="794602" y="1433523"/>
                  <a:pt x="787362" y="1424949"/>
                  <a:pt x="786028" y="1417900"/>
                </a:cubicBezTo>
                <a:lnTo>
                  <a:pt x="785193" y="1408462"/>
                </a:lnTo>
                <a:lnTo>
                  <a:pt x="785669" y="1413840"/>
                </a:lnTo>
                <a:lnTo>
                  <a:pt x="784751" y="1403463"/>
                </a:lnTo>
                <a:lnTo>
                  <a:pt x="780076" y="1350628"/>
                </a:lnTo>
                <a:cubicBezTo>
                  <a:pt x="780838" y="1339590"/>
                  <a:pt x="782779" y="1328666"/>
                  <a:pt x="786351" y="1317893"/>
                </a:cubicBezTo>
                <a:lnTo>
                  <a:pt x="796699" y="1297389"/>
                </a:lnTo>
                <a:lnTo>
                  <a:pt x="802412" y="1286070"/>
                </a:lnTo>
                <a:cubicBezTo>
                  <a:pt x="805555" y="1281689"/>
                  <a:pt x="807127" y="1275402"/>
                  <a:pt x="807579" y="1268758"/>
                </a:cubicBezTo>
                <a:lnTo>
                  <a:pt x="806103" y="1273704"/>
                </a:lnTo>
                <a:lnTo>
                  <a:pt x="807579" y="1268758"/>
                </a:lnTo>
                <a:cubicBezTo>
                  <a:pt x="808032" y="1262114"/>
                  <a:pt x="807365" y="1255113"/>
                  <a:pt x="806032" y="1249303"/>
                </a:cubicBezTo>
                <a:cubicBezTo>
                  <a:pt x="796126" y="1204533"/>
                  <a:pt x="792696" y="1162050"/>
                  <a:pt x="824322" y="1123186"/>
                </a:cubicBezTo>
                <a:cubicBezTo>
                  <a:pt x="828132" y="1118614"/>
                  <a:pt x="824702" y="1103946"/>
                  <a:pt x="819940" y="1097088"/>
                </a:cubicBezTo>
                <a:cubicBezTo>
                  <a:pt x="773456" y="1030981"/>
                  <a:pt x="772312" y="994786"/>
                  <a:pt x="816320" y="927156"/>
                </a:cubicBezTo>
                <a:cubicBezTo>
                  <a:pt x="819178" y="922774"/>
                  <a:pt x="822416" y="917060"/>
                  <a:pt x="826798" y="915344"/>
                </a:cubicBezTo>
                <a:lnTo>
                  <a:pt x="836479" y="908845"/>
                </a:lnTo>
                <a:lnTo>
                  <a:pt x="843142" y="904372"/>
                </a:lnTo>
                <a:lnTo>
                  <a:pt x="843142" y="904372"/>
                </a:lnTo>
                <a:lnTo>
                  <a:pt x="843143" y="904372"/>
                </a:lnTo>
                <a:lnTo>
                  <a:pt x="847524" y="897099"/>
                </a:lnTo>
                <a:lnTo>
                  <a:pt x="851968" y="889721"/>
                </a:lnTo>
                <a:lnTo>
                  <a:pt x="851968" y="889720"/>
                </a:lnTo>
                <a:lnTo>
                  <a:pt x="851968" y="889720"/>
                </a:lnTo>
                <a:lnTo>
                  <a:pt x="854179" y="876437"/>
                </a:lnTo>
                <a:lnTo>
                  <a:pt x="857850" y="854380"/>
                </a:lnTo>
                <a:cubicBezTo>
                  <a:pt x="860326" y="827330"/>
                  <a:pt x="863564" y="800277"/>
                  <a:pt x="865850" y="773036"/>
                </a:cubicBezTo>
                <a:lnTo>
                  <a:pt x="865850" y="773036"/>
                </a:lnTo>
                <a:lnTo>
                  <a:pt x="865850" y="773035"/>
                </a:lnTo>
                <a:lnTo>
                  <a:pt x="865850" y="773035"/>
                </a:lnTo>
                <a:lnTo>
                  <a:pt x="862992" y="758175"/>
                </a:lnTo>
                <a:cubicBezTo>
                  <a:pt x="856706" y="739887"/>
                  <a:pt x="847562" y="722170"/>
                  <a:pt x="843752" y="703309"/>
                </a:cubicBezTo>
                <a:lnTo>
                  <a:pt x="840766" y="690815"/>
                </a:lnTo>
                <a:lnTo>
                  <a:pt x="841749" y="694928"/>
                </a:lnTo>
                <a:lnTo>
                  <a:pt x="839513" y="685575"/>
                </a:lnTo>
                <a:lnTo>
                  <a:pt x="829227" y="642538"/>
                </a:lnTo>
                <a:cubicBezTo>
                  <a:pt x="824941" y="622201"/>
                  <a:pt x="822512" y="601579"/>
                  <a:pt x="825846" y="580051"/>
                </a:cubicBezTo>
                <a:cubicBezTo>
                  <a:pt x="826988" y="572623"/>
                  <a:pt x="821464" y="564049"/>
                  <a:pt x="819368" y="556048"/>
                </a:cubicBezTo>
                <a:lnTo>
                  <a:pt x="811607" y="522810"/>
                </a:lnTo>
                <a:lnTo>
                  <a:pt x="810449" y="517851"/>
                </a:lnTo>
                <a:lnTo>
                  <a:pt x="811160" y="520896"/>
                </a:lnTo>
                <a:lnTo>
                  <a:pt x="809270" y="512803"/>
                </a:lnTo>
                <a:cubicBezTo>
                  <a:pt x="805840" y="473940"/>
                  <a:pt x="802792" y="434696"/>
                  <a:pt x="802602" y="395641"/>
                </a:cubicBezTo>
                <a:cubicBezTo>
                  <a:pt x="802412" y="376782"/>
                  <a:pt x="809650" y="357922"/>
                  <a:pt x="812510" y="338871"/>
                </a:cubicBezTo>
                <a:cubicBezTo>
                  <a:pt x="813844" y="330299"/>
                  <a:pt x="816130" y="316390"/>
                  <a:pt x="811938" y="313534"/>
                </a:cubicBezTo>
                <a:lnTo>
                  <a:pt x="797319" y="298341"/>
                </a:lnTo>
                <a:lnTo>
                  <a:pt x="797154" y="298169"/>
                </a:lnTo>
                <a:lnTo>
                  <a:pt x="797315" y="298337"/>
                </a:lnTo>
                <a:lnTo>
                  <a:pt x="794504" y="295415"/>
                </a:lnTo>
                <a:cubicBezTo>
                  <a:pt x="782815" y="275885"/>
                  <a:pt x="786315" y="252524"/>
                  <a:pt x="786600" y="228949"/>
                </a:cubicBezTo>
                <a:lnTo>
                  <a:pt x="786602" y="228927"/>
                </a:lnTo>
                <a:lnTo>
                  <a:pt x="794873" y="153388"/>
                </a:lnTo>
                <a:lnTo>
                  <a:pt x="799269" y="125861"/>
                </a:lnTo>
                <a:lnTo>
                  <a:pt x="803060" y="92749"/>
                </a:lnTo>
                <a:lnTo>
                  <a:pt x="805192" y="74130"/>
                </a:lnTo>
                <a:lnTo>
                  <a:pt x="804727" y="63925"/>
                </a:lnTo>
                <a:lnTo>
                  <a:pt x="802929" y="24486"/>
                </a:lnTo>
                <a:lnTo>
                  <a:pt x="803291" y="32435"/>
                </a:lnTo>
                <a:lnTo>
                  <a:pt x="802792" y="21487"/>
                </a:lnTo>
                <a:lnTo>
                  <a:pt x="804151" y="10744"/>
                </a:lnTo>
                <a:close/>
                <a:moveTo>
                  <a:pt x="341402" y="0"/>
                </a:moveTo>
                <a:lnTo>
                  <a:pt x="805510" y="0"/>
                </a:lnTo>
                <a:lnTo>
                  <a:pt x="805510" y="1"/>
                </a:lnTo>
                <a:lnTo>
                  <a:pt x="341403" y="1"/>
                </a:lnTo>
                <a:lnTo>
                  <a:pt x="342530" y="2818"/>
                </a:lnTo>
                <a:cubicBezTo>
                  <a:pt x="350912" y="21487"/>
                  <a:pt x="353580" y="43013"/>
                  <a:pt x="356629" y="63588"/>
                </a:cubicBezTo>
                <a:cubicBezTo>
                  <a:pt x="362153" y="101309"/>
                  <a:pt x="365583" y="139220"/>
                  <a:pt x="370535" y="176940"/>
                </a:cubicBezTo>
                <a:cubicBezTo>
                  <a:pt x="371679" y="184942"/>
                  <a:pt x="373773" y="194086"/>
                  <a:pt x="378537" y="200183"/>
                </a:cubicBezTo>
                <a:cubicBezTo>
                  <a:pt x="410542" y="241902"/>
                  <a:pt x="419495" y="292580"/>
                  <a:pt x="416449" y="340775"/>
                </a:cubicBezTo>
                <a:cubicBezTo>
                  <a:pt x="414160" y="378687"/>
                  <a:pt x="412446" y="415836"/>
                  <a:pt x="415684" y="453365"/>
                </a:cubicBezTo>
                <a:cubicBezTo>
                  <a:pt x="415876" y="456223"/>
                  <a:pt x="415494" y="460033"/>
                  <a:pt x="413970" y="462127"/>
                </a:cubicBezTo>
                <a:cubicBezTo>
                  <a:pt x="403874" y="475082"/>
                  <a:pt x="403112" y="488608"/>
                  <a:pt x="401398" y="505183"/>
                </a:cubicBezTo>
                <a:cubicBezTo>
                  <a:pt x="398920" y="528616"/>
                  <a:pt x="400636" y="550142"/>
                  <a:pt x="404826" y="571861"/>
                </a:cubicBezTo>
                <a:cubicBezTo>
                  <a:pt x="407874" y="587673"/>
                  <a:pt x="414160" y="603674"/>
                  <a:pt x="422163" y="617773"/>
                </a:cubicBezTo>
                <a:cubicBezTo>
                  <a:pt x="433403" y="637393"/>
                  <a:pt x="437783" y="656256"/>
                  <a:pt x="422925" y="674924"/>
                </a:cubicBezTo>
                <a:cubicBezTo>
                  <a:pt x="407112" y="695117"/>
                  <a:pt x="412636" y="717978"/>
                  <a:pt x="412066" y="740269"/>
                </a:cubicBezTo>
                <a:cubicBezTo>
                  <a:pt x="411874" y="749983"/>
                  <a:pt x="412256" y="760271"/>
                  <a:pt x="409780" y="769606"/>
                </a:cubicBezTo>
                <a:cubicBezTo>
                  <a:pt x="402730" y="796656"/>
                  <a:pt x="392062" y="822757"/>
                  <a:pt x="387300" y="850190"/>
                </a:cubicBezTo>
                <a:cubicBezTo>
                  <a:pt x="384633" y="865431"/>
                  <a:pt x="389396" y="882385"/>
                  <a:pt x="392824" y="898199"/>
                </a:cubicBezTo>
                <a:cubicBezTo>
                  <a:pt x="396444" y="914201"/>
                  <a:pt x="401968" y="930012"/>
                  <a:pt x="407684" y="945445"/>
                </a:cubicBezTo>
                <a:cubicBezTo>
                  <a:pt x="411494" y="955921"/>
                  <a:pt x="415114" y="967351"/>
                  <a:pt x="421973" y="975734"/>
                </a:cubicBezTo>
                <a:cubicBezTo>
                  <a:pt x="437593" y="994786"/>
                  <a:pt x="440261" y="1014407"/>
                  <a:pt x="432069" y="1036888"/>
                </a:cubicBezTo>
                <a:cubicBezTo>
                  <a:pt x="430735" y="1040316"/>
                  <a:pt x="430735" y="1044316"/>
                  <a:pt x="430545" y="1048126"/>
                </a:cubicBezTo>
                <a:cubicBezTo>
                  <a:pt x="426545" y="1109092"/>
                  <a:pt x="424067" y="1170052"/>
                  <a:pt x="417971" y="1230634"/>
                </a:cubicBezTo>
                <a:cubicBezTo>
                  <a:pt x="415494" y="1255207"/>
                  <a:pt x="404636" y="1278830"/>
                  <a:pt x="397778" y="1303025"/>
                </a:cubicBezTo>
                <a:cubicBezTo>
                  <a:pt x="396444" y="1307979"/>
                  <a:pt x="394348" y="1313505"/>
                  <a:pt x="395302" y="1318457"/>
                </a:cubicBezTo>
                <a:cubicBezTo>
                  <a:pt x="404826" y="1372369"/>
                  <a:pt x="390920" y="1422855"/>
                  <a:pt x="372631" y="1472576"/>
                </a:cubicBezTo>
                <a:cubicBezTo>
                  <a:pt x="370725" y="1477718"/>
                  <a:pt x="371297" y="1484005"/>
                  <a:pt x="371679" y="1489721"/>
                </a:cubicBezTo>
                <a:cubicBezTo>
                  <a:pt x="373011" y="1505725"/>
                  <a:pt x="379679" y="1523060"/>
                  <a:pt x="375679" y="1537538"/>
                </a:cubicBezTo>
                <a:cubicBezTo>
                  <a:pt x="364629" y="1576020"/>
                  <a:pt x="351294" y="1614121"/>
                  <a:pt x="334530" y="1650318"/>
                </a:cubicBezTo>
                <a:cubicBezTo>
                  <a:pt x="317575" y="1687087"/>
                  <a:pt x="303287" y="1721186"/>
                  <a:pt x="320431" y="1763288"/>
                </a:cubicBezTo>
                <a:cubicBezTo>
                  <a:pt x="327672" y="1781195"/>
                  <a:pt x="322527" y="1804817"/>
                  <a:pt x="320623" y="1825394"/>
                </a:cubicBezTo>
                <a:cubicBezTo>
                  <a:pt x="319099" y="1840442"/>
                  <a:pt x="310525" y="1854921"/>
                  <a:pt x="310525" y="1869781"/>
                </a:cubicBezTo>
                <a:cubicBezTo>
                  <a:pt x="310525" y="1909409"/>
                  <a:pt x="300429" y="1944650"/>
                  <a:pt x="279854" y="1978941"/>
                </a:cubicBezTo>
                <a:cubicBezTo>
                  <a:pt x="271854" y="1992280"/>
                  <a:pt x="277188" y="2013044"/>
                  <a:pt x="275092" y="2030379"/>
                </a:cubicBezTo>
                <a:cubicBezTo>
                  <a:pt x="272616" y="2048669"/>
                  <a:pt x="270330" y="2067526"/>
                  <a:pt x="264803" y="2085055"/>
                </a:cubicBezTo>
                <a:cubicBezTo>
                  <a:pt x="250325" y="2130394"/>
                  <a:pt x="233942" y="2175164"/>
                  <a:pt x="218702" y="2220313"/>
                </a:cubicBezTo>
                <a:cubicBezTo>
                  <a:pt x="206127" y="2257460"/>
                  <a:pt x="216034" y="2294040"/>
                  <a:pt x="221368" y="2330807"/>
                </a:cubicBezTo>
                <a:cubicBezTo>
                  <a:pt x="224798" y="2353860"/>
                  <a:pt x="232990" y="2375384"/>
                  <a:pt x="220798" y="2401293"/>
                </a:cubicBezTo>
                <a:cubicBezTo>
                  <a:pt x="209176" y="2426060"/>
                  <a:pt x="211844" y="2457493"/>
                  <a:pt x="205557" y="2485308"/>
                </a:cubicBezTo>
                <a:cubicBezTo>
                  <a:pt x="200223" y="2508743"/>
                  <a:pt x="191649" y="2531410"/>
                  <a:pt x="183267" y="2554080"/>
                </a:cubicBezTo>
                <a:cubicBezTo>
                  <a:pt x="171836" y="2584943"/>
                  <a:pt x="159836" y="2615422"/>
                  <a:pt x="165550" y="2649144"/>
                </a:cubicBezTo>
                <a:cubicBezTo>
                  <a:pt x="172028" y="2687437"/>
                  <a:pt x="147644" y="2713724"/>
                  <a:pt x="131449" y="2743827"/>
                </a:cubicBezTo>
                <a:cubicBezTo>
                  <a:pt x="120401" y="2764591"/>
                  <a:pt x="112208" y="2787260"/>
                  <a:pt x="105350" y="2809931"/>
                </a:cubicBezTo>
                <a:cubicBezTo>
                  <a:pt x="96396" y="2840220"/>
                  <a:pt x="91062" y="2871463"/>
                  <a:pt x="82299" y="2901944"/>
                </a:cubicBezTo>
                <a:cubicBezTo>
                  <a:pt x="69155" y="2948048"/>
                  <a:pt x="58867" y="2994723"/>
                  <a:pt x="66107" y="3042729"/>
                </a:cubicBezTo>
                <a:cubicBezTo>
                  <a:pt x="69345" y="3064828"/>
                  <a:pt x="69155" y="3085404"/>
                  <a:pt x="64391" y="3107501"/>
                </a:cubicBezTo>
                <a:cubicBezTo>
                  <a:pt x="56581" y="3143696"/>
                  <a:pt x="55628" y="3180845"/>
                  <a:pt x="26482" y="3209994"/>
                </a:cubicBezTo>
                <a:cubicBezTo>
                  <a:pt x="16193" y="3220281"/>
                  <a:pt x="13527" y="3238759"/>
                  <a:pt x="8193" y="3253810"/>
                </a:cubicBezTo>
                <a:lnTo>
                  <a:pt x="6597" y="3276527"/>
                </a:lnTo>
                <a:lnTo>
                  <a:pt x="6596" y="3276527"/>
                </a:lnTo>
                <a:cubicBezTo>
                  <a:pt x="4286" y="3270002"/>
                  <a:pt x="5048" y="3262477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61A09-0B8A-4047-A117-4CB292AE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62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5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1" cy="2054388"/>
          </a:xfrm>
        </p:spPr>
        <p:txBody>
          <a:bodyPr anchor="b">
            <a:normAutofit/>
          </a:bodyPr>
          <a:lstStyle>
            <a:lvl1pPr algn="r">
              <a:defRPr sz="539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1" y="3105165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7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01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89AF31C-6D63-451B-BE35-F1CE5A8D3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702" y="503497"/>
            <a:ext cx="4223000" cy="3845891"/>
          </a:xfrm>
        </p:spPr>
        <p:txBody>
          <a:bodyPr/>
          <a:lstStyle>
            <a:lvl1pPr>
              <a:defRPr sz="6000" b="1" spc="1500" baseline="0"/>
            </a:lvl1pPr>
          </a:lstStyle>
          <a:p>
            <a:pPr algn="l"/>
            <a:r>
              <a:rPr lang="en-US" dirty="0"/>
              <a:t>CLICK TO ADD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D4FF1DD-E23B-4744-B517-0FC5587EC8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702" y="4441463"/>
            <a:ext cx="4223000" cy="1781123"/>
          </a:xfrm>
        </p:spPr>
        <p:txBody>
          <a:bodyPr/>
          <a:lstStyle>
            <a:lvl1pPr marL="0">
              <a:buNone/>
              <a:defRPr sz="2400" spc="400" baseline="0"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0E905E14-E19A-49A4-95B0-A4334F09D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8925" y="819560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F99F5C16-D21E-4159-9011-D83D62945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8925" y="819560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98" name="Picture Placeholder 197">
            <a:extLst>
              <a:ext uri="{FF2B5EF4-FFF2-40B4-BE49-F238E27FC236}">
                <a16:creationId xmlns:a16="http://schemas.microsoft.com/office/drawing/2014/main" id="{F9D3FB22-FF74-4855-A816-8D13507F1A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67894" y="587120"/>
            <a:ext cx="5290998" cy="5290998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7" name="Graphic 190">
            <a:extLst>
              <a:ext uri="{FF2B5EF4-FFF2-40B4-BE49-F238E27FC236}">
                <a16:creationId xmlns:a16="http://schemas.microsoft.com/office/drawing/2014/main" id="{17EAC1B1-556C-4228-8079-3D901DC59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958702" y="964250"/>
            <a:ext cx="1591731" cy="537747"/>
            <a:chOff x="2504802" y="1755501"/>
            <a:chExt cx="1591731" cy="537747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0A0FE21-F756-4726-9EC7-46DFECEEA9C4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058B96D-C47B-4B24-BDCB-76960C6093C2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7058F75D-7E47-484C-A8EE-22228068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4816" y="4332008"/>
            <a:ext cx="1861481" cy="1861499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1AC0594-B604-4B5F-8735-5032813BC0BE}"/>
                </a:ext>
              </a:extLst>
            </p:cNvPr>
            <p:cNvSpPr/>
            <p:nvPr/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76D1BD-7300-4354-BCA3-07E1D3ED20C7}"/>
                </a:ext>
              </a:extLst>
            </p:cNvPr>
            <p:cNvSpPr/>
            <p:nvPr/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9F6A88-7F99-4DBB-95B6-90D13BF6D6DA}"/>
                </a:ext>
              </a:extLst>
            </p:cNvPr>
            <p:cNvSpPr/>
            <p:nvPr/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50E3B4-971A-4855-9C0F-87C90BD703A8}"/>
                </a:ext>
              </a:extLst>
            </p:cNvPr>
            <p:cNvSpPr/>
            <p:nvPr/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73B02-8ED1-493F-BD6A-3884CA50ED50}"/>
                </a:ext>
              </a:extLst>
            </p:cNvPr>
            <p:cNvSpPr/>
            <p:nvPr/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C8712CC-BAA8-4123-A8AB-B659FFA7B464}"/>
                </a:ext>
              </a:extLst>
            </p:cNvPr>
            <p:cNvSpPr/>
            <p:nvPr/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F71CDC-593D-45ED-A324-B6288F88EFCD}"/>
                </a:ext>
              </a:extLst>
            </p:cNvPr>
            <p:cNvSpPr/>
            <p:nvPr/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A641C0-F983-4E9C-89A5-4E177BC394FB}"/>
                </a:ext>
              </a:extLst>
            </p:cNvPr>
            <p:cNvSpPr/>
            <p:nvPr/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770500E-AF98-4D78-A6FE-9B24BFC8BCCF}"/>
                </a:ext>
              </a:extLst>
            </p:cNvPr>
            <p:cNvSpPr/>
            <p:nvPr/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C4091D-60DA-42BB-989C-B9ADE5525C55}"/>
                </a:ext>
              </a:extLst>
            </p:cNvPr>
            <p:cNvSpPr/>
            <p:nvPr/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8590E5-C6C5-44A5-9C28-E0516B919B26}"/>
                </a:ext>
              </a:extLst>
            </p:cNvPr>
            <p:cNvSpPr/>
            <p:nvPr/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7AA5261-59D2-4ED0-A2DA-395652A5C70D}"/>
                </a:ext>
              </a:extLst>
            </p:cNvPr>
            <p:cNvSpPr/>
            <p:nvPr/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9FFE92-A04B-4BE2-A938-B2675AE1E4A9}"/>
                </a:ext>
              </a:extLst>
            </p:cNvPr>
            <p:cNvSpPr/>
            <p:nvPr/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A2D6B82-69E6-428B-BF32-6ABF1DCBF39E}"/>
                </a:ext>
              </a:extLst>
            </p:cNvPr>
            <p:cNvSpPr/>
            <p:nvPr/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2391CDF-0046-492E-9224-705121E92BA6}"/>
                </a:ext>
              </a:extLst>
            </p:cNvPr>
            <p:cNvSpPr/>
            <p:nvPr/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61FF79-5959-476B-8D56-5137DD91153A}"/>
                </a:ext>
              </a:extLst>
            </p:cNvPr>
            <p:cNvSpPr/>
            <p:nvPr/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D68B4F-AD2D-48FC-A01D-0589F0B15BC9}"/>
                </a:ext>
              </a:extLst>
            </p:cNvPr>
            <p:cNvSpPr/>
            <p:nvPr/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CE2168C-1A33-414B-B7F0-9188533278AD}"/>
                </a:ext>
              </a:extLst>
            </p:cNvPr>
            <p:cNvSpPr/>
            <p:nvPr/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A0A7DC-BC4D-4658-905C-14DBA34206DD}"/>
                </a:ext>
              </a:extLst>
            </p:cNvPr>
            <p:cNvSpPr/>
            <p:nvPr/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A197B0-B38E-4006-AE4C-5E1AFEE64B64}"/>
                </a:ext>
              </a:extLst>
            </p:cNvPr>
            <p:cNvSpPr/>
            <p:nvPr/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11798F5-39E5-4F5D-A832-451D9B45AA39}"/>
                </a:ext>
              </a:extLst>
            </p:cNvPr>
            <p:cNvSpPr/>
            <p:nvPr/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9E60DA4-B7B2-4142-8B10-8414CFC3E4EE}"/>
                </a:ext>
              </a:extLst>
            </p:cNvPr>
            <p:cNvSpPr/>
            <p:nvPr/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D4CCCD2-6559-45FB-B74C-7DD51F558905}"/>
                </a:ext>
              </a:extLst>
            </p:cNvPr>
            <p:cNvSpPr/>
            <p:nvPr/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DC2BEF-F322-4173-A403-106EED2F9773}"/>
                </a:ext>
              </a:extLst>
            </p:cNvPr>
            <p:cNvSpPr/>
            <p:nvPr/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11933B-49E7-46D2-88DB-CC46B84EA0BB}"/>
                </a:ext>
              </a:extLst>
            </p:cNvPr>
            <p:cNvSpPr/>
            <p:nvPr/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26A659F-FEA4-4E9C-B74E-996BEF9BAF23}"/>
                </a:ext>
              </a:extLst>
            </p:cNvPr>
            <p:cNvSpPr/>
            <p:nvPr/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7E01FF-EBD3-4B8F-9D28-2BEF788A1ECA}"/>
                </a:ext>
              </a:extLst>
            </p:cNvPr>
            <p:cNvSpPr/>
            <p:nvPr/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FCADC36-D67A-4261-A9F3-C82E3F961AB5}"/>
                </a:ext>
              </a:extLst>
            </p:cNvPr>
            <p:cNvSpPr/>
            <p:nvPr/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DB8408-0CFF-4820-9C69-EB049E017A8E}"/>
                </a:ext>
              </a:extLst>
            </p:cNvPr>
            <p:cNvSpPr/>
            <p:nvPr/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80B22E1-999D-4EAE-8A3A-FB51E4D601FF}"/>
                </a:ext>
              </a:extLst>
            </p:cNvPr>
            <p:cNvSpPr/>
            <p:nvPr/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472FB3F-9113-40FB-B184-A41C3CDC8FAD}"/>
                </a:ext>
              </a:extLst>
            </p:cNvPr>
            <p:cNvSpPr/>
            <p:nvPr/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2A10ABE-BF04-45F7-8D84-7BBE9A34DC44}"/>
                </a:ext>
              </a:extLst>
            </p:cNvPr>
            <p:cNvSpPr/>
            <p:nvPr/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B6CE03A-283C-4DDA-A450-BFD1FD41963B}"/>
                </a:ext>
              </a:extLst>
            </p:cNvPr>
            <p:cNvSpPr/>
            <p:nvPr/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8E8007A-8733-4C6C-B1FD-8DF1A6C1AF23}"/>
                </a:ext>
              </a:extLst>
            </p:cNvPr>
            <p:cNvSpPr/>
            <p:nvPr/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57FD03-B434-4A33-AE85-95F31E63AE51}"/>
                </a:ext>
              </a:extLst>
            </p:cNvPr>
            <p:cNvSpPr/>
            <p:nvPr/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121A789-B48C-49DD-98FB-879911D2BA08}"/>
                </a:ext>
              </a:extLst>
            </p:cNvPr>
            <p:cNvSpPr/>
            <p:nvPr/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073C7CF-979E-4BEC-983D-3D8BBB37DF19}"/>
                </a:ext>
              </a:extLst>
            </p:cNvPr>
            <p:cNvSpPr/>
            <p:nvPr/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AD34EE0-D604-4366-86AC-0A827066E845}"/>
                </a:ext>
              </a:extLst>
            </p:cNvPr>
            <p:cNvSpPr/>
            <p:nvPr/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5F29D7-9277-414F-9BAD-29BFF7336A51}"/>
                </a:ext>
              </a:extLst>
            </p:cNvPr>
            <p:cNvSpPr/>
            <p:nvPr/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64418C-82A1-496D-B6FE-52CD0CD6CF1F}"/>
                </a:ext>
              </a:extLst>
            </p:cNvPr>
            <p:cNvSpPr/>
            <p:nvPr/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4D8AB15-4DC2-4740-946A-935B5528A6AA}"/>
                </a:ext>
              </a:extLst>
            </p:cNvPr>
            <p:cNvSpPr/>
            <p:nvPr/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000FEC-BF88-43AA-991B-6D41B9D0AC97}"/>
                </a:ext>
              </a:extLst>
            </p:cNvPr>
            <p:cNvSpPr/>
            <p:nvPr/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30ACECF-61D6-4C22-AA82-C2BDD14F748B}"/>
                </a:ext>
              </a:extLst>
            </p:cNvPr>
            <p:cNvSpPr/>
            <p:nvPr/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713DD5-B976-4481-AFB1-4DF6E405F2F4}"/>
                </a:ext>
              </a:extLst>
            </p:cNvPr>
            <p:cNvSpPr/>
            <p:nvPr/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DED42A2-3A8B-4917-AA5F-4701CF55B06C}"/>
                </a:ext>
              </a:extLst>
            </p:cNvPr>
            <p:cNvSpPr/>
            <p:nvPr/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1FA0359-2B30-4C28-B9E3-7B860F27F7AF}"/>
                </a:ext>
              </a:extLst>
            </p:cNvPr>
            <p:cNvSpPr/>
            <p:nvPr/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8DB39A9-E0D4-4062-B61D-8F0291F9E262}"/>
                </a:ext>
              </a:extLst>
            </p:cNvPr>
            <p:cNvSpPr/>
            <p:nvPr/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DC486B3-544A-47B1-B863-6850F1E6CC26}"/>
                </a:ext>
              </a:extLst>
            </p:cNvPr>
            <p:cNvSpPr/>
            <p:nvPr/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BD7A989-1CD0-4707-94A2-D0DE6ABB4501}"/>
                </a:ext>
              </a:extLst>
            </p:cNvPr>
            <p:cNvSpPr/>
            <p:nvPr/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854C381-9625-44C6-B8C4-7A6E633427ED}"/>
                </a:ext>
              </a:extLst>
            </p:cNvPr>
            <p:cNvSpPr/>
            <p:nvPr/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87D99B0-2F49-44C3-80EA-BE31161CBD84}"/>
                </a:ext>
              </a:extLst>
            </p:cNvPr>
            <p:cNvSpPr/>
            <p:nvPr/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20E3370-A797-44AB-8EEB-028D67C302D5}"/>
                </a:ext>
              </a:extLst>
            </p:cNvPr>
            <p:cNvSpPr/>
            <p:nvPr/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EEE4C8D-07ED-400A-A39C-9972431904D7}"/>
                </a:ext>
              </a:extLst>
            </p:cNvPr>
            <p:cNvSpPr/>
            <p:nvPr/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FB4C9CE-63F9-4607-A87D-FCC81E6C0440}"/>
                </a:ext>
              </a:extLst>
            </p:cNvPr>
            <p:cNvSpPr/>
            <p:nvPr/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BBCEC67-B22C-432E-88CC-32FBBE738F5C}"/>
                </a:ext>
              </a:extLst>
            </p:cNvPr>
            <p:cNvSpPr/>
            <p:nvPr/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81E4161-0852-4BB4-937E-CF542BE145F4}"/>
                </a:ext>
              </a:extLst>
            </p:cNvPr>
            <p:cNvSpPr/>
            <p:nvPr/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3F4CDB4-B460-436F-8935-7256EC8D8277}"/>
                </a:ext>
              </a:extLst>
            </p:cNvPr>
            <p:cNvSpPr/>
            <p:nvPr/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3287381-4AC6-40FE-8B73-E5343B936CF6}"/>
                </a:ext>
              </a:extLst>
            </p:cNvPr>
            <p:cNvSpPr/>
            <p:nvPr/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70CEB87-64E7-497A-9004-674EF56DB66B}"/>
                </a:ext>
              </a:extLst>
            </p:cNvPr>
            <p:cNvSpPr/>
            <p:nvPr/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A83EE66-3B0A-40AA-B447-948D3629948E}"/>
                </a:ext>
              </a:extLst>
            </p:cNvPr>
            <p:cNvSpPr/>
            <p:nvPr/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3CE790E-1EBD-4FF2-ABA5-E9F9909B3C12}"/>
                </a:ext>
              </a:extLst>
            </p:cNvPr>
            <p:cNvSpPr/>
            <p:nvPr/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79390BB-7393-4A0C-A3C3-2F87CA36E507}"/>
                </a:ext>
              </a:extLst>
            </p:cNvPr>
            <p:cNvSpPr/>
            <p:nvPr/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1607083-A696-47D0-A23B-38DE4AFF7AC1}"/>
                </a:ext>
              </a:extLst>
            </p:cNvPr>
            <p:cNvSpPr/>
            <p:nvPr/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4E8C456-7AE6-48DB-AB2B-2F5699DAE2B0}"/>
                </a:ext>
              </a:extLst>
            </p:cNvPr>
            <p:cNvSpPr/>
            <p:nvPr/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C66ABC1-18DB-4060-BE7C-ABA9F5341702}"/>
                </a:ext>
              </a:extLst>
            </p:cNvPr>
            <p:cNvSpPr/>
            <p:nvPr/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602375B-D728-43C4-B0BB-6DC1BD80E85E}"/>
                </a:ext>
              </a:extLst>
            </p:cNvPr>
            <p:cNvSpPr/>
            <p:nvPr/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3F9707C-4543-44EB-BD69-F109896D901B}"/>
                </a:ext>
              </a:extLst>
            </p:cNvPr>
            <p:cNvSpPr/>
            <p:nvPr/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62906B9-FB8C-4EB7-8A48-74429E0C9A41}"/>
                </a:ext>
              </a:extLst>
            </p:cNvPr>
            <p:cNvSpPr/>
            <p:nvPr/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FD115B-47BE-4B12-B634-5D02E38AB3EA}"/>
                </a:ext>
              </a:extLst>
            </p:cNvPr>
            <p:cNvSpPr/>
            <p:nvPr/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E8D9F34-CDC5-4CBE-A13C-6A3756E5196A}"/>
                </a:ext>
              </a:extLst>
            </p:cNvPr>
            <p:cNvSpPr/>
            <p:nvPr/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85CC0FE-CB51-488B-BE41-682BC3109E28}"/>
                </a:ext>
              </a:extLst>
            </p:cNvPr>
            <p:cNvSpPr/>
            <p:nvPr/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9F838-03DE-4318-B3DA-EAD60079D3B0}"/>
                </a:ext>
              </a:extLst>
            </p:cNvPr>
            <p:cNvSpPr/>
            <p:nvPr/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3409050-4729-4D3D-A5F1-2B9EE1DA1A0D}"/>
                </a:ext>
              </a:extLst>
            </p:cNvPr>
            <p:cNvSpPr/>
            <p:nvPr/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35D7858-91A3-4A37-8A44-2745C5CF51A9}"/>
                </a:ext>
              </a:extLst>
            </p:cNvPr>
            <p:cNvSpPr/>
            <p:nvPr/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CE45589-6512-4E12-8AF2-58097C53410B}"/>
                </a:ext>
              </a:extLst>
            </p:cNvPr>
            <p:cNvSpPr/>
            <p:nvPr/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378472F-639B-4781-9C3D-9971CBE63381}"/>
                </a:ext>
              </a:extLst>
            </p:cNvPr>
            <p:cNvSpPr/>
            <p:nvPr/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03117FB-3A1E-45EA-9FD9-C55376718100}"/>
                </a:ext>
              </a:extLst>
            </p:cNvPr>
            <p:cNvSpPr/>
            <p:nvPr/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8FD6B76-8922-4326-B4EF-224D0F84C1F3}"/>
                </a:ext>
              </a:extLst>
            </p:cNvPr>
            <p:cNvSpPr/>
            <p:nvPr/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0BD5AB4-F53C-41C7-A994-8C27AAC465C4}"/>
                </a:ext>
              </a:extLst>
            </p:cNvPr>
            <p:cNvSpPr/>
            <p:nvPr/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BF0B5EF-5225-434F-B111-6D27F4DEA52C}"/>
                </a:ext>
              </a:extLst>
            </p:cNvPr>
            <p:cNvSpPr/>
            <p:nvPr/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5C9704-75F3-4462-9D0A-71AA900E5BA2}"/>
                </a:ext>
              </a:extLst>
            </p:cNvPr>
            <p:cNvSpPr/>
            <p:nvPr/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5DF39F-F152-472F-8300-23665D5ECF8C}"/>
                </a:ext>
              </a:extLst>
            </p:cNvPr>
            <p:cNvSpPr/>
            <p:nvPr/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230A2E4-CF3A-40B0-82D3-071FBBB4DC87}"/>
                </a:ext>
              </a:extLst>
            </p:cNvPr>
            <p:cNvSpPr/>
            <p:nvPr/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4F4EFE1-9FAE-4B22-826B-08FBDCE9CC4B}"/>
                </a:ext>
              </a:extLst>
            </p:cNvPr>
            <p:cNvSpPr/>
            <p:nvPr/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DD6C517-57BE-46B7-8E72-C8C864024886}"/>
                </a:ext>
              </a:extLst>
            </p:cNvPr>
            <p:cNvSpPr/>
            <p:nvPr/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EB106C-FE6E-47B3-9C32-045FD059A5C7}"/>
                </a:ext>
              </a:extLst>
            </p:cNvPr>
            <p:cNvSpPr/>
            <p:nvPr/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B4E8BF7-B94B-47BD-A9B5-AFF3570C76E0}"/>
                </a:ext>
              </a:extLst>
            </p:cNvPr>
            <p:cNvSpPr/>
            <p:nvPr/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A3A49C6-8C8C-42A9-AEAD-FE76067F839A}"/>
                </a:ext>
              </a:extLst>
            </p:cNvPr>
            <p:cNvSpPr/>
            <p:nvPr/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8892BBF-F46F-4DEA-8D34-3C538865B994}"/>
                </a:ext>
              </a:extLst>
            </p:cNvPr>
            <p:cNvSpPr/>
            <p:nvPr/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2DBE679-46C1-4D6B-9190-B66FF7563ABF}"/>
                </a:ext>
              </a:extLst>
            </p:cNvPr>
            <p:cNvSpPr/>
            <p:nvPr/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80698F-E689-4561-9B1A-1B8D313AEF01}"/>
                </a:ext>
              </a:extLst>
            </p:cNvPr>
            <p:cNvSpPr/>
            <p:nvPr/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D22A39-2211-4EAE-80B5-2A0800B3FBE7}"/>
                </a:ext>
              </a:extLst>
            </p:cNvPr>
            <p:cNvSpPr/>
            <p:nvPr/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52B1A57-3DF6-4349-8A94-F1CA8F79E912}"/>
                </a:ext>
              </a:extLst>
            </p:cNvPr>
            <p:cNvSpPr/>
            <p:nvPr/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3DDACCC-9A89-4A3E-8B8B-D3C062EA0A8C}"/>
                </a:ext>
              </a:extLst>
            </p:cNvPr>
            <p:cNvSpPr/>
            <p:nvPr/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CFB23EC-77E1-454E-89A8-A9505579EA61}"/>
                </a:ext>
              </a:extLst>
            </p:cNvPr>
            <p:cNvSpPr/>
            <p:nvPr/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311997D-5BCF-4D6F-9DA6-0A785957477B}"/>
                </a:ext>
              </a:extLst>
            </p:cNvPr>
            <p:cNvSpPr/>
            <p:nvPr/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7840B74-C9E0-4A04-96FF-AA02BCFDB02B}"/>
                </a:ext>
              </a:extLst>
            </p:cNvPr>
            <p:cNvSpPr/>
            <p:nvPr/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7D3E292-5664-4793-BA90-21852910B63B}"/>
                </a:ext>
              </a:extLst>
            </p:cNvPr>
            <p:cNvSpPr/>
            <p:nvPr/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C9E486E-3CA3-415B-8234-7C6636CD49CC}"/>
                </a:ext>
              </a:extLst>
            </p:cNvPr>
            <p:cNvSpPr/>
            <p:nvPr/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4A1881C-F2E0-4A98-9531-830ED84695BB}"/>
                </a:ext>
              </a:extLst>
            </p:cNvPr>
            <p:cNvSpPr/>
            <p:nvPr/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617FDA1-12E1-49C5-98B3-CF0EC51D3E8C}"/>
                </a:ext>
              </a:extLst>
            </p:cNvPr>
            <p:cNvSpPr/>
            <p:nvPr/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E736797-BBA8-488E-9B8E-96141B31F87E}"/>
                </a:ext>
              </a:extLst>
            </p:cNvPr>
            <p:cNvSpPr/>
            <p:nvPr/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73D3F27-0A3D-4BF0-A29C-838DEB935C45}"/>
                </a:ext>
              </a:extLst>
            </p:cNvPr>
            <p:cNvSpPr/>
            <p:nvPr/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A1FF25D-1187-4216-AD04-F69565C8BCC7}"/>
                </a:ext>
              </a:extLst>
            </p:cNvPr>
            <p:cNvSpPr/>
            <p:nvPr/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3F96302-FE92-4A2E-9414-DC957DF770C9}"/>
                </a:ext>
              </a:extLst>
            </p:cNvPr>
            <p:cNvSpPr/>
            <p:nvPr/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46FC647-7685-4E4E-9B52-786EA9A156F7}"/>
                </a:ext>
              </a:extLst>
            </p:cNvPr>
            <p:cNvSpPr/>
            <p:nvPr/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BF63F78-A1EF-4B61-A6AA-C0362F554376}"/>
                </a:ext>
              </a:extLst>
            </p:cNvPr>
            <p:cNvSpPr/>
            <p:nvPr/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ED61726-4F2E-450C-AEE9-72871D6855C6}"/>
                </a:ext>
              </a:extLst>
            </p:cNvPr>
            <p:cNvSpPr/>
            <p:nvPr/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7E8AD24-B31D-454E-B2C8-33B7FAAB9F61}"/>
                </a:ext>
              </a:extLst>
            </p:cNvPr>
            <p:cNvSpPr/>
            <p:nvPr/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A46020A-35C3-4894-A14C-D58A6DDFF9BE}"/>
                </a:ext>
              </a:extLst>
            </p:cNvPr>
            <p:cNvSpPr/>
            <p:nvPr/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E785BAB-0F71-4BAB-8D7C-4C2BF12728C4}"/>
                </a:ext>
              </a:extLst>
            </p:cNvPr>
            <p:cNvSpPr/>
            <p:nvPr/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1753E06-E6F0-4D65-BC47-0E47F399F448}"/>
                </a:ext>
              </a:extLst>
            </p:cNvPr>
            <p:cNvSpPr/>
            <p:nvPr/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77E25CE-9710-4B73-AD5E-49A4DA075D23}"/>
                </a:ext>
              </a:extLst>
            </p:cNvPr>
            <p:cNvSpPr/>
            <p:nvPr/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281B070-7790-498A-BE64-AD6A8EED8C0C}"/>
                </a:ext>
              </a:extLst>
            </p:cNvPr>
            <p:cNvSpPr/>
            <p:nvPr/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DEA3D1C-E147-472E-85DA-E8AEB7644764}"/>
                </a:ext>
              </a:extLst>
            </p:cNvPr>
            <p:cNvSpPr/>
            <p:nvPr/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8B4F711-6F99-4E44-88A4-8345F466B2B3}"/>
                </a:ext>
              </a:extLst>
            </p:cNvPr>
            <p:cNvSpPr/>
            <p:nvPr/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401F175-D0DF-4BCA-9BE2-B992286B1593}"/>
                </a:ext>
              </a:extLst>
            </p:cNvPr>
            <p:cNvSpPr/>
            <p:nvPr/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2BED0ED-50C5-4726-B1B3-F7B58DD4C255}"/>
                </a:ext>
              </a:extLst>
            </p:cNvPr>
            <p:cNvSpPr/>
            <p:nvPr/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D624348-F503-4817-9CA8-09F43150C5BB}"/>
                </a:ext>
              </a:extLst>
            </p:cNvPr>
            <p:cNvSpPr/>
            <p:nvPr/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05DE4EB-7FC0-45E8-A5A4-FE0C12A4D23C}"/>
                </a:ext>
              </a:extLst>
            </p:cNvPr>
            <p:cNvSpPr/>
            <p:nvPr/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0D6E47-DFA0-49F8-B8AC-45BECE747D45}"/>
                </a:ext>
              </a:extLst>
            </p:cNvPr>
            <p:cNvSpPr/>
            <p:nvPr/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0355008-C2C8-4091-A461-DEDD212620A4}"/>
                </a:ext>
              </a:extLst>
            </p:cNvPr>
            <p:cNvSpPr/>
            <p:nvPr/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A070C1D-423C-45EC-BABD-2AB764379E9B}"/>
                </a:ext>
              </a:extLst>
            </p:cNvPr>
            <p:cNvSpPr/>
            <p:nvPr/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D6D6F88-6E0D-43A8-A572-C2A45D7E6D76}"/>
                </a:ext>
              </a:extLst>
            </p:cNvPr>
            <p:cNvSpPr/>
            <p:nvPr/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7435BDD-8A00-43E8-B980-6745E1F84244}"/>
                </a:ext>
              </a:extLst>
            </p:cNvPr>
            <p:cNvSpPr/>
            <p:nvPr/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B652F89-76D1-41E7-92CB-9A456A09BDA1}"/>
                </a:ext>
              </a:extLst>
            </p:cNvPr>
            <p:cNvSpPr/>
            <p:nvPr/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05F5D2E-BDFE-4F13-82B3-12B50A630D02}"/>
                </a:ext>
              </a:extLst>
            </p:cNvPr>
            <p:cNvSpPr/>
            <p:nvPr/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A273CB3-FB72-46BE-AD13-7FA701AEE95A}"/>
                </a:ext>
              </a:extLst>
            </p:cNvPr>
            <p:cNvSpPr/>
            <p:nvPr/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9CE35BE-CE0C-4893-B2C6-50678CC06FB2}"/>
                </a:ext>
              </a:extLst>
            </p:cNvPr>
            <p:cNvSpPr/>
            <p:nvPr/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8971D8C-C4B7-44D5-9AB4-858D5301EC31}"/>
                </a:ext>
              </a:extLst>
            </p:cNvPr>
            <p:cNvSpPr/>
            <p:nvPr/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5ACEE734-6DD7-46E2-A1A9-CEE34EDE6647}"/>
                </a:ext>
              </a:extLst>
            </p:cNvPr>
            <p:cNvSpPr/>
            <p:nvPr/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740BF61-C964-49F9-AA06-1BAA78F8A1F2}"/>
                </a:ext>
              </a:extLst>
            </p:cNvPr>
            <p:cNvSpPr/>
            <p:nvPr/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7A8C672-80A0-4CB1-9A69-285E6E2B8354}"/>
                </a:ext>
              </a:extLst>
            </p:cNvPr>
            <p:cNvSpPr/>
            <p:nvPr/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8ED5360A-4B30-4716-A288-DC492291B700}"/>
                </a:ext>
              </a:extLst>
            </p:cNvPr>
            <p:cNvSpPr/>
            <p:nvPr/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4D4DB77-3361-44E4-85D9-73E2952D1A1C}"/>
                </a:ext>
              </a:extLst>
            </p:cNvPr>
            <p:cNvSpPr/>
            <p:nvPr/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87FFE29-EEE8-410A-B16D-A39D63B65DBD}"/>
                </a:ext>
              </a:extLst>
            </p:cNvPr>
            <p:cNvSpPr/>
            <p:nvPr/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FFB4B78-2AC0-4AF4-8508-25122AC6DC06}"/>
                </a:ext>
              </a:extLst>
            </p:cNvPr>
            <p:cNvSpPr/>
            <p:nvPr/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BDB7689-92D1-48E9-8290-59C80C654419}"/>
                </a:ext>
              </a:extLst>
            </p:cNvPr>
            <p:cNvSpPr/>
            <p:nvPr/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A45B0ED-6D49-4BC2-A8C6-DCB8C47309D6}"/>
                </a:ext>
              </a:extLst>
            </p:cNvPr>
            <p:cNvSpPr/>
            <p:nvPr/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2277B0-CA2C-4C4D-886E-A8BB5C3A6F52}"/>
                </a:ext>
              </a:extLst>
            </p:cNvPr>
            <p:cNvSpPr/>
            <p:nvPr/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8D4EC10-F99B-4BE4-89B6-834B1616867C}"/>
                </a:ext>
              </a:extLst>
            </p:cNvPr>
            <p:cNvSpPr/>
            <p:nvPr/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D9035AB-20FC-4026-8475-CA8ECF6778B3}"/>
                </a:ext>
              </a:extLst>
            </p:cNvPr>
            <p:cNvSpPr/>
            <p:nvPr/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020D706-6962-405A-8331-D597DC0D1A11}"/>
                </a:ext>
              </a:extLst>
            </p:cNvPr>
            <p:cNvSpPr/>
            <p:nvPr/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F578D57-B7A5-4238-A263-2E65D253F46D}"/>
                </a:ext>
              </a:extLst>
            </p:cNvPr>
            <p:cNvSpPr/>
            <p:nvPr/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FE956D7-DBF3-4CA6-88C5-20C156EF5F93}"/>
                </a:ext>
              </a:extLst>
            </p:cNvPr>
            <p:cNvSpPr/>
            <p:nvPr/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9632A64-B98F-4324-A376-137F2FBA92D4}"/>
                </a:ext>
              </a:extLst>
            </p:cNvPr>
            <p:cNvSpPr/>
            <p:nvPr/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41AA47A-2218-41A9-8E27-AF0652183A5F}"/>
                </a:ext>
              </a:extLst>
            </p:cNvPr>
            <p:cNvSpPr/>
            <p:nvPr/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75085E3-7E18-429A-82F9-A4DF606F56BD}"/>
                </a:ext>
              </a:extLst>
            </p:cNvPr>
            <p:cNvSpPr/>
            <p:nvPr/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5E41EA3-AAF0-46A3-920B-9DBD36AE2E8D}"/>
                </a:ext>
              </a:extLst>
            </p:cNvPr>
            <p:cNvSpPr/>
            <p:nvPr/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83D64B3-0315-4624-8675-5B768069C714}"/>
                </a:ext>
              </a:extLst>
            </p:cNvPr>
            <p:cNvSpPr/>
            <p:nvPr/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2AB4059-8E15-4439-8B16-54ADF3358C4C}"/>
                </a:ext>
              </a:extLst>
            </p:cNvPr>
            <p:cNvSpPr/>
            <p:nvPr/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2184488-1E03-46C9-91F7-55AABB8D478A}"/>
                </a:ext>
              </a:extLst>
            </p:cNvPr>
            <p:cNvSpPr/>
            <p:nvPr/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389773B-102C-4C8B-9C32-610AEEE77366}"/>
                </a:ext>
              </a:extLst>
            </p:cNvPr>
            <p:cNvSpPr/>
            <p:nvPr/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66BF649-A9F2-4B11-80D0-32DF3F5A3230}"/>
                </a:ext>
              </a:extLst>
            </p:cNvPr>
            <p:cNvSpPr/>
            <p:nvPr/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1EB4D7B-F497-4FBF-8130-E4ECF28F8BA5}"/>
                </a:ext>
              </a:extLst>
            </p:cNvPr>
            <p:cNvSpPr/>
            <p:nvPr/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883741A-5097-469D-A7A9-C743F80ECBD5}"/>
                </a:ext>
              </a:extLst>
            </p:cNvPr>
            <p:cNvSpPr/>
            <p:nvPr/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C3A26E3-D2A0-40FC-9A92-B6238BB11570}"/>
                </a:ext>
              </a:extLst>
            </p:cNvPr>
            <p:cNvSpPr/>
            <p:nvPr/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087A775-76DD-4F9C-B8E5-86EB3BF366DD}"/>
                </a:ext>
              </a:extLst>
            </p:cNvPr>
            <p:cNvSpPr/>
            <p:nvPr/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D846DE1-54E3-4C00-B45A-553B7F3FD30C}"/>
                </a:ext>
              </a:extLst>
            </p:cNvPr>
            <p:cNvSpPr/>
            <p:nvPr/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BBF9824-3B15-4F04-8C4E-09B799538C44}"/>
                </a:ext>
              </a:extLst>
            </p:cNvPr>
            <p:cNvSpPr/>
            <p:nvPr/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1B5C75E-CCEF-4EEA-859D-4C251F3AE97C}"/>
                </a:ext>
              </a:extLst>
            </p:cNvPr>
            <p:cNvSpPr/>
            <p:nvPr/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254139D-5D72-478D-89BE-DBC64CD27C88}"/>
                </a:ext>
              </a:extLst>
            </p:cNvPr>
            <p:cNvSpPr/>
            <p:nvPr/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1EFFC33-CB59-469A-AE58-5CA89469EE80}"/>
                </a:ext>
              </a:extLst>
            </p:cNvPr>
            <p:cNvSpPr/>
            <p:nvPr/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0D017A2-9FAB-4DFD-9624-E10B7C0C1673}"/>
                </a:ext>
              </a:extLst>
            </p:cNvPr>
            <p:cNvSpPr/>
            <p:nvPr/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ADC6512-13AB-4407-937C-A389D565FCD9}"/>
                </a:ext>
              </a:extLst>
            </p:cNvPr>
            <p:cNvSpPr/>
            <p:nvPr/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CEFC24B-FFC2-47B3-BD7A-7CABF1AE4D9B}"/>
                </a:ext>
              </a:extLst>
            </p:cNvPr>
            <p:cNvSpPr/>
            <p:nvPr/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0C49246-6A98-4333-949E-46BDAD9321B7}"/>
                </a:ext>
              </a:extLst>
            </p:cNvPr>
            <p:cNvSpPr/>
            <p:nvPr/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707CE6A-7685-4D70-813E-6D2B46FBB41B}"/>
                </a:ext>
              </a:extLst>
            </p:cNvPr>
            <p:cNvSpPr/>
            <p:nvPr/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110FD0D-D3A6-4760-8827-B70ADFC98296}"/>
                </a:ext>
              </a:extLst>
            </p:cNvPr>
            <p:cNvSpPr/>
            <p:nvPr/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93944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7"/>
            <a:ext cx="7287768" cy="1325563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1" y="1941230"/>
            <a:ext cx="9144000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 algn="ctr">
              <a:lnSpc>
                <a:spcPts val="2199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126" indent="0" algn="ctr">
              <a:lnSpc>
                <a:spcPts val="2199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189" indent="0" algn="ctr">
              <a:lnSpc>
                <a:spcPts val="2199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251" indent="0" algn="ctr">
              <a:lnSpc>
                <a:spcPts val="2199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63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3AAFC-F6FA-4A24-BE1D-34AE6AD6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9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190B39-D040-425A-9AD6-58A7533FEA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1" y="756284"/>
            <a:ext cx="10698480" cy="53492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8950CCE3-163E-46A1-B489-395F3F75F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488" y="1517906"/>
            <a:ext cx="3749040" cy="2796945"/>
          </a:xfrm>
        </p:spPr>
        <p:txBody>
          <a:bodyPr anchor="ctr">
            <a:normAutofit/>
          </a:bodyPr>
          <a:lstStyle>
            <a:lvl1pPr>
              <a:defRPr sz="5998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17">
            <a:extLst>
              <a:ext uri="{FF2B5EF4-FFF2-40B4-BE49-F238E27FC236}">
                <a16:creationId xmlns:a16="http://schemas.microsoft.com/office/drawing/2014/main" id="{81E38157-454C-44D5-8D2B-A220A53D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3488" y="4479370"/>
            <a:ext cx="3666744" cy="1616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22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8A1A3-5BFE-4E68-81F1-F524627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079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EDA639-2F5C-4255-BE42-C41A5ABBC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9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96D6DC8-1218-45DD-BCD3-DF21DFA5B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66762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A58F504-65F1-4BFD-A987-54F78AD52D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49808"/>
            <a:ext cx="10744200" cy="53949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6">
            <a:extLst>
              <a:ext uri="{FF2B5EF4-FFF2-40B4-BE49-F238E27FC236}">
                <a16:creationId xmlns:a16="http://schemas.microsoft.com/office/drawing/2014/main" id="{0B9261BF-90C7-41A0-8711-97168C747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1112" y="1517906"/>
            <a:ext cx="4480560" cy="2796945"/>
          </a:xfrm>
        </p:spPr>
        <p:txBody>
          <a:bodyPr anchor="ctr">
            <a:normAutofit/>
          </a:bodyPr>
          <a:lstStyle>
            <a:lvl1pPr>
              <a:defRPr sz="4399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17">
            <a:extLst>
              <a:ext uri="{FF2B5EF4-FFF2-40B4-BE49-F238E27FC236}">
                <a16:creationId xmlns:a16="http://schemas.microsoft.com/office/drawing/2014/main" id="{305C0D07-994F-4143-B88E-32EED69E7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112" y="4425696"/>
            <a:ext cx="4059936" cy="1189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92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5388F8-94ED-41CA-A4EE-E0FA1CAC0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12192000" cy="609905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62753702-3230-4BA6-A3F8-5783540B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58951"/>
            <a:ext cx="10668000" cy="555041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22B9C48D-0714-4941-A2BB-36340F69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5" y="1517905"/>
            <a:ext cx="5250030" cy="13451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A478133-AD69-45A3-8FE5-EBD28FD2F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58952"/>
            <a:ext cx="1947672" cy="26700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2E72FA7-6D23-4F38-9A7B-A0EB41E534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" y="3424237"/>
            <a:ext cx="1947672" cy="26791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7DAE17D-48FA-4EE7-9630-D657273438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06624" y="758952"/>
            <a:ext cx="1947672" cy="26700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93DB7BE-4947-4B5D-B8E4-59505E49A0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06624" y="3424237"/>
            <a:ext cx="1947672" cy="26791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D0C77CEA-908E-4A02-B347-F376CEC2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75" y="2970222"/>
            <a:ext cx="5250030" cy="31288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9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6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43A04-4736-A6DA-809A-ABE6113B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7C82D-18F1-01D6-92CA-F7D56CF69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00425-B2B3-785E-6C27-C08DABBB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A1544-79F3-1330-585B-CB8C042C3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66C56-75BF-F3EA-8F57-0C5B25F5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16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9923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BBF8640-DE64-4B60-867F-0CBE26BD00A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2365864" y="6114929"/>
            <a:ext cx="9486900" cy="435466"/>
          </a:xfrm>
        </p:spPr>
        <p:txBody>
          <a:bodyPr>
            <a:normAutofit/>
          </a:bodyPr>
          <a:lstStyle>
            <a:lvl1pPr algn="r">
              <a:defRPr i="0"/>
            </a:lvl1pPr>
          </a:lstStyle>
          <a:p>
            <a:pPr marL="0" lvl="0" indent="0" algn="r">
              <a:buNone/>
            </a:pPr>
            <a:r>
              <a:rPr lang="en-US" sz="2000" i="1" noProof="0">
                <a:solidFill>
                  <a:schemeClr val="bg1"/>
                </a:solidFill>
                <a:cs typeface="Segoe UI" panose="020B0502040204020203" pitchFamily="34" charset="0"/>
              </a:rPr>
              <a:t>Edit Master text styles</a:t>
            </a:r>
          </a:p>
          <a:p>
            <a:pPr marL="0" lvl="1" indent="0" algn="r">
              <a:buNone/>
            </a:pPr>
            <a:r>
              <a:rPr lang="en-US" sz="2000" i="1" noProof="0">
                <a:solidFill>
                  <a:schemeClr val="bg1"/>
                </a:solidFill>
                <a:cs typeface="Segoe UI" panose="020B0502040204020203" pitchFamily="34" charset="0"/>
              </a:rPr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0D19A04-6F0F-4BFC-8AD6-19F13EE1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11" y="149470"/>
            <a:ext cx="5838825" cy="645691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422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 Fill">
            <a:extLst>
              <a:ext uri="{FF2B5EF4-FFF2-40B4-BE49-F238E27FC236}">
                <a16:creationId xmlns:a16="http://schemas.microsoft.com/office/drawing/2014/main" id="{C34CDAEC-B09F-4031-A569-2C566769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7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1" name="Color Cover">
            <a:extLst>
              <a:ext uri="{FF2B5EF4-FFF2-40B4-BE49-F238E27FC236}">
                <a16:creationId xmlns:a16="http://schemas.microsoft.com/office/drawing/2014/main" id="{D2458AC5-A103-4034-B129-4845F9BC1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7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2" name="Color">
            <a:extLst>
              <a:ext uri="{FF2B5EF4-FFF2-40B4-BE49-F238E27FC236}">
                <a16:creationId xmlns:a16="http://schemas.microsoft.com/office/drawing/2014/main" id="{5B5BBEE5-8560-4A96-B239-F7168D0D5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0"/>
            <a:ext cx="12188952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32" name="Title 17">
            <a:extLst>
              <a:ext uri="{FF2B5EF4-FFF2-40B4-BE49-F238E27FC236}">
                <a16:creationId xmlns:a16="http://schemas.microsoft.com/office/drawing/2014/main" id="{1576AB16-0C33-4110-9CF0-B01E4230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35" y="993649"/>
            <a:ext cx="5692953" cy="2594302"/>
          </a:xfrm>
        </p:spPr>
        <p:txBody>
          <a:bodyPr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5198">
                <a:solidFill>
                  <a:schemeClr val="bg1"/>
                </a:solidFill>
                <a:latin typeface="+mj-lt"/>
                <a:cs typeface="Sakkal Majalla" panose="020B0604020202020204" pitchFamily="2" charset="-78"/>
              </a:rPr>
              <a:t>Click to edit Master title style</a:t>
            </a:r>
            <a:endParaRPr lang="en-US" sz="5198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A92E4DB-4584-449D-A8FD-9DBD28AD4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434" y="3759200"/>
            <a:ext cx="5692953" cy="2611120"/>
          </a:xfrm>
        </p:spPr>
        <p:txBody>
          <a:bodyPr anchor="ctr">
            <a:normAutofit/>
          </a:bodyPr>
          <a:lstStyle>
            <a:lvl1pPr marL="0" indent="0">
              <a:buNone/>
              <a:defRPr sz="2799">
                <a:solidFill>
                  <a:schemeClr val="tx2"/>
                </a:solidFill>
              </a:defRPr>
            </a:lvl1pPr>
          </a:lstStyle>
          <a:p>
            <a:pPr marL="228531" lvl="0" indent="-228531" algn="l">
              <a:lnSpc>
                <a:spcPct val="110000"/>
              </a:lnSpc>
              <a:buClr>
                <a:schemeClr val="accent5"/>
              </a:buClr>
            </a:pPr>
            <a:r>
              <a:rPr lang="en-US" sz="1999" spc="110">
                <a:solidFill>
                  <a:schemeClr val="tx2"/>
                </a:solidFill>
                <a:cs typeface="Sakkal Majalla" panose="020B0604020202020204" pitchFamily="2" charset="-78"/>
              </a:rPr>
              <a:t>Click to edit Master text styles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8E43889-4CFA-49AB-BA8C-1F12AAAAD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21425" y="1216152"/>
            <a:ext cx="4727448" cy="4727448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1A176816-835F-41E2-894B-7188185DB1DE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994392" y="4032505"/>
            <a:ext cx="3657600" cy="640080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 cap="all" spc="130" baseline="0">
                <a:solidFill>
                  <a:schemeClr val="tx2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Sample Footer Text</a:t>
            </a:r>
          </a:p>
        </p:txBody>
      </p:sp>
      <p:sp>
        <p:nvSpPr>
          <p:cNvPr id="36" name="Slide Number Placeholder 8">
            <a:extLst>
              <a:ext uri="{FF2B5EF4-FFF2-40B4-BE49-F238E27FC236}">
                <a16:creationId xmlns:a16="http://schemas.microsoft.com/office/drawing/2014/main" id="{ECB58A53-F7AC-44BD-8287-957AD3F537AA}"/>
              </a:ext>
            </a:extLst>
          </p:cNvPr>
          <p:cNvSpPr txBox="1">
            <a:spLocks/>
          </p:cNvSpPr>
          <p:nvPr userDrawn="1"/>
        </p:nvSpPr>
        <p:spPr>
          <a:xfrm>
            <a:off x="11525251" y="6217920"/>
            <a:ext cx="640080" cy="640080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all" spc="130" baseline="0">
                <a:solidFill>
                  <a:schemeClr val="tx2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DF98CC-160E-494C-8C3C-8CDC5FA257DE}" type="slidenum">
              <a:rPr lang="en-US" sz="1600" smtClean="0"/>
              <a:pPr/>
              <a:t>‹#›</a:t>
            </a:fld>
            <a:endParaRPr lang="en-US" sz="1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F6EAE-9D40-46F2-9837-A376EBB7B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29DC8BB-38C0-465F-9888-E22D1CE89798}"/>
                </a:ext>
              </a:extLst>
            </p:cNvPr>
            <p:cNvSpPr/>
            <p:nvPr/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A9EBB00-FAF1-426F-A8B1-B97EB282915A}"/>
                </a:ext>
              </a:extLst>
            </p:cNvPr>
            <p:cNvSpPr/>
            <p:nvPr/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F728A8E-6E68-453C-884B-A62A2BE6B439}"/>
                </a:ext>
              </a:extLst>
            </p:cNvPr>
            <p:cNvSpPr/>
            <p:nvPr/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E5207BA-3175-4C8F-B3BE-E8A6CDD6C9A5}"/>
                </a:ext>
              </a:extLst>
            </p:cNvPr>
            <p:cNvSpPr/>
            <p:nvPr/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C26BB3-1ED9-45FE-91B3-0247A78096F9}"/>
                </a:ext>
              </a:extLst>
            </p:cNvPr>
            <p:cNvSpPr/>
            <p:nvPr/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C00E4A-13EC-4C76-8E97-1AE10AA01F5D}"/>
                </a:ext>
              </a:extLst>
            </p:cNvPr>
            <p:cNvSpPr/>
            <p:nvPr/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DFBB4A8-42A4-46AA-A328-113250ABB1A4}"/>
                </a:ext>
              </a:extLst>
            </p:cNvPr>
            <p:cNvSpPr/>
            <p:nvPr/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4F41F-5B3C-49A0-AB0A-0847FD8299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2C3475-A1B3-4DB2-8A1A-90BACC8785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0AF43-45FF-4510-8F17-34EF745E5A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47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A17595-3FA3-4F52-9929-58AC156D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48BE247D-003A-4BB4-9184-C8EC481D3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3496576"/>
            <a:ext cx="5430250" cy="2924286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5198">
                <a:solidFill>
                  <a:schemeClr val="bg1"/>
                </a:solidFill>
                <a:latin typeface="+mj-lt"/>
                <a:cs typeface="Sakkal Majalla" panose="020B0604020202020204" pitchFamily="2" charset="-78"/>
              </a:rPr>
              <a:t>Click to edit Master title style</a:t>
            </a:r>
            <a:endParaRPr lang="en-US" sz="5198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DDC72A-6DE8-4100-AD07-72B73714EB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749" y="0"/>
            <a:ext cx="10890504" cy="3319272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65076A-FDD4-4229-B28E-F534870A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3494916"/>
            <a:ext cx="4699459" cy="2952428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marL="228531" lvl="0" indent="-228531" algn="l">
              <a:lnSpc>
                <a:spcPct val="110000"/>
              </a:lnSpc>
            </a:pPr>
            <a:r>
              <a:rPr lang="en-US" sz="1999" spc="110">
                <a:solidFill>
                  <a:schemeClr val="bg1"/>
                </a:solidFill>
                <a:cs typeface="Sakkal Majalla" panose="020B0604020202020204" pitchFamily="2" charset="-78"/>
              </a:rPr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CEC839-8E02-46A7-8DA2-CEF2D89B0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2390523"/>
            <a:ext cx="611491" cy="1421482"/>
          </a:xfrm>
          <a:custGeom>
            <a:avLst/>
            <a:gdLst>
              <a:gd name="connsiteX0" fmla="*/ 0 w 611491"/>
              <a:gd name="connsiteY0" fmla="*/ 0 h 1429512"/>
              <a:gd name="connsiteX1" fmla="*/ 62526 w 611491"/>
              <a:gd name="connsiteY1" fmla="*/ 22473 h 1429512"/>
              <a:gd name="connsiteX2" fmla="*/ 241043 w 611491"/>
              <a:gd name="connsiteY2" fmla="*/ 176817 h 1429512"/>
              <a:gd name="connsiteX3" fmla="*/ 497720 w 611491"/>
              <a:gd name="connsiteY3" fmla="*/ 299929 h 1429512"/>
              <a:gd name="connsiteX4" fmla="*/ 610380 w 611491"/>
              <a:gd name="connsiteY4" fmla="*/ 577513 h 1429512"/>
              <a:gd name="connsiteX5" fmla="*/ 458232 w 611491"/>
              <a:gd name="connsiteY5" fmla="*/ 845805 h 1429512"/>
              <a:gd name="connsiteX6" fmla="*/ 455909 w 611491"/>
              <a:gd name="connsiteY6" fmla="*/ 848128 h 1429512"/>
              <a:gd name="connsiteX7" fmla="*/ 407128 w 611491"/>
              <a:gd name="connsiteY7" fmla="*/ 956142 h 1429512"/>
              <a:gd name="connsiteX8" fmla="*/ 396675 w 611491"/>
              <a:gd name="connsiteY8" fmla="*/ 993308 h 1429512"/>
              <a:gd name="connsiteX9" fmla="*/ 230590 w 611491"/>
              <a:gd name="connsiteY9" fmla="*/ 1283668 h 1429512"/>
              <a:gd name="connsiteX10" fmla="*/ 7730 w 611491"/>
              <a:gd name="connsiteY10" fmla="*/ 1427579 h 1429512"/>
              <a:gd name="connsiteX11" fmla="*/ 0 w 611491"/>
              <a:gd name="connsiteY11" fmla="*/ 1429512 h 142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491" h="1429512">
                <a:moveTo>
                  <a:pt x="0" y="0"/>
                </a:moveTo>
                <a:lnTo>
                  <a:pt x="62526" y="22473"/>
                </a:lnTo>
                <a:cubicBezTo>
                  <a:pt x="133465" y="57262"/>
                  <a:pt x="193134" y="114099"/>
                  <a:pt x="241043" y="176817"/>
                </a:cubicBezTo>
                <a:cubicBezTo>
                  <a:pt x="333958" y="204691"/>
                  <a:pt x="425711" y="231405"/>
                  <a:pt x="497720" y="299929"/>
                </a:cubicBezTo>
                <a:cubicBezTo>
                  <a:pt x="569730" y="369616"/>
                  <a:pt x="619671" y="476468"/>
                  <a:pt x="610380" y="577513"/>
                </a:cubicBezTo>
                <a:cubicBezTo>
                  <a:pt x="601088" y="676235"/>
                  <a:pt x="515142" y="767989"/>
                  <a:pt x="458232" y="845805"/>
                </a:cubicBezTo>
                <a:cubicBezTo>
                  <a:pt x="457070" y="846967"/>
                  <a:pt x="457070" y="848128"/>
                  <a:pt x="455909" y="848128"/>
                </a:cubicBezTo>
                <a:cubicBezTo>
                  <a:pt x="432680" y="880648"/>
                  <a:pt x="416420" y="916653"/>
                  <a:pt x="407128" y="956142"/>
                </a:cubicBezTo>
                <a:cubicBezTo>
                  <a:pt x="403644" y="968918"/>
                  <a:pt x="401321" y="980532"/>
                  <a:pt x="396675" y="993308"/>
                </a:cubicBezTo>
                <a:cubicBezTo>
                  <a:pt x="362994" y="1101322"/>
                  <a:pt x="308406" y="1201205"/>
                  <a:pt x="230590" y="1283668"/>
                </a:cubicBezTo>
                <a:cubicBezTo>
                  <a:pt x="170921" y="1347256"/>
                  <a:pt x="92143" y="1398432"/>
                  <a:pt x="7730" y="1427579"/>
                </a:cubicBezTo>
                <a:lnTo>
                  <a:pt x="0" y="142951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C14B27-FD6A-48B0-AAE7-3D775138D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646" y="6015671"/>
            <a:ext cx="2605762" cy="842331"/>
          </a:xfrm>
          <a:custGeom>
            <a:avLst/>
            <a:gdLst>
              <a:gd name="connsiteX0" fmla="*/ 1151220 w 3180577"/>
              <a:gd name="connsiteY0" fmla="*/ 1105 h 1033951"/>
              <a:gd name="connsiteX1" fmla="*/ 1735251 w 3180577"/>
              <a:gd name="connsiteY1" fmla="*/ 77956 h 1033951"/>
              <a:gd name="connsiteX2" fmla="*/ 2001894 w 3180577"/>
              <a:gd name="connsiteY2" fmla="*/ 123235 h 1033951"/>
              <a:gd name="connsiteX3" fmla="*/ 2321364 w 3180577"/>
              <a:gd name="connsiteY3" fmla="*/ 128266 h 1033951"/>
              <a:gd name="connsiteX4" fmla="*/ 2671019 w 3180577"/>
              <a:gd name="connsiteY4" fmla="*/ 55316 h 1033951"/>
              <a:gd name="connsiteX5" fmla="*/ 2982942 w 3180577"/>
              <a:gd name="connsiteY5" fmla="*/ 326991 h 1033951"/>
              <a:gd name="connsiteX6" fmla="*/ 3176430 w 3180577"/>
              <a:gd name="connsiteY6" fmla="*/ 1024557 h 1033951"/>
              <a:gd name="connsiteX7" fmla="*/ 3174833 w 3180577"/>
              <a:gd name="connsiteY7" fmla="*/ 1033951 h 1033951"/>
              <a:gd name="connsiteX8" fmla="*/ 23630 w 3180577"/>
              <a:gd name="connsiteY8" fmla="*/ 1033951 h 1033951"/>
              <a:gd name="connsiteX9" fmla="*/ 11184 w 3180577"/>
              <a:gd name="connsiteY9" fmla="*/ 984167 h 1033951"/>
              <a:gd name="connsiteX10" fmla="*/ 236008 w 3180577"/>
              <a:gd name="connsiteY10" fmla="*/ 289258 h 1033951"/>
              <a:gd name="connsiteX11" fmla="*/ 1151220 w 3180577"/>
              <a:gd name="connsiteY11" fmla="*/ 1105 h 103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0577" h="1033951">
                <a:moveTo>
                  <a:pt x="1151220" y="1105"/>
                </a:moveTo>
                <a:cubicBezTo>
                  <a:pt x="1349788" y="7443"/>
                  <a:pt x="1549417" y="40223"/>
                  <a:pt x="1735251" y="77956"/>
                </a:cubicBezTo>
                <a:cubicBezTo>
                  <a:pt x="1823293" y="95564"/>
                  <a:pt x="1913852" y="110657"/>
                  <a:pt x="2001894" y="123235"/>
                </a:cubicBezTo>
                <a:cubicBezTo>
                  <a:pt x="2102515" y="135812"/>
                  <a:pt x="2228290" y="153421"/>
                  <a:pt x="2321364" y="128266"/>
                </a:cubicBezTo>
                <a:cubicBezTo>
                  <a:pt x="2447139" y="93049"/>
                  <a:pt x="2525120" y="12552"/>
                  <a:pt x="2671019" y="55316"/>
                </a:cubicBezTo>
                <a:cubicBezTo>
                  <a:pt x="2806857" y="90533"/>
                  <a:pt x="2909992" y="213793"/>
                  <a:pt x="2982942" y="326991"/>
                </a:cubicBezTo>
                <a:cubicBezTo>
                  <a:pt x="3115006" y="525086"/>
                  <a:pt x="3200848" y="782887"/>
                  <a:pt x="3176430" y="1024557"/>
                </a:cubicBezTo>
                <a:lnTo>
                  <a:pt x="3174833" y="1033951"/>
                </a:lnTo>
                <a:lnTo>
                  <a:pt x="23630" y="1033951"/>
                </a:lnTo>
                <a:lnTo>
                  <a:pt x="11184" y="984167"/>
                </a:lnTo>
                <a:cubicBezTo>
                  <a:pt x="-27491" y="733874"/>
                  <a:pt x="30994" y="479179"/>
                  <a:pt x="236008" y="289258"/>
                </a:cubicBezTo>
                <a:cubicBezTo>
                  <a:pt x="492275" y="53429"/>
                  <a:pt x="820274" y="-9459"/>
                  <a:pt x="1151220" y="110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7279082-48A1-4AB6-95E8-1EF87719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708" y="5798003"/>
            <a:ext cx="2485581" cy="1059999"/>
          </a:xfrm>
          <a:custGeom>
            <a:avLst/>
            <a:gdLst>
              <a:gd name="connsiteX0" fmla="*/ 1553968 w 2449768"/>
              <a:gd name="connsiteY0" fmla="*/ 1045598 h 1050628"/>
              <a:gd name="connsiteX1" fmla="*/ 1561623 w 2449768"/>
              <a:gd name="connsiteY1" fmla="*/ 1050628 h 1050628"/>
              <a:gd name="connsiteX2" fmla="*/ 1540857 w 2449768"/>
              <a:gd name="connsiteY2" fmla="*/ 1050628 h 1050628"/>
              <a:gd name="connsiteX3" fmla="*/ 1542955 w 2449768"/>
              <a:gd name="connsiteY3" fmla="*/ 1048256 h 1050628"/>
              <a:gd name="connsiteX4" fmla="*/ 1553968 w 2449768"/>
              <a:gd name="connsiteY4" fmla="*/ 1045598 h 1050628"/>
              <a:gd name="connsiteX5" fmla="*/ 490647 w 2449768"/>
              <a:gd name="connsiteY5" fmla="*/ 1036483 h 1050628"/>
              <a:gd name="connsiteX6" fmla="*/ 503939 w 2449768"/>
              <a:gd name="connsiteY6" fmla="*/ 1045217 h 1050628"/>
              <a:gd name="connsiteX7" fmla="*/ 505485 w 2449768"/>
              <a:gd name="connsiteY7" fmla="*/ 1050628 h 1050628"/>
              <a:gd name="connsiteX8" fmla="*/ 470645 w 2449768"/>
              <a:gd name="connsiteY8" fmla="*/ 1050628 h 1050628"/>
              <a:gd name="connsiteX9" fmla="*/ 469761 w 2449768"/>
              <a:gd name="connsiteY9" fmla="*/ 1046736 h 1050628"/>
              <a:gd name="connsiteX10" fmla="*/ 479634 w 2449768"/>
              <a:gd name="connsiteY10" fmla="*/ 1039141 h 1050628"/>
              <a:gd name="connsiteX11" fmla="*/ 490647 w 2449768"/>
              <a:gd name="connsiteY11" fmla="*/ 1036483 h 1050628"/>
              <a:gd name="connsiteX12" fmla="*/ 326591 w 2449768"/>
              <a:gd name="connsiteY12" fmla="*/ 1030407 h 1050628"/>
              <a:gd name="connsiteX13" fmla="*/ 339883 w 2449768"/>
              <a:gd name="connsiteY13" fmla="*/ 1039141 h 1050628"/>
              <a:gd name="connsiteX14" fmla="*/ 341999 w 2449768"/>
              <a:gd name="connsiteY14" fmla="*/ 1050628 h 1050628"/>
              <a:gd name="connsiteX15" fmla="*/ 308260 w 2449768"/>
              <a:gd name="connsiteY15" fmla="*/ 1050628 h 1050628"/>
              <a:gd name="connsiteX16" fmla="*/ 306844 w 2449768"/>
              <a:gd name="connsiteY16" fmla="*/ 1042939 h 1050628"/>
              <a:gd name="connsiteX17" fmla="*/ 315578 w 2449768"/>
              <a:gd name="connsiteY17" fmla="*/ 1033065 h 1050628"/>
              <a:gd name="connsiteX18" fmla="*/ 326591 w 2449768"/>
              <a:gd name="connsiteY18" fmla="*/ 1030407 h 1050628"/>
              <a:gd name="connsiteX19" fmla="*/ 20886 w 2449768"/>
              <a:gd name="connsiteY19" fmla="*/ 1026229 h 1050628"/>
              <a:gd name="connsiteX20" fmla="*/ 33039 w 2449768"/>
              <a:gd name="connsiteY20" fmla="*/ 1036103 h 1050628"/>
              <a:gd name="connsiteX21" fmla="*/ 36837 w 2449768"/>
              <a:gd name="connsiteY21" fmla="*/ 1049395 h 1050628"/>
              <a:gd name="connsiteX22" fmla="*/ 35731 w 2449768"/>
              <a:gd name="connsiteY22" fmla="*/ 1050628 h 1050628"/>
              <a:gd name="connsiteX23" fmla="*/ 1976 w 2449768"/>
              <a:gd name="connsiteY23" fmla="*/ 1050628 h 1050628"/>
              <a:gd name="connsiteX24" fmla="*/ 0 w 2449768"/>
              <a:gd name="connsiteY24" fmla="*/ 1039901 h 1050628"/>
              <a:gd name="connsiteX25" fmla="*/ 8734 w 2449768"/>
              <a:gd name="connsiteY25" fmla="*/ 1030027 h 1050628"/>
              <a:gd name="connsiteX26" fmla="*/ 20886 w 2449768"/>
              <a:gd name="connsiteY26" fmla="*/ 1026229 h 1050628"/>
              <a:gd name="connsiteX27" fmla="*/ 2100819 w 2449768"/>
              <a:gd name="connsiteY27" fmla="*/ 1024331 h 1050628"/>
              <a:gd name="connsiteX28" fmla="*/ 2114111 w 2449768"/>
              <a:gd name="connsiteY28" fmla="*/ 1033065 h 1050628"/>
              <a:gd name="connsiteX29" fmla="*/ 2117909 w 2449768"/>
              <a:gd name="connsiteY29" fmla="*/ 1046357 h 1050628"/>
              <a:gd name="connsiteX30" fmla="*/ 2114079 w 2449768"/>
              <a:gd name="connsiteY30" fmla="*/ 1050628 h 1050628"/>
              <a:gd name="connsiteX31" fmla="*/ 2083616 w 2449768"/>
              <a:gd name="connsiteY31" fmla="*/ 1050628 h 1050628"/>
              <a:gd name="connsiteX32" fmla="*/ 2081072 w 2449768"/>
              <a:gd name="connsiteY32" fmla="*/ 1035724 h 1050628"/>
              <a:gd name="connsiteX33" fmla="*/ 2089806 w 2449768"/>
              <a:gd name="connsiteY33" fmla="*/ 1026989 h 1050628"/>
              <a:gd name="connsiteX34" fmla="*/ 2100819 w 2449768"/>
              <a:gd name="connsiteY34" fmla="*/ 1024331 h 1050628"/>
              <a:gd name="connsiteX35" fmla="*/ 1192439 w 2449768"/>
              <a:gd name="connsiteY35" fmla="*/ 1024331 h 1050628"/>
              <a:gd name="connsiteX36" fmla="*/ 1205731 w 2449768"/>
              <a:gd name="connsiteY36" fmla="*/ 1033065 h 1050628"/>
              <a:gd name="connsiteX37" fmla="*/ 1209529 w 2449768"/>
              <a:gd name="connsiteY37" fmla="*/ 1046357 h 1050628"/>
              <a:gd name="connsiteX38" fmla="*/ 1205699 w 2449768"/>
              <a:gd name="connsiteY38" fmla="*/ 1050628 h 1050628"/>
              <a:gd name="connsiteX39" fmla="*/ 1175227 w 2449768"/>
              <a:gd name="connsiteY39" fmla="*/ 1050628 h 1050628"/>
              <a:gd name="connsiteX40" fmla="*/ 1172692 w 2449768"/>
              <a:gd name="connsiteY40" fmla="*/ 1036863 h 1050628"/>
              <a:gd name="connsiteX41" fmla="*/ 1181426 w 2449768"/>
              <a:gd name="connsiteY41" fmla="*/ 1026989 h 1050628"/>
              <a:gd name="connsiteX42" fmla="*/ 1192439 w 2449768"/>
              <a:gd name="connsiteY42" fmla="*/ 1024331 h 1050628"/>
              <a:gd name="connsiteX43" fmla="*/ 788376 w 2449768"/>
              <a:gd name="connsiteY43" fmla="*/ 1024331 h 1050628"/>
              <a:gd name="connsiteX44" fmla="*/ 801668 w 2449768"/>
              <a:gd name="connsiteY44" fmla="*/ 1033065 h 1050628"/>
              <a:gd name="connsiteX45" fmla="*/ 805466 w 2449768"/>
              <a:gd name="connsiteY45" fmla="*/ 1046357 h 1050628"/>
              <a:gd name="connsiteX46" fmla="*/ 801636 w 2449768"/>
              <a:gd name="connsiteY46" fmla="*/ 1050628 h 1050628"/>
              <a:gd name="connsiteX47" fmla="*/ 771181 w 2449768"/>
              <a:gd name="connsiteY47" fmla="*/ 1050628 h 1050628"/>
              <a:gd name="connsiteX48" fmla="*/ 768629 w 2449768"/>
              <a:gd name="connsiteY48" fmla="*/ 1034584 h 1050628"/>
              <a:gd name="connsiteX49" fmla="*/ 777363 w 2449768"/>
              <a:gd name="connsiteY49" fmla="*/ 1026989 h 1050628"/>
              <a:gd name="connsiteX50" fmla="*/ 788376 w 2449768"/>
              <a:gd name="connsiteY50" fmla="*/ 1024331 h 1050628"/>
              <a:gd name="connsiteX51" fmla="*/ 138231 w 2449768"/>
              <a:gd name="connsiteY51" fmla="*/ 1024331 h 1050628"/>
              <a:gd name="connsiteX52" fmla="*/ 151523 w 2449768"/>
              <a:gd name="connsiteY52" fmla="*/ 1033065 h 1050628"/>
              <a:gd name="connsiteX53" fmla="*/ 154181 w 2449768"/>
              <a:gd name="connsiteY53" fmla="*/ 1047496 h 1050628"/>
              <a:gd name="connsiteX54" fmla="*/ 151411 w 2449768"/>
              <a:gd name="connsiteY54" fmla="*/ 1050628 h 1050628"/>
              <a:gd name="connsiteX55" fmla="*/ 121019 w 2449768"/>
              <a:gd name="connsiteY55" fmla="*/ 1050628 h 1050628"/>
              <a:gd name="connsiteX56" fmla="*/ 118484 w 2449768"/>
              <a:gd name="connsiteY56" fmla="*/ 1036863 h 1050628"/>
              <a:gd name="connsiteX57" fmla="*/ 127218 w 2449768"/>
              <a:gd name="connsiteY57" fmla="*/ 1026989 h 1050628"/>
              <a:gd name="connsiteX58" fmla="*/ 138231 w 2449768"/>
              <a:gd name="connsiteY58" fmla="*/ 1024331 h 1050628"/>
              <a:gd name="connsiteX59" fmla="*/ 894709 w 2449768"/>
              <a:gd name="connsiteY59" fmla="*/ 1021293 h 1050628"/>
              <a:gd name="connsiteX60" fmla="*/ 908001 w 2449768"/>
              <a:gd name="connsiteY60" fmla="*/ 1030027 h 1050628"/>
              <a:gd name="connsiteX61" fmla="*/ 911799 w 2449768"/>
              <a:gd name="connsiteY61" fmla="*/ 1043319 h 1050628"/>
              <a:gd name="connsiteX62" fmla="*/ 905246 w 2449768"/>
              <a:gd name="connsiteY62" fmla="*/ 1050628 h 1050628"/>
              <a:gd name="connsiteX63" fmla="*/ 880920 w 2449768"/>
              <a:gd name="connsiteY63" fmla="*/ 1050628 h 1050628"/>
              <a:gd name="connsiteX64" fmla="*/ 877620 w 2449768"/>
              <a:gd name="connsiteY64" fmla="*/ 1048256 h 1050628"/>
              <a:gd name="connsiteX65" fmla="*/ 883696 w 2449768"/>
              <a:gd name="connsiteY65" fmla="*/ 1023951 h 1050628"/>
              <a:gd name="connsiteX66" fmla="*/ 894709 w 2449768"/>
              <a:gd name="connsiteY66" fmla="*/ 1021293 h 1050628"/>
              <a:gd name="connsiteX67" fmla="*/ 694197 w 2449768"/>
              <a:gd name="connsiteY67" fmla="*/ 1021293 h 1050628"/>
              <a:gd name="connsiteX68" fmla="*/ 707488 w 2449768"/>
              <a:gd name="connsiteY68" fmla="*/ 1030027 h 1050628"/>
              <a:gd name="connsiteX69" fmla="*/ 711286 w 2449768"/>
              <a:gd name="connsiteY69" fmla="*/ 1043319 h 1050628"/>
              <a:gd name="connsiteX70" fmla="*/ 704733 w 2449768"/>
              <a:gd name="connsiteY70" fmla="*/ 1050628 h 1050628"/>
              <a:gd name="connsiteX71" fmla="*/ 680408 w 2449768"/>
              <a:gd name="connsiteY71" fmla="*/ 1050628 h 1050628"/>
              <a:gd name="connsiteX72" fmla="*/ 677108 w 2449768"/>
              <a:gd name="connsiteY72" fmla="*/ 1048256 h 1050628"/>
              <a:gd name="connsiteX73" fmla="*/ 683184 w 2449768"/>
              <a:gd name="connsiteY73" fmla="*/ 1023951 h 1050628"/>
              <a:gd name="connsiteX74" fmla="*/ 694197 w 2449768"/>
              <a:gd name="connsiteY74" fmla="*/ 1021293 h 1050628"/>
              <a:gd name="connsiteX75" fmla="*/ 596979 w 2449768"/>
              <a:gd name="connsiteY75" fmla="*/ 1021293 h 1050628"/>
              <a:gd name="connsiteX76" fmla="*/ 610271 w 2449768"/>
              <a:gd name="connsiteY76" fmla="*/ 1030027 h 1050628"/>
              <a:gd name="connsiteX77" fmla="*/ 614069 w 2449768"/>
              <a:gd name="connsiteY77" fmla="*/ 1043319 h 1050628"/>
              <a:gd name="connsiteX78" fmla="*/ 607516 w 2449768"/>
              <a:gd name="connsiteY78" fmla="*/ 1050628 h 1050628"/>
              <a:gd name="connsiteX79" fmla="*/ 583190 w 2449768"/>
              <a:gd name="connsiteY79" fmla="*/ 1050628 h 1050628"/>
              <a:gd name="connsiteX80" fmla="*/ 579890 w 2449768"/>
              <a:gd name="connsiteY80" fmla="*/ 1048256 h 1050628"/>
              <a:gd name="connsiteX81" fmla="*/ 585966 w 2449768"/>
              <a:gd name="connsiteY81" fmla="*/ 1023951 h 1050628"/>
              <a:gd name="connsiteX82" fmla="*/ 596979 w 2449768"/>
              <a:gd name="connsiteY82" fmla="*/ 1021293 h 1050628"/>
              <a:gd name="connsiteX83" fmla="*/ 1086106 w 2449768"/>
              <a:gd name="connsiteY83" fmla="*/ 1015217 h 1050628"/>
              <a:gd name="connsiteX84" fmla="*/ 1099398 w 2449768"/>
              <a:gd name="connsiteY84" fmla="*/ 1023951 h 1050628"/>
              <a:gd name="connsiteX85" fmla="*/ 1093322 w 2449768"/>
              <a:gd name="connsiteY85" fmla="*/ 1048256 h 1050628"/>
              <a:gd name="connsiteX86" fmla="*/ 1082478 w 2449768"/>
              <a:gd name="connsiteY86" fmla="*/ 1050628 h 1050628"/>
              <a:gd name="connsiteX87" fmla="*/ 1080771 w 2449768"/>
              <a:gd name="connsiteY87" fmla="*/ 1050628 h 1050628"/>
              <a:gd name="connsiteX88" fmla="*/ 1069017 w 2449768"/>
              <a:gd name="connsiteY88" fmla="*/ 1042180 h 1050628"/>
              <a:gd name="connsiteX89" fmla="*/ 1075093 w 2449768"/>
              <a:gd name="connsiteY89" fmla="*/ 1017875 h 1050628"/>
              <a:gd name="connsiteX90" fmla="*/ 1086106 w 2449768"/>
              <a:gd name="connsiteY90" fmla="*/ 1015217 h 1050628"/>
              <a:gd name="connsiteX91" fmla="*/ 1313961 w 2449768"/>
              <a:gd name="connsiteY91" fmla="*/ 1009141 h 1050628"/>
              <a:gd name="connsiteX92" fmla="*/ 1327253 w 2449768"/>
              <a:gd name="connsiteY92" fmla="*/ 1017875 h 1050628"/>
              <a:gd name="connsiteX93" fmla="*/ 1321177 w 2449768"/>
              <a:gd name="connsiteY93" fmla="*/ 1042180 h 1050628"/>
              <a:gd name="connsiteX94" fmla="*/ 1296872 w 2449768"/>
              <a:gd name="connsiteY94" fmla="*/ 1036104 h 1050628"/>
              <a:gd name="connsiteX95" fmla="*/ 1302948 w 2449768"/>
              <a:gd name="connsiteY95" fmla="*/ 1011799 h 1050628"/>
              <a:gd name="connsiteX96" fmla="*/ 1313961 w 2449768"/>
              <a:gd name="connsiteY96" fmla="*/ 1009141 h 1050628"/>
              <a:gd name="connsiteX97" fmla="*/ 2337788 w 2449768"/>
              <a:gd name="connsiteY97" fmla="*/ 996989 h 1050628"/>
              <a:gd name="connsiteX98" fmla="*/ 2351080 w 2449768"/>
              <a:gd name="connsiteY98" fmla="*/ 1005723 h 1050628"/>
              <a:gd name="connsiteX99" fmla="*/ 2345004 w 2449768"/>
              <a:gd name="connsiteY99" fmla="*/ 1030028 h 1050628"/>
              <a:gd name="connsiteX100" fmla="*/ 2320699 w 2449768"/>
              <a:gd name="connsiteY100" fmla="*/ 1023952 h 1050628"/>
              <a:gd name="connsiteX101" fmla="*/ 2326775 w 2449768"/>
              <a:gd name="connsiteY101" fmla="*/ 999647 h 1050628"/>
              <a:gd name="connsiteX102" fmla="*/ 2337788 w 2449768"/>
              <a:gd name="connsiteY102" fmla="*/ 996989 h 1050628"/>
              <a:gd name="connsiteX103" fmla="*/ 1429407 w 2449768"/>
              <a:gd name="connsiteY103" fmla="*/ 990912 h 1050628"/>
              <a:gd name="connsiteX104" fmla="*/ 1442699 w 2449768"/>
              <a:gd name="connsiteY104" fmla="*/ 999646 h 1050628"/>
              <a:gd name="connsiteX105" fmla="*/ 1436623 w 2449768"/>
              <a:gd name="connsiteY105" fmla="*/ 1023951 h 1050628"/>
              <a:gd name="connsiteX106" fmla="*/ 1412318 w 2449768"/>
              <a:gd name="connsiteY106" fmla="*/ 1017875 h 1050628"/>
              <a:gd name="connsiteX107" fmla="*/ 1418394 w 2449768"/>
              <a:gd name="connsiteY107" fmla="*/ 993570 h 1050628"/>
              <a:gd name="connsiteX108" fmla="*/ 1429407 w 2449768"/>
              <a:gd name="connsiteY108" fmla="*/ 990912 h 1050628"/>
              <a:gd name="connsiteX109" fmla="*/ 1672452 w 2449768"/>
              <a:gd name="connsiteY109" fmla="*/ 987874 h 1050628"/>
              <a:gd name="connsiteX110" fmla="*/ 1685744 w 2449768"/>
              <a:gd name="connsiteY110" fmla="*/ 996608 h 1050628"/>
              <a:gd name="connsiteX111" fmla="*/ 1679668 w 2449768"/>
              <a:gd name="connsiteY111" fmla="*/ 1020913 h 1050628"/>
              <a:gd name="connsiteX112" fmla="*/ 1655363 w 2449768"/>
              <a:gd name="connsiteY112" fmla="*/ 1014837 h 1050628"/>
              <a:gd name="connsiteX113" fmla="*/ 1661439 w 2449768"/>
              <a:gd name="connsiteY113" fmla="*/ 990532 h 1050628"/>
              <a:gd name="connsiteX114" fmla="*/ 1672452 w 2449768"/>
              <a:gd name="connsiteY114" fmla="*/ 987874 h 1050628"/>
              <a:gd name="connsiteX115" fmla="*/ 1803089 w 2449768"/>
              <a:gd name="connsiteY115" fmla="*/ 975722 h 1050628"/>
              <a:gd name="connsiteX116" fmla="*/ 1816381 w 2449768"/>
              <a:gd name="connsiteY116" fmla="*/ 984456 h 1050628"/>
              <a:gd name="connsiteX117" fmla="*/ 1810305 w 2449768"/>
              <a:gd name="connsiteY117" fmla="*/ 1008761 h 1050628"/>
              <a:gd name="connsiteX118" fmla="*/ 1786000 w 2449768"/>
              <a:gd name="connsiteY118" fmla="*/ 1002685 h 1050628"/>
              <a:gd name="connsiteX119" fmla="*/ 1792076 w 2449768"/>
              <a:gd name="connsiteY119" fmla="*/ 978380 h 1050628"/>
              <a:gd name="connsiteX120" fmla="*/ 1803089 w 2449768"/>
              <a:gd name="connsiteY120" fmla="*/ 975722 h 1050628"/>
              <a:gd name="connsiteX121" fmla="*/ 2030944 w 2449768"/>
              <a:gd name="connsiteY121" fmla="*/ 969646 h 1050628"/>
              <a:gd name="connsiteX122" fmla="*/ 2044236 w 2449768"/>
              <a:gd name="connsiteY122" fmla="*/ 978380 h 1050628"/>
              <a:gd name="connsiteX123" fmla="*/ 2038160 w 2449768"/>
              <a:gd name="connsiteY123" fmla="*/ 1002685 h 1050628"/>
              <a:gd name="connsiteX124" fmla="*/ 2013855 w 2449768"/>
              <a:gd name="connsiteY124" fmla="*/ 996609 h 1050628"/>
              <a:gd name="connsiteX125" fmla="*/ 2019931 w 2449768"/>
              <a:gd name="connsiteY125" fmla="*/ 972304 h 1050628"/>
              <a:gd name="connsiteX126" fmla="*/ 2030944 w 2449768"/>
              <a:gd name="connsiteY126" fmla="*/ 969646 h 1050628"/>
              <a:gd name="connsiteX127" fmla="*/ 405581 w 2449768"/>
              <a:gd name="connsiteY127" fmla="*/ 966608 h 1050628"/>
              <a:gd name="connsiteX128" fmla="*/ 418873 w 2449768"/>
              <a:gd name="connsiteY128" fmla="*/ 975342 h 1050628"/>
              <a:gd name="connsiteX129" fmla="*/ 412797 w 2449768"/>
              <a:gd name="connsiteY129" fmla="*/ 999647 h 1050628"/>
              <a:gd name="connsiteX130" fmla="*/ 388492 w 2449768"/>
              <a:gd name="connsiteY130" fmla="*/ 993571 h 1050628"/>
              <a:gd name="connsiteX131" fmla="*/ 394568 w 2449768"/>
              <a:gd name="connsiteY131" fmla="*/ 969266 h 1050628"/>
              <a:gd name="connsiteX132" fmla="*/ 405581 w 2449768"/>
              <a:gd name="connsiteY132" fmla="*/ 966608 h 1050628"/>
              <a:gd name="connsiteX133" fmla="*/ 2225380 w 2449768"/>
              <a:gd name="connsiteY133" fmla="*/ 957494 h 1050628"/>
              <a:gd name="connsiteX134" fmla="*/ 2238671 w 2449768"/>
              <a:gd name="connsiteY134" fmla="*/ 966228 h 1050628"/>
              <a:gd name="connsiteX135" fmla="*/ 2232595 w 2449768"/>
              <a:gd name="connsiteY135" fmla="*/ 990533 h 1050628"/>
              <a:gd name="connsiteX136" fmla="*/ 2208290 w 2449768"/>
              <a:gd name="connsiteY136" fmla="*/ 984457 h 1050628"/>
              <a:gd name="connsiteX137" fmla="*/ 2214366 w 2449768"/>
              <a:gd name="connsiteY137" fmla="*/ 960152 h 1050628"/>
              <a:gd name="connsiteX138" fmla="*/ 2225380 w 2449768"/>
              <a:gd name="connsiteY138" fmla="*/ 957494 h 1050628"/>
              <a:gd name="connsiteX139" fmla="*/ 1927649 w 2449768"/>
              <a:gd name="connsiteY139" fmla="*/ 954456 h 1050628"/>
              <a:gd name="connsiteX140" fmla="*/ 1940941 w 2449768"/>
              <a:gd name="connsiteY140" fmla="*/ 963190 h 1050628"/>
              <a:gd name="connsiteX141" fmla="*/ 1934865 w 2449768"/>
              <a:gd name="connsiteY141" fmla="*/ 987495 h 1050628"/>
              <a:gd name="connsiteX142" fmla="*/ 1910560 w 2449768"/>
              <a:gd name="connsiteY142" fmla="*/ 981419 h 1050628"/>
              <a:gd name="connsiteX143" fmla="*/ 1916636 w 2449768"/>
              <a:gd name="connsiteY143" fmla="*/ 957114 h 1050628"/>
              <a:gd name="connsiteX144" fmla="*/ 1927649 w 2449768"/>
              <a:gd name="connsiteY144" fmla="*/ 954456 h 1050628"/>
              <a:gd name="connsiteX145" fmla="*/ 244564 w 2449768"/>
              <a:gd name="connsiteY145" fmla="*/ 954456 h 1050628"/>
              <a:gd name="connsiteX146" fmla="*/ 257856 w 2449768"/>
              <a:gd name="connsiteY146" fmla="*/ 963190 h 1050628"/>
              <a:gd name="connsiteX147" fmla="*/ 251780 w 2449768"/>
              <a:gd name="connsiteY147" fmla="*/ 987495 h 1050628"/>
              <a:gd name="connsiteX148" fmla="*/ 227475 w 2449768"/>
              <a:gd name="connsiteY148" fmla="*/ 981419 h 1050628"/>
              <a:gd name="connsiteX149" fmla="*/ 233551 w 2449768"/>
              <a:gd name="connsiteY149" fmla="*/ 957114 h 1050628"/>
              <a:gd name="connsiteX150" fmla="*/ 244564 w 2449768"/>
              <a:gd name="connsiteY150" fmla="*/ 954456 h 1050628"/>
              <a:gd name="connsiteX151" fmla="*/ 2431968 w 2449768"/>
              <a:gd name="connsiteY151" fmla="*/ 951418 h 1050628"/>
              <a:gd name="connsiteX152" fmla="*/ 2445260 w 2449768"/>
              <a:gd name="connsiteY152" fmla="*/ 960152 h 1050628"/>
              <a:gd name="connsiteX153" fmla="*/ 2439184 w 2449768"/>
              <a:gd name="connsiteY153" fmla="*/ 984457 h 1050628"/>
              <a:gd name="connsiteX154" fmla="*/ 2414879 w 2449768"/>
              <a:gd name="connsiteY154" fmla="*/ 978381 h 1050628"/>
              <a:gd name="connsiteX155" fmla="*/ 2420955 w 2449768"/>
              <a:gd name="connsiteY155" fmla="*/ 954076 h 1050628"/>
              <a:gd name="connsiteX156" fmla="*/ 2431968 w 2449768"/>
              <a:gd name="connsiteY156" fmla="*/ 951418 h 1050628"/>
              <a:gd name="connsiteX157" fmla="*/ 1553968 w 2449768"/>
              <a:gd name="connsiteY157" fmla="*/ 948380 h 1050628"/>
              <a:gd name="connsiteX158" fmla="*/ 1567259 w 2449768"/>
              <a:gd name="connsiteY158" fmla="*/ 957114 h 1050628"/>
              <a:gd name="connsiteX159" fmla="*/ 1561183 w 2449768"/>
              <a:gd name="connsiteY159" fmla="*/ 981419 h 1050628"/>
              <a:gd name="connsiteX160" fmla="*/ 1536879 w 2449768"/>
              <a:gd name="connsiteY160" fmla="*/ 975343 h 1050628"/>
              <a:gd name="connsiteX161" fmla="*/ 1542955 w 2449768"/>
              <a:gd name="connsiteY161" fmla="*/ 951038 h 1050628"/>
              <a:gd name="connsiteX162" fmla="*/ 1553968 w 2449768"/>
              <a:gd name="connsiteY162" fmla="*/ 948380 h 1050628"/>
              <a:gd name="connsiteX163" fmla="*/ 1222819 w 2449768"/>
              <a:gd name="connsiteY163" fmla="*/ 933189 h 1050628"/>
              <a:gd name="connsiteX164" fmla="*/ 1236111 w 2449768"/>
              <a:gd name="connsiteY164" fmla="*/ 941923 h 1050628"/>
              <a:gd name="connsiteX165" fmla="*/ 1230035 w 2449768"/>
              <a:gd name="connsiteY165" fmla="*/ 966228 h 1050628"/>
              <a:gd name="connsiteX166" fmla="*/ 1205730 w 2449768"/>
              <a:gd name="connsiteY166" fmla="*/ 960152 h 1050628"/>
              <a:gd name="connsiteX167" fmla="*/ 1211806 w 2449768"/>
              <a:gd name="connsiteY167" fmla="*/ 935847 h 1050628"/>
              <a:gd name="connsiteX168" fmla="*/ 1222819 w 2449768"/>
              <a:gd name="connsiteY168" fmla="*/ 933189 h 1050628"/>
              <a:gd name="connsiteX169" fmla="*/ 1031421 w 2449768"/>
              <a:gd name="connsiteY169" fmla="*/ 930151 h 1050628"/>
              <a:gd name="connsiteX170" fmla="*/ 1044713 w 2449768"/>
              <a:gd name="connsiteY170" fmla="*/ 938885 h 1050628"/>
              <a:gd name="connsiteX171" fmla="*/ 1038637 w 2449768"/>
              <a:gd name="connsiteY171" fmla="*/ 963190 h 1050628"/>
              <a:gd name="connsiteX172" fmla="*/ 1014332 w 2449768"/>
              <a:gd name="connsiteY172" fmla="*/ 957114 h 1050628"/>
              <a:gd name="connsiteX173" fmla="*/ 1020408 w 2449768"/>
              <a:gd name="connsiteY173" fmla="*/ 932809 h 1050628"/>
              <a:gd name="connsiteX174" fmla="*/ 1031421 w 2449768"/>
              <a:gd name="connsiteY174" fmla="*/ 930151 h 1050628"/>
              <a:gd name="connsiteX175" fmla="*/ 931165 w 2449768"/>
              <a:gd name="connsiteY175" fmla="*/ 930151 h 1050628"/>
              <a:gd name="connsiteX176" fmla="*/ 944457 w 2449768"/>
              <a:gd name="connsiteY176" fmla="*/ 938885 h 1050628"/>
              <a:gd name="connsiteX177" fmla="*/ 938381 w 2449768"/>
              <a:gd name="connsiteY177" fmla="*/ 963190 h 1050628"/>
              <a:gd name="connsiteX178" fmla="*/ 914076 w 2449768"/>
              <a:gd name="connsiteY178" fmla="*/ 957114 h 1050628"/>
              <a:gd name="connsiteX179" fmla="*/ 920152 w 2449768"/>
              <a:gd name="connsiteY179" fmla="*/ 932809 h 1050628"/>
              <a:gd name="connsiteX180" fmla="*/ 931165 w 2449768"/>
              <a:gd name="connsiteY180" fmla="*/ 930151 h 1050628"/>
              <a:gd name="connsiteX181" fmla="*/ 123041 w 2449768"/>
              <a:gd name="connsiteY181" fmla="*/ 930151 h 1050628"/>
              <a:gd name="connsiteX182" fmla="*/ 136333 w 2449768"/>
              <a:gd name="connsiteY182" fmla="*/ 938885 h 1050628"/>
              <a:gd name="connsiteX183" fmla="*/ 130257 w 2449768"/>
              <a:gd name="connsiteY183" fmla="*/ 963190 h 1050628"/>
              <a:gd name="connsiteX184" fmla="*/ 105952 w 2449768"/>
              <a:gd name="connsiteY184" fmla="*/ 957114 h 1050628"/>
              <a:gd name="connsiteX185" fmla="*/ 112028 w 2449768"/>
              <a:gd name="connsiteY185" fmla="*/ 932809 h 1050628"/>
              <a:gd name="connsiteX186" fmla="*/ 123041 w 2449768"/>
              <a:gd name="connsiteY186" fmla="*/ 930151 h 1050628"/>
              <a:gd name="connsiteX187" fmla="*/ 524065 w 2449768"/>
              <a:gd name="connsiteY187" fmla="*/ 917999 h 1050628"/>
              <a:gd name="connsiteX188" fmla="*/ 537357 w 2449768"/>
              <a:gd name="connsiteY188" fmla="*/ 926733 h 1050628"/>
              <a:gd name="connsiteX189" fmla="*/ 531281 w 2449768"/>
              <a:gd name="connsiteY189" fmla="*/ 951038 h 1050628"/>
              <a:gd name="connsiteX190" fmla="*/ 506976 w 2449768"/>
              <a:gd name="connsiteY190" fmla="*/ 944962 h 1050628"/>
              <a:gd name="connsiteX191" fmla="*/ 513052 w 2449768"/>
              <a:gd name="connsiteY191" fmla="*/ 920657 h 1050628"/>
              <a:gd name="connsiteX192" fmla="*/ 524065 w 2449768"/>
              <a:gd name="connsiteY192" fmla="*/ 917999 h 1050628"/>
              <a:gd name="connsiteX193" fmla="*/ 824833 w 2449768"/>
              <a:gd name="connsiteY193" fmla="*/ 911923 h 1050628"/>
              <a:gd name="connsiteX194" fmla="*/ 838125 w 2449768"/>
              <a:gd name="connsiteY194" fmla="*/ 920657 h 1050628"/>
              <a:gd name="connsiteX195" fmla="*/ 832049 w 2449768"/>
              <a:gd name="connsiteY195" fmla="*/ 944962 h 1050628"/>
              <a:gd name="connsiteX196" fmla="*/ 807744 w 2449768"/>
              <a:gd name="connsiteY196" fmla="*/ 938886 h 1050628"/>
              <a:gd name="connsiteX197" fmla="*/ 813820 w 2449768"/>
              <a:gd name="connsiteY197" fmla="*/ 914581 h 1050628"/>
              <a:gd name="connsiteX198" fmla="*/ 824833 w 2449768"/>
              <a:gd name="connsiteY198" fmla="*/ 911923 h 1050628"/>
              <a:gd name="connsiteX199" fmla="*/ 2137276 w 2449768"/>
              <a:gd name="connsiteY199" fmla="*/ 905847 h 1050628"/>
              <a:gd name="connsiteX200" fmla="*/ 2150567 w 2449768"/>
              <a:gd name="connsiteY200" fmla="*/ 914581 h 1050628"/>
              <a:gd name="connsiteX201" fmla="*/ 2144491 w 2449768"/>
              <a:gd name="connsiteY201" fmla="*/ 938886 h 1050628"/>
              <a:gd name="connsiteX202" fmla="*/ 2120187 w 2449768"/>
              <a:gd name="connsiteY202" fmla="*/ 932810 h 1050628"/>
              <a:gd name="connsiteX203" fmla="*/ 2126263 w 2449768"/>
              <a:gd name="connsiteY203" fmla="*/ 908505 h 1050628"/>
              <a:gd name="connsiteX204" fmla="*/ 2137276 w 2449768"/>
              <a:gd name="connsiteY204" fmla="*/ 905847 h 1050628"/>
              <a:gd name="connsiteX205" fmla="*/ 630397 w 2449768"/>
              <a:gd name="connsiteY205" fmla="*/ 905847 h 1050628"/>
              <a:gd name="connsiteX206" fmla="*/ 643689 w 2449768"/>
              <a:gd name="connsiteY206" fmla="*/ 914581 h 1050628"/>
              <a:gd name="connsiteX207" fmla="*/ 637613 w 2449768"/>
              <a:gd name="connsiteY207" fmla="*/ 938886 h 1050628"/>
              <a:gd name="connsiteX208" fmla="*/ 613308 w 2449768"/>
              <a:gd name="connsiteY208" fmla="*/ 932810 h 1050628"/>
              <a:gd name="connsiteX209" fmla="*/ 619384 w 2449768"/>
              <a:gd name="connsiteY209" fmla="*/ 908505 h 1050628"/>
              <a:gd name="connsiteX210" fmla="*/ 630397 w 2449768"/>
              <a:gd name="connsiteY210" fmla="*/ 905847 h 1050628"/>
              <a:gd name="connsiteX211" fmla="*/ 1332189 w 2449768"/>
              <a:gd name="connsiteY211" fmla="*/ 896733 h 1050628"/>
              <a:gd name="connsiteX212" fmla="*/ 1345481 w 2449768"/>
              <a:gd name="connsiteY212" fmla="*/ 905467 h 1050628"/>
              <a:gd name="connsiteX213" fmla="*/ 1339405 w 2449768"/>
              <a:gd name="connsiteY213" fmla="*/ 929772 h 1050628"/>
              <a:gd name="connsiteX214" fmla="*/ 1315100 w 2449768"/>
              <a:gd name="connsiteY214" fmla="*/ 923696 h 1050628"/>
              <a:gd name="connsiteX215" fmla="*/ 1321176 w 2449768"/>
              <a:gd name="connsiteY215" fmla="*/ 899391 h 1050628"/>
              <a:gd name="connsiteX216" fmla="*/ 1332189 w 2449768"/>
              <a:gd name="connsiteY216" fmla="*/ 896733 h 1050628"/>
              <a:gd name="connsiteX217" fmla="*/ 724577 w 2449768"/>
              <a:gd name="connsiteY217" fmla="*/ 890656 h 1050628"/>
              <a:gd name="connsiteX218" fmla="*/ 737869 w 2449768"/>
              <a:gd name="connsiteY218" fmla="*/ 899390 h 1050628"/>
              <a:gd name="connsiteX219" fmla="*/ 731793 w 2449768"/>
              <a:gd name="connsiteY219" fmla="*/ 923695 h 1050628"/>
              <a:gd name="connsiteX220" fmla="*/ 707488 w 2449768"/>
              <a:gd name="connsiteY220" fmla="*/ 917619 h 1050628"/>
              <a:gd name="connsiteX221" fmla="*/ 713564 w 2449768"/>
              <a:gd name="connsiteY221" fmla="*/ 893314 h 1050628"/>
              <a:gd name="connsiteX222" fmla="*/ 724577 w 2449768"/>
              <a:gd name="connsiteY222" fmla="*/ 890656 h 1050628"/>
              <a:gd name="connsiteX223" fmla="*/ 1435484 w 2449768"/>
              <a:gd name="connsiteY223" fmla="*/ 884580 h 1050628"/>
              <a:gd name="connsiteX224" fmla="*/ 1448776 w 2449768"/>
              <a:gd name="connsiteY224" fmla="*/ 893314 h 1050628"/>
              <a:gd name="connsiteX225" fmla="*/ 1442700 w 2449768"/>
              <a:gd name="connsiteY225" fmla="*/ 917619 h 1050628"/>
              <a:gd name="connsiteX226" fmla="*/ 1418395 w 2449768"/>
              <a:gd name="connsiteY226" fmla="*/ 911543 h 1050628"/>
              <a:gd name="connsiteX227" fmla="*/ 1424471 w 2449768"/>
              <a:gd name="connsiteY227" fmla="*/ 887238 h 1050628"/>
              <a:gd name="connsiteX228" fmla="*/ 1435484 w 2449768"/>
              <a:gd name="connsiteY228" fmla="*/ 884580 h 1050628"/>
              <a:gd name="connsiteX229" fmla="*/ 1131677 w 2449768"/>
              <a:gd name="connsiteY229" fmla="*/ 884580 h 1050628"/>
              <a:gd name="connsiteX230" fmla="*/ 1144969 w 2449768"/>
              <a:gd name="connsiteY230" fmla="*/ 893314 h 1050628"/>
              <a:gd name="connsiteX231" fmla="*/ 1138893 w 2449768"/>
              <a:gd name="connsiteY231" fmla="*/ 917619 h 1050628"/>
              <a:gd name="connsiteX232" fmla="*/ 1114588 w 2449768"/>
              <a:gd name="connsiteY232" fmla="*/ 911543 h 1050628"/>
              <a:gd name="connsiteX233" fmla="*/ 1120664 w 2449768"/>
              <a:gd name="connsiteY233" fmla="*/ 887238 h 1050628"/>
              <a:gd name="connsiteX234" fmla="*/ 1131677 w 2449768"/>
              <a:gd name="connsiteY234" fmla="*/ 884580 h 1050628"/>
              <a:gd name="connsiteX235" fmla="*/ 1757518 w 2449768"/>
              <a:gd name="connsiteY235" fmla="*/ 881542 h 1050628"/>
              <a:gd name="connsiteX236" fmla="*/ 1770810 w 2449768"/>
              <a:gd name="connsiteY236" fmla="*/ 890276 h 1050628"/>
              <a:gd name="connsiteX237" fmla="*/ 1764734 w 2449768"/>
              <a:gd name="connsiteY237" fmla="*/ 914581 h 1050628"/>
              <a:gd name="connsiteX238" fmla="*/ 1740429 w 2449768"/>
              <a:gd name="connsiteY238" fmla="*/ 908505 h 1050628"/>
              <a:gd name="connsiteX239" fmla="*/ 1746505 w 2449768"/>
              <a:gd name="connsiteY239" fmla="*/ 884200 h 1050628"/>
              <a:gd name="connsiteX240" fmla="*/ 1757518 w 2449768"/>
              <a:gd name="connsiteY240" fmla="*/ 881542 h 1050628"/>
              <a:gd name="connsiteX241" fmla="*/ 1654224 w 2449768"/>
              <a:gd name="connsiteY241" fmla="*/ 881542 h 1050628"/>
              <a:gd name="connsiteX242" fmla="*/ 1667516 w 2449768"/>
              <a:gd name="connsiteY242" fmla="*/ 890276 h 1050628"/>
              <a:gd name="connsiteX243" fmla="*/ 1661440 w 2449768"/>
              <a:gd name="connsiteY243" fmla="*/ 914581 h 1050628"/>
              <a:gd name="connsiteX244" fmla="*/ 1637135 w 2449768"/>
              <a:gd name="connsiteY244" fmla="*/ 908505 h 1050628"/>
              <a:gd name="connsiteX245" fmla="*/ 1643211 w 2449768"/>
              <a:gd name="connsiteY245" fmla="*/ 884200 h 1050628"/>
              <a:gd name="connsiteX246" fmla="*/ 1654224 w 2449768"/>
              <a:gd name="connsiteY246" fmla="*/ 881542 h 1050628"/>
              <a:gd name="connsiteX247" fmla="*/ 2346903 w 2449768"/>
              <a:gd name="connsiteY247" fmla="*/ 878504 h 1050628"/>
              <a:gd name="connsiteX248" fmla="*/ 2360194 w 2449768"/>
              <a:gd name="connsiteY248" fmla="*/ 887238 h 1050628"/>
              <a:gd name="connsiteX249" fmla="*/ 2354118 w 2449768"/>
              <a:gd name="connsiteY249" fmla="*/ 911543 h 1050628"/>
              <a:gd name="connsiteX250" fmla="*/ 2329813 w 2449768"/>
              <a:gd name="connsiteY250" fmla="*/ 905467 h 1050628"/>
              <a:gd name="connsiteX251" fmla="*/ 2335889 w 2449768"/>
              <a:gd name="connsiteY251" fmla="*/ 881162 h 1050628"/>
              <a:gd name="connsiteX252" fmla="*/ 2346903 w 2449768"/>
              <a:gd name="connsiteY252" fmla="*/ 878504 h 1050628"/>
              <a:gd name="connsiteX253" fmla="*/ 320515 w 2449768"/>
              <a:gd name="connsiteY253" fmla="*/ 872428 h 1050628"/>
              <a:gd name="connsiteX254" fmla="*/ 333807 w 2449768"/>
              <a:gd name="connsiteY254" fmla="*/ 881162 h 1050628"/>
              <a:gd name="connsiteX255" fmla="*/ 327731 w 2449768"/>
              <a:gd name="connsiteY255" fmla="*/ 905467 h 1050628"/>
              <a:gd name="connsiteX256" fmla="*/ 303426 w 2449768"/>
              <a:gd name="connsiteY256" fmla="*/ 899391 h 1050628"/>
              <a:gd name="connsiteX257" fmla="*/ 309502 w 2449768"/>
              <a:gd name="connsiteY257" fmla="*/ 875086 h 1050628"/>
              <a:gd name="connsiteX258" fmla="*/ 320515 w 2449768"/>
              <a:gd name="connsiteY258" fmla="*/ 872428 h 1050628"/>
              <a:gd name="connsiteX259" fmla="*/ 1876003 w 2449768"/>
              <a:gd name="connsiteY259" fmla="*/ 866352 h 1050628"/>
              <a:gd name="connsiteX260" fmla="*/ 1889294 w 2449768"/>
              <a:gd name="connsiteY260" fmla="*/ 875086 h 1050628"/>
              <a:gd name="connsiteX261" fmla="*/ 1883218 w 2449768"/>
              <a:gd name="connsiteY261" fmla="*/ 899391 h 1050628"/>
              <a:gd name="connsiteX262" fmla="*/ 1858913 w 2449768"/>
              <a:gd name="connsiteY262" fmla="*/ 893315 h 1050628"/>
              <a:gd name="connsiteX263" fmla="*/ 1864989 w 2449768"/>
              <a:gd name="connsiteY263" fmla="*/ 869010 h 1050628"/>
              <a:gd name="connsiteX264" fmla="*/ 1876003 w 2449768"/>
              <a:gd name="connsiteY264" fmla="*/ 866352 h 1050628"/>
              <a:gd name="connsiteX265" fmla="*/ 2000563 w 2449768"/>
              <a:gd name="connsiteY265" fmla="*/ 857238 h 1050628"/>
              <a:gd name="connsiteX266" fmla="*/ 2013855 w 2449768"/>
              <a:gd name="connsiteY266" fmla="*/ 865972 h 1050628"/>
              <a:gd name="connsiteX267" fmla="*/ 2007779 w 2449768"/>
              <a:gd name="connsiteY267" fmla="*/ 890277 h 1050628"/>
              <a:gd name="connsiteX268" fmla="*/ 1983474 w 2449768"/>
              <a:gd name="connsiteY268" fmla="*/ 884201 h 1050628"/>
              <a:gd name="connsiteX269" fmla="*/ 1989550 w 2449768"/>
              <a:gd name="connsiteY269" fmla="*/ 859896 h 1050628"/>
              <a:gd name="connsiteX270" fmla="*/ 2000563 w 2449768"/>
              <a:gd name="connsiteY270" fmla="*/ 857238 h 1050628"/>
              <a:gd name="connsiteX271" fmla="*/ 420771 w 2449768"/>
              <a:gd name="connsiteY271" fmla="*/ 857238 h 1050628"/>
              <a:gd name="connsiteX272" fmla="*/ 434062 w 2449768"/>
              <a:gd name="connsiteY272" fmla="*/ 865972 h 1050628"/>
              <a:gd name="connsiteX273" fmla="*/ 427986 w 2449768"/>
              <a:gd name="connsiteY273" fmla="*/ 890277 h 1050628"/>
              <a:gd name="connsiteX274" fmla="*/ 403682 w 2449768"/>
              <a:gd name="connsiteY274" fmla="*/ 884201 h 1050628"/>
              <a:gd name="connsiteX275" fmla="*/ 409758 w 2449768"/>
              <a:gd name="connsiteY275" fmla="*/ 859896 h 1050628"/>
              <a:gd name="connsiteX276" fmla="*/ 420771 w 2449768"/>
              <a:gd name="connsiteY276" fmla="*/ 857238 h 1050628"/>
              <a:gd name="connsiteX277" fmla="*/ 2237532 w 2449768"/>
              <a:gd name="connsiteY277" fmla="*/ 848124 h 1050628"/>
              <a:gd name="connsiteX278" fmla="*/ 2250824 w 2449768"/>
              <a:gd name="connsiteY278" fmla="*/ 856858 h 1050628"/>
              <a:gd name="connsiteX279" fmla="*/ 2244748 w 2449768"/>
              <a:gd name="connsiteY279" fmla="*/ 881163 h 1050628"/>
              <a:gd name="connsiteX280" fmla="*/ 2220443 w 2449768"/>
              <a:gd name="connsiteY280" fmla="*/ 875087 h 1050628"/>
              <a:gd name="connsiteX281" fmla="*/ 2226519 w 2449768"/>
              <a:gd name="connsiteY281" fmla="*/ 850782 h 1050628"/>
              <a:gd name="connsiteX282" fmla="*/ 2237532 w 2449768"/>
              <a:gd name="connsiteY282" fmla="*/ 848124 h 1050628"/>
              <a:gd name="connsiteX283" fmla="*/ 211145 w 2449768"/>
              <a:gd name="connsiteY283" fmla="*/ 848124 h 1050628"/>
              <a:gd name="connsiteX284" fmla="*/ 224436 w 2449768"/>
              <a:gd name="connsiteY284" fmla="*/ 856858 h 1050628"/>
              <a:gd name="connsiteX285" fmla="*/ 218360 w 2449768"/>
              <a:gd name="connsiteY285" fmla="*/ 881163 h 1050628"/>
              <a:gd name="connsiteX286" fmla="*/ 194056 w 2449768"/>
              <a:gd name="connsiteY286" fmla="*/ 875087 h 1050628"/>
              <a:gd name="connsiteX287" fmla="*/ 200132 w 2449768"/>
              <a:gd name="connsiteY287" fmla="*/ 850782 h 1050628"/>
              <a:gd name="connsiteX288" fmla="*/ 211145 w 2449768"/>
              <a:gd name="connsiteY288" fmla="*/ 848124 h 1050628"/>
              <a:gd name="connsiteX289" fmla="*/ 1511435 w 2449768"/>
              <a:gd name="connsiteY289" fmla="*/ 839009 h 1050628"/>
              <a:gd name="connsiteX290" fmla="*/ 1524727 w 2449768"/>
              <a:gd name="connsiteY290" fmla="*/ 847743 h 1050628"/>
              <a:gd name="connsiteX291" fmla="*/ 1518651 w 2449768"/>
              <a:gd name="connsiteY291" fmla="*/ 872048 h 1050628"/>
              <a:gd name="connsiteX292" fmla="*/ 1494346 w 2449768"/>
              <a:gd name="connsiteY292" fmla="*/ 865972 h 1050628"/>
              <a:gd name="connsiteX293" fmla="*/ 1500422 w 2449768"/>
              <a:gd name="connsiteY293" fmla="*/ 841667 h 1050628"/>
              <a:gd name="connsiteX294" fmla="*/ 1511435 w 2449768"/>
              <a:gd name="connsiteY294" fmla="*/ 839009 h 1050628"/>
              <a:gd name="connsiteX295" fmla="*/ 1253200 w 2449768"/>
              <a:gd name="connsiteY295" fmla="*/ 826857 h 1050628"/>
              <a:gd name="connsiteX296" fmla="*/ 1266492 w 2449768"/>
              <a:gd name="connsiteY296" fmla="*/ 835591 h 1050628"/>
              <a:gd name="connsiteX297" fmla="*/ 1260416 w 2449768"/>
              <a:gd name="connsiteY297" fmla="*/ 859896 h 1050628"/>
              <a:gd name="connsiteX298" fmla="*/ 1236111 w 2449768"/>
              <a:gd name="connsiteY298" fmla="*/ 853820 h 1050628"/>
              <a:gd name="connsiteX299" fmla="*/ 1242187 w 2449768"/>
              <a:gd name="connsiteY299" fmla="*/ 829515 h 1050628"/>
              <a:gd name="connsiteX300" fmla="*/ 1253200 w 2449768"/>
              <a:gd name="connsiteY300" fmla="*/ 826857 h 1050628"/>
              <a:gd name="connsiteX301" fmla="*/ 2428930 w 2449768"/>
              <a:gd name="connsiteY301" fmla="*/ 814705 h 1050628"/>
              <a:gd name="connsiteX302" fmla="*/ 2442221 w 2449768"/>
              <a:gd name="connsiteY302" fmla="*/ 823439 h 1050628"/>
              <a:gd name="connsiteX303" fmla="*/ 2436145 w 2449768"/>
              <a:gd name="connsiteY303" fmla="*/ 847744 h 1050628"/>
              <a:gd name="connsiteX304" fmla="*/ 2411841 w 2449768"/>
              <a:gd name="connsiteY304" fmla="*/ 841668 h 1050628"/>
              <a:gd name="connsiteX305" fmla="*/ 2417917 w 2449768"/>
              <a:gd name="connsiteY305" fmla="*/ 817363 h 1050628"/>
              <a:gd name="connsiteX306" fmla="*/ 2428930 w 2449768"/>
              <a:gd name="connsiteY306" fmla="*/ 814705 h 1050628"/>
              <a:gd name="connsiteX307" fmla="*/ 991927 w 2449768"/>
              <a:gd name="connsiteY307" fmla="*/ 814705 h 1050628"/>
              <a:gd name="connsiteX308" fmla="*/ 1005218 w 2449768"/>
              <a:gd name="connsiteY308" fmla="*/ 823439 h 1050628"/>
              <a:gd name="connsiteX309" fmla="*/ 999142 w 2449768"/>
              <a:gd name="connsiteY309" fmla="*/ 847744 h 1050628"/>
              <a:gd name="connsiteX310" fmla="*/ 974838 w 2449768"/>
              <a:gd name="connsiteY310" fmla="*/ 841668 h 1050628"/>
              <a:gd name="connsiteX311" fmla="*/ 980914 w 2449768"/>
              <a:gd name="connsiteY311" fmla="*/ 817363 h 1050628"/>
              <a:gd name="connsiteX312" fmla="*/ 991927 w 2449768"/>
              <a:gd name="connsiteY312" fmla="*/ 814705 h 1050628"/>
              <a:gd name="connsiteX313" fmla="*/ 894709 w 2449768"/>
              <a:gd name="connsiteY313" fmla="*/ 814705 h 1050628"/>
              <a:gd name="connsiteX314" fmla="*/ 908001 w 2449768"/>
              <a:gd name="connsiteY314" fmla="*/ 823439 h 1050628"/>
              <a:gd name="connsiteX315" fmla="*/ 901925 w 2449768"/>
              <a:gd name="connsiteY315" fmla="*/ 847744 h 1050628"/>
              <a:gd name="connsiteX316" fmla="*/ 877620 w 2449768"/>
              <a:gd name="connsiteY316" fmla="*/ 841668 h 1050628"/>
              <a:gd name="connsiteX317" fmla="*/ 883696 w 2449768"/>
              <a:gd name="connsiteY317" fmla="*/ 817363 h 1050628"/>
              <a:gd name="connsiteX318" fmla="*/ 894709 w 2449768"/>
              <a:gd name="connsiteY318" fmla="*/ 814705 h 1050628"/>
              <a:gd name="connsiteX319" fmla="*/ 2088668 w 2449768"/>
              <a:gd name="connsiteY319" fmla="*/ 805591 h 1050628"/>
              <a:gd name="connsiteX320" fmla="*/ 2101959 w 2449768"/>
              <a:gd name="connsiteY320" fmla="*/ 814325 h 1050628"/>
              <a:gd name="connsiteX321" fmla="*/ 2095883 w 2449768"/>
              <a:gd name="connsiteY321" fmla="*/ 838630 h 1050628"/>
              <a:gd name="connsiteX322" fmla="*/ 2071578 w 2449768"/>
              <a:gd name="connsiteY322" fmla="*/ 832554 h 1050628"/>
              <a:gd name="connsiteX323" fmla="*/ 2077654 w 2449768"/>
              <a:gd name="connsiteY323" fmla="*/ 808249 h 1050628"/>
              <a:gd name="connsiteX324" fmla="*/ 2088668 w 2449768"/>
              <a:gd name="connsiteY324" fmla="*/ 805591 h 1050628"/>
              <a:gd name="connsiteX325" fmla="*/ 575712 w 2449768"/>
              <a:gd name="connsiteY325" fmla="*/ 802553 h 1050628"/>
              <a:gd name="connsiteX326" fmla="*/ 589004 w 2449768"/>
              <a:gd name="connsiteY326" fmla="*/ 811287 h 1050628"/>
              <a:gd name="connsiteX327" fmla="*/ 582928 w 2449768"/>
              <a:gd name="connsiteY327" fmla="*/ 835592 h 1050628"/>
              <a:gd name="connsiteX328" fmla="*/ 558623 w 2449768"/>
              <a:gd name="connsiteY328" fmla="*/ 829516 h 1050628"/>
              <a:gd name="connsiteX329" fmla="*/ 564699 w 2449768"/>
              <a:gd name="connsiteY329" fmla="*/ 805211 h 1050628"/>
              <a:gd name="connsiteX330" fmla="*/ 575712 w 2449768"/>
              <a:gd name="connsiteY330" fmla="*/ 802553 h 1050628"/>
              <a:gd name="connsiteX331" fmla="*/ 1602577 w 2449768"/>
              <a:gd name="connsiteY331" fmla="*/ 796477 h 1050628"/>
              <a:gd name="connsiteX332" fmla="*/ 1615869 w 2449768"/>
              <a:gd name="connsiteY332" fmla="*/ 805211 h 1050628"/>
              <a:gd name="connsiteX333" fmla="*/ 1609793 w 2449768"/>
              <a:gd name="connsiteY333" fmla="*/ 829516 h 1050628"/>
              <a:gd name="connsiteX334" fmla="*/ 1585488 w 2449768"/>
              <a:gd name="connsiteY334" fmla="*/ 823440 h 1050628"/>
              <a:gd name="connsiteX335" fmla="*/ 1591564 w 2449768"/>
              <a:gd name="connsiteY335" fmla="*/ 799135 h 1050628"/>
              <a:gd name="connsiteX336" fmla="*/ 1602577 w 2449768"/>
              <a:gd name="connsiteY336" fmla="*/ 796477 h 1050628"/>
              <a:gd name="connsiteX337" fmla="*/ 1104335 w 2449768"/>
              <a:gd name="connsiteY337" fmla="*/ 793438 h 1050628"/>
              <a:gd name="connsiteX338" fmla="*/ 1117627 w 2449768"/>
              <a:gd name="connsiteY338" fmla="*/ 802172 h 1050628"/>
              <a:gd name="connsiteX339" fmla="*/ 1111551 w 2449768"/>
              <a:gd name="connsiteY339" fmla="*/ 826477 h 1050628"/>
              <a:gd name="connsiteX340" fmla="*/ 1087246 w 2449768"/>
              <a:gd name="connsiteY340" fmla="*/ 820401 h 1050628"/>
              <a:gd name="connsiteX341" fmla="*/ 1093322 w 2449768"/>
              <a:gd name="connsiteY341" fmla="*/ 796096 h 1050628"/>
              <a:gd name="connsiteX342" fmla="*/ 1104335 w 2449768"/>
              <a:gd name="connsiteY342" fmla="*/ 793438 h 1050628"/>
              <a:gd name="connsiteX343" fmla="*/ 791415 w 2449768"/>
              <a:gd name="connsiteY343" fmla="*/ 793438 h 1050628"/>
              <a:gd name="connsiteX344" fmla="*/ 804707 w 2449768"/>
              <a:gd name="connsiteY344" fmla="*/ 802172 h 1050628"/>
              <a:gd name="connsiteX345" fmla="*/ 798631 w 2449768"/>
              <a:gd name="connsiteY345" fmla="*/ 826477 h 1050628"/>
              <a:gd name="connsiteX346" fmla="*/ 774326 w 2449768"/>
              <a:gd name="connsiteY346" fmla="*/ 820401 h 1050628"/>
              <a:gd name="connsiteX347" fmla="*/ 780402 w 2449768"/>
              <a:gd name="connsiteY347" fmla="*/ 796096 h 1050628"/>
              <a:gd name="connsiteX348" fmla="*/ 791415 w 2449768"/>
              <a:gd name="connsiteY348" fmla="*/ 793438 h 1050628"/>
              <a:gd name="connsiteX349" fmla="*/ 1371684 w 2449768"/>
              <a:gd name="connsiteY349" fmla="*/ 784324 h 1050628"/>
              <a:gd name="connsiteX350" fmla="*/ 1384976 w 2449768"/>
              <a:gd name="connsiteY350" fmla="*/ 793058 h 1050628"/>
              <a:gd name="connsiteX351" fmla="*/ 1378900 w 2449768"/>
              <a:gd name="connsiteY351" fmla="*/ 817363 h 1050628"/>
              <a:gd name="connsiteX352" fmla="*/ 1354595 w 2449768"/>
              <a:gd name="connsiteY352" fmla="*/ 811287 h 1050628"/>
              <a:gd name="connsiteX353" fmla="*/ 1360671 w 2449768"/>
              <a:gd name="connsiteY353" fmla="*/ 786982 h 1050628"/>
              <a:gd name="connsiteX354" fmla="*/ 1371684 w 2449768"/>
              <a:gd name="connsiteY354" fmla="*/ 784324 h 1050628"/>
              <a:gd name="connsiteX355" fmla="*/ 472418 w 2449768"/>
              <a:gd name="connsiteY355" fmla="*/ 781286 h 1050628"/>
              <a:gd name="connsiteX356" fmla="*/ 485710 w 2449768"/>
              <a:gd name="connsiteY356" fmla="*/ 790020 h 1050628"/>
              <a:gd name="connsiteX357" fmla="*/ 479634 w 2449768"/>
              <a:gd name="connsiteY357" fmla="*/ 814325 h 1050628"/>
              <a:gd name="connsiteX358" fmla="*/ 455329 w 2449768"/>
              <a:gd name="connsiteY358" fmla="*/ 808249 h 1050628"/>
              <a:gd name="connsiteX359" fmla="*/ 461405 w 2449768"/>
              <a:gd name="connsiteY359" fmla="*/ 783944 h 1050628"/>
              <a:gd name="connsiteX360" fmla="*/ 472418 w 2449768"/>
              <a:gd name="connsiteY360" fmla="*/ 781286 h 1050628"/>
              <a:gd name="connsiteX361" fmla="*/ 1803089 w 2449768"/>
              <a:gd name="connsiteY361" fmla="*/ 778248 h 1050628"/>
              <a:gd name="connsiteX362" fmla="*/ 1816381 w 2449768"/>
              <a:gd name="connsiteY362" fmla="*/ 786982 h 1050628"/>
              <a:gd name="connsiteX363" fmla="*/ 1810305 w 2449768"/>
              <a:gd name="connsiteY363" fmla="*/ 811287 h 1050628"/>
              <a:gd name="connsiteX364" fmla="*/ 1786000 w 2449768"/>
              <a:gd name="connsiteY364" fmla="*/ 805211 h 1050628"/>
              <a:gd name="connsiteX365" fmla="*/ 1792076 w 2449768"/>
              <a:gd name="connsiteY365" fmla="*/ 780906 h 1050628"/>
              <a:gd name="connsiteX366" fmla="*/ 1803089 w 2449768"/>
              <a:gd name="connsiteY366" fmla="*/ 778248 h 1050628"/>
              <a:gd name="connsiteX367" fmla="*/ 675968 w 2449768"/>
              <a:gd name="connsiteY367" fmla="*/ 772172 h 1050628"/>
              <a:gd name="connsiteX368" fmla="*/ 689260 w 2449768"/>
              <a:gd name="connsiteY368" fmla="*/ 780906 h 1050628"/>
              <a:gd name="connsiteX369" fmla="*/ 683184 w 2449768"/>
              <a:gd name="connsiteY369" fmla="*/ 805211 h 1050628"/>
              <a:gd name="connsiteX370" fmla="*/ 658879 w 2449768"/>
              <a:gd name="connsiteY370" fmla="*/ 799135 h 1050628"/>
              <a:gd name="connsiteX371" fmla="*/ 664955 w 2449768"/>
              <a:gd name="connsiteY371" fmla="*/ 774830 h 1050628"/>
              <a:gd name="connsiteX372" fmla="*/ 675968 w 2449768"/>
              <a:gd name="connsiteY372" fmla="*/ 772172 h 1050628"/>
              <a:gd name="connsiteX373" fmla="*/ 302287 w 2449768"/>
              <a:gd name="connsiteY373" fmla="*/ 769134 h 1050628"/>
              <a:gd name="connsiteX374" fmla="*/ 315579 w 2449768"/>
              <a:gd name="connsiteY374" fmla="*/ 777868 h 1050628"/>
              <a:gd name="connsiteX375" fmla="*/ 309503 w 2449768"/>
              <a:gd name="connsiteY375" fmla="*/ 802173 h 1050628"/>
              <a:gd name="connsiteX376" fmla="*/ 285198 w 2449768"/>
              <a:gd name="connsiteY376" fmla="*/ 796097 h 1050628"/>
              <a:gd name="connsiteX377" fmla="*/ 291274 w 2449768"/>
              <a:gd name="connsiteY377" fmla="*/ 771792 h 1050628"/>
              <a:gd name="connsiteX378" fmla="*/ 302287 w 2449768"/>
              <a:gd name="connsiteY378" fmla="*/ 769134 h 1050628"/>
              <a:gd name="connsiteX379" fmla="*/ 2313484 w 2449768"/>
              <a:gd name="connsiteY379" fmla="*/ 766096 h 1050628"/>
              <a:gd name="connsiteX380" fmla="*/ 2326775 w 2449768"/>
              <a:gd name="connsiteY380" fmla="*/ 774830 h 1050628"/>
              <a:gd name="connsiteX381" fmla="*/ 2320699 w 2449768"/>
              <a:gd name="connsiteY381" fmla="*/ 799135 h 1050628"/>
              <a:gd name="connsiteX382" fmla="*/ 2296395 w 2449768"/>
              <a:gd name="connsiteY382" fmla="*/ 793059 h 1050628"/>
              <a:gd name="connsiteX383" fmla="*/ 2302471 w 2449768"/>
              <a:gd name="connsiteY383" fmla="*/ 768754 h 1050628"/>
              <a:gd name="connsiteX384" fmla="*/ 2313484 w 2449768"/>
              <a:gd name="connsiteY384" fmla="*/ 766096 h 1050628"/>
              <a:gd name="connsiteX385" fmla="*/ 1921574 w 2449768"/>
              <a:gd name="connsiteY385" fmla="*/ 766096 h 1050628"/>
              <a:gd name="connsiteX386" fmla="*/ 1934865 w 2449768"/>
              <a:gd name="connsiteY386" fmla="*/ 774830 h 1050628"/>
              <a:gd name="connsiteX387" fmla="*/ 1928789 w 2449768"/>
              <a:gd name="connsiteY387" fmla="*/ 799135 h 1050628"/>
              <a:gd name="connsiteX388" fmla="*/ 1904485 w 2449768"/>
              <a:gd name="connsiteY388" fmla="*/ 793059 h 1050628"/>
              <a:gd name="connsiteX389" fmla="*/ 1910561 w 2449768"/>
              <a:gd name="connsiteY389" fmla="*/ 768754 h 1050628"/>
              <a:gd name="connsiteX390" fmla="*/ 1921574 w 2449768"/>
              <a:gd name="connsiteY390" fmla="*/ 766096 h 1050628"/>
              <a:gd name="connsiteX391" fmla="*/ 2176771 w 2449768"/>
              <a:gd name="connsiteY391" fmla="*/ 756982 h 1050628"/>
              <a:gd name="connsiteX392" fmla="*/ 2190062 w 2449768"/>
              <a:gd name="connsiteY392" fmla="*/ 765716 h 1050628"/>
              <a:gd name="connsiteX393" fmla="*/ 2183986 w 2449768"/>
              <a:gd name="connsiteY393" fmla="*/ 790021 h 1050628"/>
              <a:gd name="connsiteX394" fmla="*/ 2159682 w 2449768"/>
              <a:gd name="connsiteY394" fmla="*/ 783945 h 1050628"/>
              <a:gd name="connsiteX395" fmla="*/ 2165758 w 2449768"/>
              <a:gd name="connsiteY395" fmla="*/ 759640 h 1050628"/>
              <a:gd name="connsiteX396" fmla="*/ 2176771 w 2449768"/>
              <a:gd name="connsiteY396" fmla="*/ 756982 h 1050628"/>
              <a:gd name="connsiteX397" fmla="*/ 1702833 w 2449768"/>
              <a:gd name="connsiteY397" fmla="*/ 750906 h 1050628"/>
              <a:gd name="connsiteX398" fmla="*/ 1716125 w 2449768"/>
              <a:gd name="connsiteY398" fmla="*/ 759640 h 1050628"/>
              <a:gd name="connsiteX399" fmla="*/ 1710049 w 2449768"/>
              <a:gd name="connsiteY399" fmla="*/ 783945 h 1050628"/>
              <a:gd name="connsiteX400" fmla="*/ 1685744 w 2449768"/>
              <a:gd name="connsiteY400" fmla="*/ 777869 h 1050628"/>
              <a:gd name="connsiteX401" fmla="*/ 1691820 w 2449768"/>
              <a:gd name="connsiteY401" fmla="*/ 753564 h 1050628"/>
              <a:gd name="connsiteX402" fmla="*/ 1702833 w 2449768"/>
              <a:gd name="connsiteY402" fmla="*/ 750906 h 1050628"/>
              <a:gd name="connsiteX403" fmla="*/ 1210667 w 2449768"/>
              <a:gd name="connsiteY403" fmla="*/ 741791 h 1050628"/>
              <a:gd name="connsiteX404" fmla="*/ 1223959 w 2449768"/>
              <a:gd name="connsiteY404" fmla="*/ 750525 h 1050628"/>
              <a:gd name="connsiteX405" fmla="*/ 1217883 w 2449768"/>
              <a:gd name="connsiteY405" fmla="*/ 774830 h 1050628"/>
              <a:gd name="connsiteX406" fmla="*/ 1193578 w 2449768"/>
              <a:gd name="connsiteY406" fmla="*/ 768754 h 1050628"/>
              <a:gd name="connsiteX407" fmla="*/ 1199654 w 2449768"/>
              <a:gd name="connsiteY407" fmla="*/ 744449 h 1050628"/>
              <a:gd name="connsiteX408" fmla="*/ 1210667 w 2449768"/>
              <a:gd name="connsiteY408" fmla="*/ 741791 h 1050628"/>
              <a:gd name="connsiteX409" fmla="*/ 1450674 w 2449768"/>
              <a:gd name="connsiteY409" fmla="*/ 723563 h 1050628"/>
              <a:gd name="connsiteX410" fmla="*/ 1463966 w 2449768"/>
              <a:gd name="connsiteY410" fmla="*/ 732297 h 1050628"/>
              <a:gd name="connsiteX411" fmla="*/ 1457890 w 2449768"/>
              <a:gd name="connsiteY411" fmla="*/ 756602 h 1050628"/>
              <a:gd name="connsiteX412" fmla="*/ 1433585 w 2449768"/>
              <a:gd name="connsiteY412" fmla="*/ 750526 h 1050628"/>
              <a:gd name="connsiteX413" fmla="*/ 1439661 w 2449768"/>
              <a:gd name="connsiteY413" fmla="*/ 726221 h 1050628"/>
              <a:gd name="connsiteX414" fmla="*/ 1450674 w 2449768"/>
              <a:gd name="connsiteY414" fmla="*/ 723563 h 1050628"/>
              <a:gd name="connsiteX415" fmla="*/ 2021829 w 2449768"/>
              <a:gd name="connsiteY415" fmla="*/ 720525 h 1050628"/>
              <a:gd name="connsiteX416" fmla="*/ 2035121 w 2449768"/>
              <a:gd name="connsiteY416" fmla="*/ 729259 h 1050628"/>
              <a:gd name="connsiteX417" fmla="*/ 2029045 w 2449768"/>
              <a:gd name="connsiteY417" fmla="*/ 753564 h 1050628"/>
              <a:gd name="connsiteX418" fmla="*/ 2004740 w 2449768"/>
              <a:gd name="connsiteY418" fmla="*/ 747488 h 1050628"/>
              <a:gd name="connsiteX419" fmla="*/ 2010816 w 2449768"/>
              <a:gd name="connsiteY419" fmla="*/ 723183 h 1050628"/>
              <a:gd name="connsiteX420" fmla="*/ 2021829 w 2449768"/>
              <a:gd name="connsiteY420" fmla="*/ 720525 h 1050628"/>
              <a:gd name="connsiteX421" fmla="*/ 387352 w 2449768"/>
              <a:gd name="connsiteY421" fmla="*/ 720525 h 1050628"/>
              <a:gd name="connsiteX422" fmla="*/ 400644 w 2449768"/>
              <a:gd name="connsiteY422" fmla="*/ 729259 h 1050628"/>
              <a:gd name="connsiteX423" fmla="*/ 394568 w 2449768"/>
              <a:gd name="connsiteY423" fmla="*/ 753564 h 1050628"/>
              <a:gd name="connsiteX424" fmla="*/ 370263 w 2449768"/>
              <a:gd name="connsiteY424" fmla="*/ 747488 h 1050628"/>
              <a:gd name="connsiteX425" fmla="*/ 376339 w 2449768"/>
              <a:gd name="connsiteY425" fmla="*/ 723183 h 1050628"/>
              <a:gd name="connsiteX426" fmla="*/ 387352 w 2449768"/>
              <a:gd name="connsiteY426" fmla="*/ 720525 h 1050628"/>
              <a:gd name="connsiteX427" fmla="*/ 1049650 w 2449768"/>
              <a:gd name="connsiteY427" fmla="*/ 702297 h 1050628"/>
              <a:gd name="connsiteX428" fmla="*/ 1062942 w 2449768"/>
              <a:gd name="connsiteY428" fmla="*/ 711031 h 1050628"/>
              <a:gd name="connsiteX429" fmla="*/ 1056866 w 2449768"/>
              <a:gd name="connsiteY429" fmla="*/ 735336 h 1050628"/>
              <a:gd name="connsiteX430" fmla="*/ 1032561 w 2449768"/>
              <a:gd name="connsiteY430" fmla="*/ 729260 h 1050628"/>
              <a:gd name="connsiteX431" fmla="*/ 1038637 w 2449768"/>
              <a:gd name="connsiteY431" fmla="*/ 704955 h 1050628"/>
              <a:gd name="connsiteX432" fmla="*/ 1049650 w 2449768"/>
              <a:gd name="connsiteY432" fmla="*/ 702297 h 1050628"/>
              <a:gd name="connsiteX433" fmla="*/ 931165 w 2449768"/>
              <a:gd name="connsiteY433" fmla="*/ 702297 h 1050628"/>
              <a:gd name="connsiteX434" fmla="*/ 944457 w 2449768"/>
              <a:gd name="connsiteY434" fmla="*/ 711031 h 1050628"/>
              <a:gd name="connsiteX435" fmla="*/ 938381 w 2449768"/>
              <a:gd name="connsiteY435" fmla="*/ 735336 h 1050628"/>
              <a:gd name="connsiteX436" fmla="*/ 914076 w 2449768"/>
              <a:gd name="connsiteY436" fmla="*/ 729260 h 1050628"/>
              <a:gd name="connsiteX437" fmla="*/ 920152 w 2449768"/>
              <a:gd name="connsiteY437" fmla="*/ 704955 h 1050628"/>
              <a:gd name="connsiteX438" fmla="*/ 931165 w 2449768"/>
              <a:gd name="connsiteY438" fmla="*/ 702297 h 1050628"/>
              <a:gd name="connsiteX439" fmla="*/ 1547892 w 2449768"/>
              <a:gd name="connsiteY439" fmla="*/ 699259 h 1050628"/>
              <a:gd name="connsiteX440" fmla="*/ 1561184 w 2449768"/>
              <a:gd name="connsiteY440" fmla="*/ 707993 h 1050628"/>
              <a:gd name="connsiteX441" fmla="*/ 1555108 w 2449768"/>
              <a:gd name="connsiteY441" fmla="*/ 732298 h 1050628"/>
              <a:gd name="connsiteX442" fmla="*/ 1530803 w 2449768"/>
              <a:gd name="connsiteY442" fmla="*/ 726222 h 1050628"/>
              <a:gd name="connsiteX443" fmla="*/ 1536879 w 2449768"/>
              <a:gd name="connsiteY443" fmla="*/ 701917 h 1050628"/>
              <a:gd name="connsiteX444" fmla="*/ 1547892 w 2449768"/>
              <a:gd name="connsiteY444" fmla="*/ 699259 h 1050628"/>
              <a:gd name="connsiteX445" fmla="*/ 1313961 w 2449768"/>
              <a:gd name="connsiteY445" fmla="*/ 699259 h 1050628"/>
              <a:gd name="connsiteX446" fmla="*/ 1327253 w 2449768"/>
              <a:gd name="connsiteY446" fmla="*/ 707993 h 1050628"/>
              <a:gd name="connsiteX447" fmla="*/ 1321177 w 2449768"/>
              <a:gd name="connsiteY447" fmla="*/ 732298 h 1050628"/>
              <a:gd name="connsiteX448" fmla="*/ 1296872 w 2449768"/>
              <a:gd name="connsiteY448" fmla="*/ 726222 h 1050628"/>
              <a:gd name="connsiteX449" fmla="*/ 1302948 w 2449768"/>
              <a:gd name="connsiteY449" fmla="*/ 701917 h 1050628"/>
              <a:gd name="connsiteX450" fmla="*/ 1313961 w 2449768"/>
              <a:gd name="connsiteY450" fmla="*/ 699259 h 1050628"/>
              <a:gd name="connsiteX451" fmla="*/ 2413739 w 2449768"/>
              <a:gd name="connsiteY451" fmla="*/ 696220 h 1050628"/>
              <a:gd name="connsiteX452" fmla="*/ 2427031 w 2449768"/>
              <a:gd name="connsiteY452" fmla="*/ 704954 h 1050628"/>
              <a:gd name="connsiteX453" fmla="*/ 2420955 w 2449768"/>
              <a:gd name="connsiteY453" fmla="*/ 729259 h 1050628"/>
              <a:gd name="connsiteX454" fmla="*/ 2396650 w 2449768"/>
              <a:gd name="connsiteY454" fmla="*/ 723183 h 1050628"/>
              <a:gd name="connsiteX455" fmla="*/ 2402726 w 2449768"/>
              <a:gd name="connsiteY455" fmla="*/ 698878 h 1050628"/>
              <a:gd name="connsiteX456" fmla="*/ 2413739 w 2449768"/>
              <a:gd name="connsiteY456" fmla="*/ 696220 h 1050628"/>
              <a:gd name="connsiteX457" fmla="*/ 551408 w 2449768"/>
              <a:gd name="connsiteY457" fmla="*/ 690144 h 1050628"/>
              <a:gd name="connsiteX458" fmla="*/ 564699 w 2449768"/>
              <a:gd name="connsiteY458" fmla="*/ 698878 h 1050628"/>
              <a:gd name="connsiteX459" fmla="*/ 558623 w 2449768"/>
              <a:gd name="connsiteY459" fmla="*/ 723183 h 1050628"/>
              <a:gd name="connsiteX460" fmla="*/ 534319 w 2449768"/>
              <a:gd name="connsiteY460" fmla="*/ 717107 h 1050628"/>
              <a:gd name="connsiteX461" fmla="*/ 540395 w 2449768"/>
              <a:gd name="connsiteY461" fmla="*/ 692802 h 1050628"/>
              <a:gd name="connsiteX462" fmla="*/ 551408 w 2449768"/>
              <a:gd name="connsiteY462" fmla="*/ 690144 h 1050628"/>
              <a:gd name="connsiteX463" fmla="*/ 830909 w 2449768"/>
              <a:gd name="connsiteY463" fmla="*/ 684068 h 1050628"/>
              <a:gd name="connsiteX464" fmla="*/ 844201 w 2449768"/>
              <a:gd name="connsiteY464" fmla="*/ 692802 h 1050628"/>
              <a:gd name="connsiteX465" fmla="*/ 838125 w 2449768"/>
              <a:gd name="connsiteY465" fmla="*/ 717107 h 1050628"/>
              <a:gd name="connsiteX466" fmla="*/ 813820 w 2449768"/>
              <a:gd name="connsiteY466" fmla="*/ 711031 h 1050628"/>
              <a:gd name="connsiteX467" fmla="*/ 819896 w 2449768"/>
              <a:gd name="connsiteY467" fmla="*/ 686726 h 1050628"/>
              <a:gd name="connsiteX468" fmla="*/ 830909 w 2449768"/>
              <a:gd name="connsiteY468" fmla="*/ 684068 h 1050628"/>
              <a:gd name="connsiteX469" fmla="*/ 730653 w 2449768"/>
              <a:gd name="connsiteY469" fmla="*/ 677992 h 1050628"/>
              <a:gd name="connsiteX470" fmla="*/ 743945 w 2449768"/>
              <a:gd name="connsiteY470" fmla="*/ 686726 h 1050628"/>
              <a:gd name="connsiteX471" fmla="*/ 737869 w 2449768"/>
              <a:gd name="connsiteY471" fmla="*/ 711031 h 1050628"/>
              <a:gd name="connsiteX472" fmla="*/ 713564 w 2449768"/>
              <a:gd name="connsiteY472" fmla="*/ 704955 h 1050628"/>
              <a:gd name="connsiteX473" fmla="*/ 719640 w 2449768"/>
              <a:gd name="connsiteY473" fmla="*/ 680650 h 1050628"/>
              <a:gd name="connsiteX474" fmla="*/ 730653 w 2449768"/>
              <a:gd name="connsiteY474" fmla="*/ 677992 h 1050628"/>
              <a:gd name="connsiteX475" fmla="*/ 2228418 w 2449768"/>
              <a:gd name="connsiteY475" fmla="*/ 671916 h 1050628"/>
              <a:gd name="connsiteX476" fmla="*/ 2241710 w 2449768"/>
              <a:gd name="connsiteY476" fmla="*/ 680650 h 1050628"/>
              <a:gd name="connsiteX477" fmla="*/ 2235634 w 2449768"/>
              <a:gd name="connsiteY477" fmla="*/ 704955 h 1050628"/>
              <a:gd name="connsiteX478" fmla="*/ 2211329 w 2449768"/>
              <a:gd name="connsiteY478" fmla="*/ 698879 h 1050628"/>
              <a:gd name="connsiteX479" fmla="*/ 2217405 w 2449768"/>
              <a:gd name="connsiteY479" fmla="*/ 674574 h 1050628"/>
              <a:gd name="connsiteX480" fmla="*/ 2228418 w 2449768"/>
              <a:gd name="connsiteY480" fmla="*/ 671916 h 1050628"/>
              <a:gd name="connsiteX481" fmla="*/ 1839546 w 2449768"/>
              <a:gd name="connsiteY481" fmla="*/ 671916 h 1050628"/>
              <a:gd name="connsiteX482" fmla="*/ 1852838 w 2449768"/>
              <a:gd name="connsiteY482" fmla="*/ 680650 h 1050628"/>
              <a:gd name="connsiteX483" fmla="*/ 1846762 w 2449768"/>
              <a:gd name="connsiteY483" fmla="*/ 704955 h 1050628"/>
              <a:gd name="connsiteX484" fmla="*/ 1822457 w 2449768"/>
              <a:gd name="connsiteY484" fmla="*/ 698879 h 1050628"/>
              <a:gd name="connsiteX485" fmla="*/ 1828533 w 2449768"/>
              <a:gd name="connsiteY485" fmla="*/ 674574 h 1050628"/>
              <a:gd name="connsiteX486" fmla="*/ 1839546 w 2449768"/>
              <a:gd name="connsiteY486" fmla="*/ 671916 h 1050628"/>
              <a:gd name="connsiteX487" fmla="*/ 2109933 w 2449768"/>
              <a:gd name="connsiteY487" fmla="*/ 656726 h 1050628"/>
              <a:gd name="connsiteX488" fmla="*/ 2123225 w 2449768"/>
              <a:gd name="connsiteY488" fmla="*/ 665460 h 1050628"/>
              <a:gd name="connsiteX489" fmla="*/ 2117149 w 2449768"/>
              <a:gd name="connsiteY489" fmla="*/ 689765 h 1050628"/>
              <a:gd name="connsiteX490" fmla="*/ 2092844 w 2449768"/>
              <a:gd name="connsiteY490" fmla="*/ 683689 h 1050628"/>
              <a:gd name="connsiteX491" fmla="*/ 2098920 w 2449768"/>
              <a:gd name="connsiteY491" fmla="*/ 659384 h 1050628"/>
              <a:gd name="connsiteX492" fmla="*/ 2109933 w 2449768"/>
              <a:gd name="connsiteY492" fmla="*/ 656726 h 1050628"/>
              <a:gd name="connsiteX493" fmla="*/ 1632957 w 2449768"/>
              <a:gd name="connsiteY493" fmla="*/ 656726 h 1050628"/>
              <a:gd name="connsiteX494" fmla="*/ 1646249 w 2449768"/>
              <a:gd name="connsiteY494" fmla="*/ 665460 h 1050628"/>
              <a:gd name="connsiteX495" fmla="*/ 1640173 w 2449768"/>
              <a:gd name="connsiteY495" fmla="*/ 689765 h 1050628"/>
              <a:gd name="connsiteX496" fmla="*/ 1615868 w 2449768"/>
              <a:gd name="connsiteY496" fmla="*/ 683689 h 1050628"/>
              <a:gd name="connsiteX497" fmla="*/ 1621944 w 2449768"/>
              <a:gd name="connsiteY497" fmla="*/ 659384 h 1050628"/>
              <a:gd name="connsiteX498" fmla="*/ 1632957 w 2449768"/>
              <a:gd name="connsiteY498" fmla="*/ 656726 h 1050628"/>
              <a:gd name="connsiteX499" fmla="*/ 1165096 w 2449768"/>
              <a:gd name="connsiteY499" fmla="*/ 656726 h 1050628"/>
              <a:gd name="connsiteX500" fmla="*/ 1178387 w 2449768"/>
              <a:gd name="connsiteY500" fmla="*/ 665460 h 1050628"/>
              <a:gd name="connsiteX501" fmla="*/ 1172311 w 2449768"/>
              <a:gd name="connsiteY501" fmla="*/ 689765 h 1050628"/>
              <a:gd name="connsiteX502" fmla="*/ 1148007 w 2449768"/>
              <a:gd name="connsiteY502" fmla="*/ 683689 h 1050628"/>
              <a:gd name="connsiteX503" fmla="*/ 1154083 w 2449768"/>
              <a:gd name="connsiteY503" fmla="*/ 659384 h 1050628"/>
              <a:gd name="connsiteX504" fmla="*/ 1165096 w 2449768"/>
              <a:gd name="connsiteY504" fmla="*/ 656726 h 1050628"/>
              <a:gd name="connsiteX505" fmla="*/ 1948916 w 2449768"/>
              <a:gd name="connsiteY505" fmla="*/ 653688 h 1050628"/>
              <a:gd name="connsiteX506" fmla="*/ 1962208 w 2449768"/>
              <a:gd name="connsiteY506" fmla="*/ 662422 h 1050628"/>
              <a:gd name="connsiteX507" fmla="*/ 1956132 w 2449768"/>
              <a:gd name="connsiteY507" fmla="*/ 686727 h 1050628"/>
              <a:gd name="connsiteX508" fmla="*/ 1931827 w 2449768"/>
              <a:gd name="connsiteY508" fmla="*/ 680651 h 1050628"/>
              <a:gd name="connsiteX509" fmla="*/ 1937903 w 2449768"/>
              <a:gd name="connsiteY509" fmla="*/ 656346 h 1050628"/>
              <a:gd name="connsiteX510" fmla="*/ 1948916 w 2449768"/>
              <a:gd name="connsiteY510" fmla="*/ 653688 h 1050628"/>
              <a:gd name="connsiteX511" fmla="*/ 2328673 w 2449768"/>
              <a:gd name="connsiteY511" fmla="*/ 647611 h 1050628"/>
              <a:gd name="connsiteX512" fmla="*/ 2341965 w 2449768"/>
              <a:gd name="connsiteY512" fmla="*/ 656345 h 1050628"/>
              <a:gd name="connsiteX513" fmla="*/ 2335889 w 2449768"/>
              <a:gd name="connsiteY513" fmla="*/ 680650 h 1050628"/>
              <a:gd name="connsiteX514" fmla="*/ 2311584 w 2449768"/>
              <a:gd name="connsiteY514" fmla="*/ 674574 h 1050628"/>
              <a:gd name="connsiteX515" fmla="*/ 2317660 w 2449768"/>
              <a:gd name="connsiteY515" fmla="*/ 650269 h 1050628"/>
              <a:gd name="connsiteX516" fmla="*/ 2328673 w 2449768"/>
              <a:gd name="connsiteY516" fmla="*/ 647611 h 1050628"/>
              <a:gd name="connsiteX517" fmla="*/ 639512 w 2449768"/>
              <a:gd name="connsiteY517" fmla="*/ 641535 h 1050628"/>
              <a:gd name="connsiteX518" fmla="*/ 652804 w 2449768"/>
              <a:gd name="connsiteY518" fmla="*/ 650269 h 1050628"/>
              <a:gd name="connsiteX519" fmla="*/ 646728 w 2449768"/>
              <a:gd name="connsiteY519" fmla="*/ 674574 h 1050628"/>
              <a:gd name="connsiteX520" fmla="*/ 622423 w 2449768"/>
              <a:gd name="connsiteY520" fmla="*/ 668498 h 1050628"/>
              <a:gd name="connsiteX521" fmla="*/ 628499 w 2449768"/>
              <a:gd name="connsiteY521" fmla="*/ 644193 h 1050628"/>
              <a:gd name="connsiteX522" fmla="*/ 639512 w 2449768"/>
              <a:gd name="connsiteY522" fmla="*/ 641535 h 1050628"/>
              <a:gd name="connsiteX523" fmla="*/ 451152 w 2449768"/>
              <a:gd name="connsiteY523" fmla="*/ 641535 h 1050628"/>
              <a:gd name="connsiteX524" fmla="*/ 464444 w 2449768"/>
              <a:gd name="connsiteY524" fmla="*/ 650269 h 1050628"/>
              <a:gd name="connsiteX525" fmla="*/ 458368 w 2449768"/>
              <a:gd name="connsiteY525" fmla="*/ 674574 h 1050628"/>
              <a:gd name="connsiteX526" fmla="*/ 434063 w 2449768"/>
              <a:gd name="connsiteY526" fmla="*/ 668498 h 1050628"/>
              <a:gd name="connsiteX527" fmla="*/ 440139 w 2449768"/>
              <a:gd name="connsiteY527" fmla="*/ 644193 h 1050628"/>
              <a:gd name="connsiteX528" fmla="*/ 451152 w 2449768"/>
              <a:gd name="connsiteY528" fmla="*/ 641535 h 1050628"/>
              <a:gd name="connsiteX529" fmla="*/ 1739291 w 2449768"/>
              <a:gd name="connsiteY529" fmla="*/ 638497 h 1050628"/>
              <a:gd name="connsiteX530" fmla="*/ 1752582 w 2449768"/>
              <a:gd name="connsiteY530" fmla="*/ 647231 h 1050628"/>
              <a:gd name="connsiteX531" fmla="*/ 1746506 w 2449768"/>
              <a:gd name="connsiteY531" fmla="*/ 671536 h 1050628"/>
              <a:gd name="connsiteX532" fmla="*/ 1722201 w 2449768"/>
              <a:gd name="connsiteY532" fmla="*/ 665460 h 1050628"/>
              <a:gd name="connsiteX533" fmla="*/ 1728277 w 2449768"/>
              <a:gd name="connsiteY533" fmla="*/ 641155 h 1050628"/>
              <a:gd name="connsiteX534" fmla="*/ 1739291 w 2449768"/>
              <a:gd name="connsiteY534" fmla="*/ 638497 h 1050628"/>
              <a:gd name="connsiteX535" fmla="*/ 1429407 w 2449768"/>
              <a:gd name="connsiteY535" fmla="*/ 623307 h 1050628"/>
              <a:gd name="connsiteX536" fmla="*/ 1442699 w 2449768"/>
              <a:gd name="connsiteY536" fmla="*/ 632041 h 1050628"/>
              <a:gd name="connsiteX537" fmla="*/ 1436623 w 2449768"/>
              <a:gd name="connsiteY537" fmla="*/ 656346 h 1050628"/>
              <a:gd name="connsiteX538" fmla="*/ 1412318 w 2449768"/>
              <a:gd name="connsiteY538" fmla="*/ 650270 h 1050628"/>
              <a:gd name="connsiteX539" fmla="*/ 1418394 w 2449768"/>
              <a:gd name="connsiteY539" fmla="*/ 625965 h 1050628"/>
              <a:gd name="connsiteX540" fmla="*/ 1429407 w 2449768"/>
              <a:gd name="connsiteY540" fmla="*/ 623307 h 1050628"/>
              <a:gd name="connsiteX541" fmla="*/ 991927 w 2449768"/>
              <a:gd name="connsiteY541" fmla="*/ 614193 h 1050628"/>
              <a:gd name="connsiteX542" fmla="*/ 1005219 w 2449768"/>
              <a:gd name="connsiteY542" fmla="*/ 622927 h 1050628"/>
              <a:gd name="connsiteX543" fmla="*/ 999143 w 2449768"/>
              <a:gd name="connsiteY543" fmla="*/ 647232 h 1050628"/>
              <a:gd name="connsiteX544" fmla="*/ 974838 w 2449768"/>
              <a:gd name="connsiteY544" fmla="*/ 641156 h 1050628"/>
              <a:gd name="connsiteX545" fmla="*/ 980914 w 2449768"/>
              <a:gd name="connsiteY545" fmla="*/ 616851 h 1050628"/>
              <a:gd name="connsiteX546" fmla="*/ 991927 w 2449768"/>
              <a:gd name="connsiteY546" fmla="*/ 614193 h 1050628"/>
              <a:gd name="connsiteX547" fmla="*/ 1244086 w 2449768"/>
              <a:gd name="connsiteY547" fmla="*/ 589888 h 1050628"/>
              <a:gd name="connsiteX548" fmla="*/ 1257378 w 2449768"/>
              <a:gd name="connsiteY548" fmla="*/ 598622 h 1050628"/>
              <a:gd name="connsiteX549" fmla="*/ 1251302 w 2449768"/>
              <a:gd name="connsiteY549" fmla="*/ 622927 h 1050628"/>
              <a:gd name="connsiteX550" fmla="*/ 1226997 w 2449768"/>
              <a:gd name="connsiteY550" fmla="*/ 616851 h 1050628"/>
              <a:gd name="connsiteX551" fmla="*/ 1233073 w 2449768"/>
              <a:gd name="connsiteY551" fmla="*/ 592546 h 1050628"/>
              <a:gd name="connsiteX552" fmla="*/ 1244086 w 2449768"/>
              <a:gd name="connsiteY552" fmla="*/ 589888 h 1050628"/>
              <a:gd name="connsiteX553" fmla="*/ 1332189 w 2449768"/>
              <a:gd name="connsiteY553" fmla="*/ 586850 h 1050628"/>
              <a:gd name="connsiteX554" fmla="*/ 1345481 w 2449768"/>
              <a:gd name="connsiteY554" fmla="*/ 595584 h 1050628"/>
              <a:gd name="connsiteX555" fmla="*/ 1339405 w 2449768"/>
              <a:gd name="connsiteY555" fmla="*/ 619889 h 1050628"/>
              <a:gd name="connsiteX556" fmla="*/ 1315100 w 2449768"/>
              <a:gd name="connsiteY556" fmla="*/ 613813 h 1050628"/>
              <a:gd name="connsiteX557" fmla="*/ 1321176 w 2449768"/>
              <a:gd name="connsiteY557" fmla="*/ 589508 h 1050628"/>
              <a:gd name="connsiteX558" fmla="*/ 1332189 w 2449768"/>
              <a:gd name="connsiteY558" fmla="*/ 586850 h 1050628"/>
              <a:gd name="connsiteX559" fmla="*/ 867366 w 2449768"/>
              <a:gd name="connsiteY559" fmla="*/ 583812 h 1050628"/>
              <a:gd name="connsiteX560" fmla="*/ 880658 w 2449768"/>
              <a:gd name="connsiteY560" fmla="*/ 592546 h 1050628"/>
              <a:gd name="connsiteX561" fmla="*/ 874582 w 2449768"/>
              <a:gd name="connsiteY561" fmla="*/ 616851 h 1050628"/>
              <a:gd name="connsiteX562" fmla="*/ 850277 w 2449768"/>
              <a:gd name="connsiteY562" fmla="*/ 610775 h 1050628"/>
              <a:gd name="connsiteX563" fmla="*/ 856353 w 2449768"/>
              <a:gd name="connsiteY563" fmla="*/ 586470 h 1050628"/>
              <a:gd name="connsiteX564" fmla="*/ 867366 w 2449768"/>
              <a:gd name="connsiteY564" fmla="*/ 583812 h 1050628"/>
              <a:gd name="connsiteX565" fmla="*/ 2222342 w 2449768"/>
              <a:gd name="connsiteY565" fmla="*/ 576217 h 1050628"/>
              <a:gd name="connsiteX566" fmla="*/ 2235633 w 2449768"/>
              <a:gd name="connsiteY566" fmla="*/ 586470 h 1050628"/>
              <a:gd name="connsiteX567" fmla="*/ 2229557 w 2449768"/>
              <a:gd name="connsiteY567" fmla="*/ 610775 h 1050628"/>
              <a:gd name="connsiteX568" fmla="*/ 2205253 w 2449768"/>
              <a:gd name="connsiteY568" fmla="*/ 604698 h 1050628"/>
              <a:gd name="connsiteX569" fmla="*/ 2211329 w 2449768"/>
              <a:gd name="connsiteY569" fmla="*/ 577356 h 1050628"/>
              <a:gd name="connsiteX570" fmla="*/ 2222342 w 2449768"/>
              <a:gd name="connsiteY570" fmla="*/ 576217 h 1050628"/>
              <a:gd name="connsiteX571" fmla="*/ 1092183 w 2449768"/>
              <a:gd name="connsiteY571" fmla="*/ 571660 h 1050628"/>
              <a:gd name="connsiteX572" fmla="*/ 1105475 w 2449768"/>
              <a:gd name="connsiteY572" fmla="*/ 580394 h 1050628"/>
              <a:gd name="connsiteX573" fmla="*/ 1099399 w 2449768"/>
              <a:gd name="connsiteY573" fmla="*/ 604699 h 1050628"/>
              <a:gd name="connsiteX574" fmla="*/ 1075094 w 2449768"/>
              <a:gd name="connsiteY574" fmla="*/ 598623 h 1050628"/>
              <a:gd name="connsiteX575" fmla="*/ 1081170 w 2449768"/>
              <a:gd name="connsiteY575" fmla="*/ 574318 h 1050628"/>
              <a:gd name="connsiteX576" fmla="*/ 1092183 w 2449768"/>
              <a:gd name="connsiteY576" fmla="*/ 571660 h 1050628"/>
              <a:gd name="connsiteX577" fmla="*/ 2000563 w 2449768"/>
              <a:gd name="connsiteY577" fmla="*/ 568622 h 1050628"/>
              <a:gd name="connsiteX578" fmla="*/ 2013855 w 2449768"/>
              <a:gd name="connsiteY578" fmla="*/ 577356 h 1050628"/>
              <a:gd name="connsiteX579" fmla="*/ 2007779 w 2449768"/>
              <a:gd name="connsiteY579" fmla="*/ 601661 h 1050628"/>
              <a:gd name="connsiteX580" fmla="*/ 1983474 w 2449768"/>
              <a:gd name="connsiteY580" fmla="*/ 595585 h 1050628"/>
              <a:gd name="connsiteX581" fmla="*/ 1989550 w 2449768"/>
              <a:gd name="connsiteY581" fmla="*/ 571280 h 1050628"/>
              <a:gd name="connsiteX582" fmla="*/ 2000563 w 2449768"/>
              <a:gd name="connsiteY582" fmla="*/ 568622 h 1050628"/>
              <a:gd name="connsiteX583" fmla="*/ 745844 w 2449768"/>
              <a:gd name="connsiteY583" fmla="*/ 568622 h 1050628"/>
              <a:gd name="connsiteX584" fmla="*/ 759136 w 2449768"/>
              <a:gd name="connsiteY584" fmla="*/ 577356 h 1050628"/>
              <a:gd name="connsiteX585" fmla="*/ 753060 w 2449768"/>
              <a:gd name="connsiteY585" fmla="*/ 601661 h 1050628"/>
              <a:gd name="connsiteX586" fmla="*/ 728755 w 2449768"/>
              <a:gd name="connsiteY586" fmla="*/ 595585 h 1050628"/>
              <a:gd name="connsiteX587" fmla="*/ 734831 w 2449768"/>
              <a:gd name="connsiteY587" fmla="*/ 571280 h 1050628"/>
              <a:gd name="connsiteX588" fmla="*/ 745844 w 2449768"/>
              <a:gd name="connsiteY588" fmla="*/ 568622 h 1050628"/>
              <a:gd name="connsiteX589" fmla="*/ 533179 w 2449768"/>
              <a:gd name="connsiteY589" fmla="*/ 568622 h 1050628"/>
              <a:gd name="connsiteX590" fmla="*/ 546471 w 2449768"/>
              <a:gd name="connsiteY590" fmla="*/ 577356 h 1050628"/>
              <a:gd name="connsiteX591" fmla="*/ 540395 w 2449768"/>
              <a:gd name="connsiteY591" fmla="*/ 601661 h 1050628"/>
              <a:gd name="connsiteX592" fmla="*/ 516090 w 2449768"/>
              <a:gd name="connsiteY592" fmla="*/ 595585 h 1050628"/>
              <a:gd name="connsiteX593" fmla="*/ 522166 w 2449768"/>
              <a:gd name="connsiteY593" fmla="*/ 571280 h 1050628"/>
              <a:gd name="connsiteX594" fmla="*/ 533179 w 2449768"/>
              <a:gd name="connsiteY594" fmla="*/ 568622 h 1050628"/>
              <a:gd name="connsiteX595" fmla="*/ 1866889 w 2449768"/>
              <a:gd name="connsiteY595" fmla="*/ 565584 h 1050628"/>
              <a:gd name="connsiteX596" fmla="*/ 1880180 w 2449768"/>
              <a:gd name="connsiteY596" fmla="*/ 574318 h 1050628"/>
              <a:gd name="connsiteX597" fmla="*/ 1874104 w 2449768"/>
              <a:gd name="connsiteY597" fmla="*/ 598623 h 1050628"/>
              <a:gd name="connsiteX598" fmla="*/ 1849800 w 2449768"/>
              <a:gd name="connsiteY598" fmla="*/ 592547 h 1050628"/>
              <a:gd name="connsiteX599" fmla="*/ 1855876 w 2449768"/>
              <a:gd name="connsiteY599" fmla="*/ 568242 h 1050628"/>
              <a:gd name="connsiteX600" fmla="*/ 1866889 w 2449768"/>
              <a:gd name="connsiteY600" fmla="*/ 565584 h 1050628"/>
              <a:gd name="connsiteX601" fmla="*/ 1508397 w 2449768"/>
              <a:gd name="connsiteY601" fmla="*/ 565584 h 1050628"/>
              <a:gd name="connsiteX602" fmla="*/ 1521689 w 2449768"/>
              <a:gd name="connsiteY602" fmla="*/ 574318 h 1050628"/>
              <a:gd name="connsiteX603" fmla="*/ 1515613 w 2449768"/>
              <a:gd name="connsiteY603" fmla="*/ 598623 h 1050628"/>
              <a:gd name="connsiteX604" fmla="*/ 1491308 w 2449768"/>
              <a:gd name="connsiteY604" fmla="*/ 592547 h 1050628"/>
              <a:gd name="connsiteX605" fmla="*/ 1497384 w 2449768"/>
              <a:gd name="connsiteY605" fmla="*/ 568242 h 1050628"/>
              <a:gd name="connsiteX606" fmla="*/ 1508397 w 2449768"/>
              <a:gd name="connsiteY606" fmla="*/ 565584 h 1050628"/>
              <a:gd name="connsiteX607" fmla="*/ 2365130 w 2449768"/>
              <a:gd name="connsiteY607" fmla="*/ 556470 h 1050628"/>
              <a:gd name="connsiteX608" fmla="*/ 2378422 w 2449768"/>
              <a:gd name="connsiteY608" fmla="*/ 565204 h 1050628"/>
              <a:gd name="connsiteX609" fmla="*/ 2372346 w 2449768"/>
              <a:gd name="connsiteY609" fmla="*/ 589509 h 1050628"/>
              <a:gd name="connsiteX610" fmla="*/ 2348041 w 2449768"/>
              <a:gd name="connsiteY610" fmla="*/ 583433 h 1050628"/>
              <a:gd name="connsiteX611" fmla="*/ 2354117 w 2449768"/>
              <a:gd name="connsiteY611" fmla="*/ 559128 h 1050628"/>
              <a:gd name="connsiteX612" fmla="*/ 2365130 w 2449768"/>
              <a:gd name="connsiteY612" fmla="*/ 556470 h 1050628"/>
              <a:gd name="connsiteX613" fmla="*/ 1620805 w 2449768"/>
              <a:gd name="connsiteY613" fmla="*/ 550394 h 1050628"/>
              <a:gd name="connsiteX614" fmla="*/ 1634097 w 2449768"/>
              <a:gd name="connsiteY614" fmla="*/ 559128 h 1050628"/>
              <a:gd name="connsiteX615" fmla="*/ 1628021 w 2449768"/>
              <a:gd name="connsiteY615" fmla="*/ 583433 h 1050628"/>
              <a:gd name="connsiteX616" fmla="*/ 1603716 w 2449768"/>
              <a:gd name="connsiteY616" fmla="*/ 577357 h 1050628"/>
              <a:gd name="connsiteX617" fmla="*/ 1609792 w 2449768"/>
              <a:gd name="connsiteY617" fmla="*/ 553052 h 1050628"/>
              <a:gd name="connsiteX618" fmla="*/ 1620805 w 2449768"/>
              <a:gd name="connsiteY618" fmla="*/ 550394 h 1050628"/>
              <a:gd name="connsiteX619" fmla="*/ 2097781 w 2449768"/>
              <a:gd name="connsiteY619" fmla="*/ 544317 h 1050628"/>
              <a:gd name="connsiteX620" fmla="*/ 2111073 w 2449768"/>
              <a:gd name="connsiteY620" fmla="*/ 553051 h 1050628"/>
              <a:gd name="connsiteX621" fmla="*/ 2104997 w 2449768"/>
              <a:gd name="connsiteY621" fmla="*/ 577356 h 1050628"/>
              <a:gd name="connsiteX622" fmla="*/ 2080692 w 2449768"/>
              <a:gd name="connsiteY622" fmla="*/ 571280 h 1050628"/>
              <a:gd name="connsiteX623" fmla="*/ 2086768 w 2449768"/>
              <a:gd name="connsiteY623" fmla="*/ 546975 h 1050628"/>
              <a:gd name="connsiteX624" fmla="*/ 2097781 w 2449768"/>
              <a:gd name="connsiteY624" fmla="*/ 544317 h 1050628"/>
              <a:gd name="connsiteX625" fmla="*/ 1745366 w 2449768"/>
              <a:gd name="connsiteY625" fmla="*/ 538241 h 1050628"/>
              <a:gd name="connsiteX626" fmla="*/ 1758658 w 2449768"/>
              <a:gd name="connsiteY626" fmla="*/ 546975 h 1050628"/>
              <a:gd name="connsiteX627" fmla="*/ 1752582 w 2449768"/>
              <a:gd name="connsiteY627" fmla="*/ 571280 h 1050628"/>
              <a:gd name="connsiteX628" fmla="*/ 1728277 w 2449768"/>
              <a:gd name="connsiteY628" fmla="*/ 565204 h 1050628"/>
              <a:gd name="connsiteX629" fmla="*/ 1734353 w 2449768"/>
              <a:gd name="connsiteY629" fmla="*/ 540899 h 1050628"/>
              <a:gd name="connsiteX630" fmla="*/ 1745366 w 2449768"/>
              <a:gd name="connsiteY630" fmla="*/ 538241 h 1050628"/>
              <a:gd name="connsiteX631" fmla="*/ 624322 w 2449768"/>
              <a:gd name="connsiteY631" fmla="*/ 529127 h 1050628"/>
              <a:gd name="connsiteX632" fmla="*/ 637613 w 2449768"/>
              <a:gd name="connsiteY632" fmla="*/ 537861 h 1050628"/>
              <a:gd name="connsiteX633" fmla="*/ 631537 w 2449768"/>
              <a:gd name="connsiteY633" fmla="*/ 562166 h 1050628"/>
              <a:gd name="connsiteX634" fmla="*/ 607233 w 2449768"/>
              <a:gd name="connsiteY634" fmla="*/ 556090 h 1050628"/>
              <a:gd name="connsiteX635" fmla="*/ 613309 w 2449768"/>
              <a:gd name="connsiteY635" fmla="*/ 531785 h 1050628"/>
              <a:gd name="connsiteX636" fmla="*/ 624322 w 2449768"/>
              <a:gd name="connsiteY636" fmla="*/ 529127 h 1050628"/>
              <a:gd name="connsiteX637" fmla="*/ 958508 w 2449768"/>
              <a:gd name="connsiteY637" fmla="*/ 523051 h 1050628"/>
              <a:gd name="connsiteX638" fmla="*/ 971800 w 2449768"/>
              <a:gd name="connsiteY638" fmla="*/ 531785 h 1050628"/>
              <a:gd name="connsiteX639" fmla="*/ 965724 w 2449768"/>
              <a:gd name="connsiteY639" fmla="*/ 556090 h 1050628"/>
              <a:gd name="connsiteX640" fmla="*/ 941419 w 2449768"/>
              <a:gd name="connsiteY640" fmla="*/ 550014 h 1050628"/>
              <a:gd name="connsiteX641" fmla="*/ 947495 w 2449768"/>
              <a:gd name="connsiteY641" fmla="*/ 525709 h 1050628"/>
              <a:gd name="connsiteX642" fmla="*/ 958508 w 2449768"/>
              <a:gd name="connsiteY642" fmla="*/ 523051 h 1050628"/>
              <a:gd name="connsiteX643" fmla="*/ 1177248 w 2449768"/>
              <a:gd name="connsiteY643" fmla="*/ 507861 h 1050628"/>
              <a:gd name="connsiteX644" fmla="*/ 1190540 w 2449768"/>
              <a:gd name="connsiteY644" fmla="*/ 516595 h 1050628"/>
              <a:gd name="connsiteX645" fmla="*/ 1184464 w 2449768"/>
              <a:gd name="connsiteY645" fmla="*/ 540900 h 1050628"/>
              <a:gd name="connsiteX646" fmla="*/ 1160159 w 2449768"/>
              <a:gd name="connsiteY646" fmla="*/ 534824 h 1050628"/>
              <a:gd name="connsiteX647" fmla="*/ 1166235 w 2449768"/>
              <a:gd name="connsiteY647" fmla="*/ 510519 h 1050628"/>
              <a:gd name="connsiteX648" fmla="*/ 1177248 w 2449768"/>
              <a:gd name="connsiteY648" fmla="*/ 507861 h 1050628"/>
              <a:gd name="connsiteX649" fmla="*/ 1399027 w 2449768"/>
              <a:gd name="connsiteY649" fmla="*/ 504823 h 1050628"/>
              <a:gd name="connsiteX650" fmla="*/ 1412319 w 2449768"/>
              <a:gd name="connsiteY650" fmla="*/ 513557 h 1050628"/>
              <a:gd name="connsiteX651" fmla="*/ 1406243 w 2449768"/>
              <a:gd name="connsiteY651" fmla="*/ 537862 h 1050628"/>
              <a:gd name="connsiteX652" fmla="*/ 1381938 w 2449768"/>
              <a:gd name="connsiteY652" fmla="*/ 531786 h 1050628"/>
              <a:gd name="connsiteX653" fmla="*/ 1388014 w 2449768"/>
              <a:gd name="connsiteY653" fmla="*/ 507481 h 1050628"/>
              <a:gd name="connsiteX654" fmla="*/ 1399027 w 2449768"/>
              <a:gd name="connsiteY654" fmla="*/ 504823 h 1050628"/>
              <a:gd name="connsiteX655" fmla="*/ 2194999 w 2449768"/>
              <a:gd name="connsiteY655" fmla="*/ 492670 h 1050628"/>
              <a:gd name="connsiteX656" fmla="*/ 2208291 w 2449768"/>
              <a:gd name="connsiteY656" fmla="*/ 501404 h 1050628"/>
              <a:gd name="connsiteX657" fmla="*/ 2202214 w 2449768"/>
              <a:gd name="connsiteY657" fmla="*/ 525709 h 1050628"/>
              <a:gd name="connsiteX658" fmla="*/ 2177910 w 2449768"/>
              <a:gd name="connsiteY658" fmla="*/ 519633 h 1050628"/>
              <a:gd name="connsiteX659" fmla="*/ 2183986 w 2449768"/>
              <a:gd name="connsiteY659" fmla="*/ 495328 h 1050628"/>
              <a:gd name="connsiteX660" fmla="*/ 2194999 w 2449768"/>
              <a:gd name="connsiteY660" fmla="*/ 492670 h 1050628"/>
              <a:gd name="connsiteX661" fmla="*/ 1912459 w 2449768"/>
              <a:gd name="connsiteY661" fmla="*/ 480518 h 1050628"/>
              <a:gd name="connsiteX662" fmla="*/ 1925751 w 2449768"/>
              <a:gd name="connsiteY662" fmla="*/ 489252 h 1050628"/>
              <a:gd name="connsiteX663" fmla="*/ 1919675 w 2449768"/>
              <a:gd name="connsiteY663" fmla="*/ 513557 h 1050628"/>
              <a:gd name="connsiteX664" fmla="*/ 1895370 w 2449768"/>
              <a:gd name="connsiteY664" fmla="*/ 507481 h 1050628"/>
              <a:gd name="connsiteX665" fmla="*/ 1901446 w 2449768"/>
              <a:gd name="connsiteY665" fmla="*/ 483176 h 1050628"/>
              <a:gd name="connsiteX666" fmla="*/ 1912459 w 2449768"/>
              <a:gd name="connsiteY666" fmla="*/ 480518 h 1050628"/>
              <a:gd name="connsiteX667" fmla="*/ 803567 w 2449768"/>
              <a:gd name="connsiteY667" fmla="*/ 480518 h 1050628"/>
              <a:gd name="connsiteX668" fmla="*/ 816859 w 2449768"/>
              <a:gd name="connsiteY668" fmla="*/ 489252 h 1050628"/>
              <a:gd name="connsiteX669" fmla="*/ 810783 w 2449768"/>
              <a:gd name="connsiteY669" fmla="*/ 513557 h 1050628"/>
              <a:gd name="connsiteX670" fmla="*/ 786478 w 2449768"/>
              <a:gd name="connsiteY670" fmla="*/ 507481 h 1050628"/>
              <a:gd name="connsiteX671" fmla="*/ 792554 w 2449768"/>
              <a:gd name="connsiteY671" fmla="*/ 483176 h 1050628"/>
              <a:gd name="connsiteX672" fmla="*/ 803567 w 2449768"/>
              <a:gd name="connsiteY672" fmla="*/ 480518 h 1050628"/>
              <a:gd name="connsiteX673" fmla="*/ 1550930 w 2449768"/>
              <a:gd name="connsiteY673" fmla="*/ 471404 h 1050628"/>
              <a:gd name="connsiteX674" fmla="*/ 1564222 w 2449768"/>
              <a:gd name="connsiteY674" fmla="*/ 480138 h 1050628"/>
              <a:gd name="connsiteX675" fmla="*/ 1558146 w 2449768"/>
              <a:gd name="connsiteY675" fmla="*/ 504443 h 1050628"/>
              <a:gd name="connsiteX676" fmla="*/ 1533841 w 2449768"/>
              <a:gd name="connsiteY676" fmla="*/ 498367 h 1050628"/>
              <a:gd name="connsiteX677" fmla="*/ 1539917 w 2449768"/>
              <a:gd name="connsiteY677" fmla="*/ 474062 h 1050628"/>
              <a:gd name="connsiteX678" fmla="*/ 1550930 w 2449768"/>
              <a:gd name="connsiteY678" fmla="*/ 471404 h 1050628"/>
              <a:gd name="connsiteX679" fmla="*/ 2307407 w 2449768"/>
              <a:gd name="connsiteY679" fmla="*/ 465328 h 1050628"/>
              <a:gd name="connsiteX680" fmla="*/ 2320698 w 2449768"/>
              <a:gd name="connsiteY680" fmla="*/ 474062 h 1050628"/>
              <a:gd name="connsiteX681" fmla="*/ 2314622 w 2449768"/>
              <a:gd name="connsiteY681" fmla="*/ 498367 h 1050628"/>
              <a:gd name="connsiteX682" fmla="*/ 2290318 w 2449768"/>
              <a:gd name="connsiteY682" fmla="*/ 492291 h 1050628"/>
              <a:gd name="connsiteX683" fmla="*/ 2296394 w 2449768"/>
              <a:gd name="connsiteY683" fmla="*/ 467986 h 1050628"/>
              <a:gd name="connsiteX684" fmla="*/ 2307407 w 2449768"/>
              <a:gd name="connsiteY684" fmla="*/ 465328 h 1050628"/>
              <a:gd name="connsiteX685" fmla="*/ 1076992 w 2449768"/>
              <a:gd name="connsiteY685" fmla="*/ 462290 h 1050628"/>
              <a:gd name="connsiteX686" fmla="*/ 1090284 w 2449768"/>
              <a:gd name="connsiteY686" fmla="*/ 471024 h 1050628"/>
              <a:gd name="connsiteX687" fmla="*/ 1084208 w 2449768"/>
              <a:gd name="connsiteY687" fmla="*/ 495329 h 1050628"/>
              <a:gd name="connsiteX688" fmla="*/ 1059903 w 2449768"/>
              <a:gd name="connsiteY688" fmla="*/ 489253 h 1050628"/>
              <a:gd name="connsiteX689" fmla="*/ 1065979 w 2449768"/>
              <a:gd name="connsiteY689" fmla="*/ 464948 h 1050628"/>
              <a:gd name="connsiteX690" fmla="*/ 1076992 w 2449768"/>
              <a:gd name="connsiteY690" fmla="*/ 462290 h 1050628"/>
              <a:gd name="connsiteX691" fmla="*/ 2030944 w 2449768"/>
              <a:gd name="connsiteY691" fmla="*/ 456214 h 1050628"/>
              <a:gd name="connsiteX692" fmla="*/ 2044236 w 2449768"/>
              <a:gd name="connsiteY692" fmla="*/ 464948 h 1050628"/>
              <a:gd name="connsiteX693" fmla="*/ 2038160 w 2449768"/>
              <a:gd name="connsiteY693" fmla="*/ 489253 h 1050628"/>
              <a:gd name="connsiteX694" fmla="*/ 2013855 w 2449768"/>
              <a:gd name="connsiteY694" fmla="*/ 483177 h 1050628"/>
              <a:gd name="connsiteX695" fmla="*/ 2019931 w 2449768"/>
              <a:gd name="connsiteY695" fmla="*/ 458872 h 1050628"/>
              <a:gd name="connsiteX696" fmla="*/ 2030944 w 2449768"/>
              <a:gd name="connsiteY696" fmla="*/ 456214 h 1050628"/>
              <a:gd name="connsiteX697" fmla="*/ 1280542 w 2449768"/>
              <a:gd name="connsiteY697" fmla="*/ 453176 h 1050628"/>
              <a:gd name="connsiteX698" fmla="*/ 1293834 w 2449768"/>
              <a:gd name="connsiteY698" fmla="*/ 461910 h 1050628"/>
              <a:gd name="connsiteX699" fmla="*/ 1287758 w 2449768"/>
              <a:gd name="connsiteY699" fmla="*/ 486215 h 1050628"/>
              <a:gd name="connsiteX700" fmla="*/ 1263453 w 2449768"/>
              <a:gd name="connsiteY700" fmla="*/ 480139 h 1050628"/>
              <a:gd name="connsiteX701" fmla="*/ 1269529 w 2449768"/>
              <a:gd name="connsiteY701" fmla="*/ 455834 h 1050628"/>
              <a:gd name="connsiteX702" fmla="*/ 1280542 w 2449768"/>
              <a:gd name="connsiteY702" fmla="*/ 453176 h 1050628"/>
              <a:gd name="connsiteX703" fmla="*/ 679006 w 2449768"/>
              <a:gd name="connsiteY703" fmla="*/ 450138 h 1050628"/>
              <a:gd name="connsiteX704" fmla="*/ 692298 w 2449768"/>
              <a:gd name="connsiteY704" fmla="*/ 458872 h 1050628"/>
              <a:gd name="connsiteX705" fmla="*/ 686222 w 2449768"/>
              <a:gd name="connsiteY705" fmla="*/ 483177 h 1050628"/>
              <a:gd name="connsiteX706" fmla="*/ 661917 w 2449768"/>
              <a:gd name="connsiteY706" fmla="*/ 477101 h 1050628"/>
              <a:gd name="connsiteX707" fmla="*/ 667993 w 2449768"/>
              <a:gd name="connsiteY707" fmla="*/ 452796 h 1050628"/>
              <a:gd name="connsiteX708" fmla="*/ 679006 w 2449768"/>
              <a:gd name="connsiteY708" fmla="*/ 450138 h 1050628"/>
              <a:gd name="connsiteX709" fmla="*/ 1815242 w 2449768"/>
              <a:gd name="connsiteY709" fmla="*/ 447099 h 1050628"/>
              <a:gd name="connsiteX710" fmla="*/ 1828533 w 2449768"/>
              <a:gd name="connsiteY710" fmla="*/ 455833 h 1050628"/>
              <a:gd name="connsiteX711" fmla="*/ 1822457 w 2449768"/>
              <a:gd name="connsiteY711" fmla="*/ 480138 h 1050628"/>
              <a:gd name="connsiteX712" fmla="*/ 1798152 w 2449768"/>
              <a:gd name="connsiteY712" fmla="*/ 474062 h 1050628"/>
              <a:gd name="connsiteX713" fmla="*/ 1804228 w 2449768"/>
              <a:gd name="connsiteY713" fmla="*/ 449757 h 1050628"/>
              <a:gd name="connsiteX714" fmla="*/ 1815242 w 2449768"/>
              <a:gd name="connsiteY714" fmla="*/ 447099 h 1050628"/>
              <a:gd name="connsiteX715" fmla="*/ 1699795 w 2449768"/>
              <a:gd name="connsiteY715" fmla="*/ 444061 h 1050628"/>
              <a:gd name="connsiteX716" fmla="*/ 1713087 w 2449768"/>
              <a:gd name="connsiteY716" fmla="*/ 452795 h 1050628"/>
              <a:gd name="connsiteX717" fmla="*/ 1707011 w 2449768"/>
              <a:gd name="connsiteY717" fmla="*/ 477100 h 1050628"/>
              <a:gd name="connsiteX718" fmla="*/ 1682706 w 2449768"/>
              <a:gd name="connsiteY718" fmla="*/ 471024 h 1050628"/>
              <a:gd name="connsiteX719" fmla="*/ 1688782 w 2449768"/>
              <a:gd name="connsiteY719" fmla="*/ 446719 h 1050628"/>
              <a:gd name="connsiteX720" fmla="*/ 1699795 w 2449768"/>
              <a:gd name="connsiteY720" fmla="*/ 444061 h 1050628"/>
              <a:gd name="connsiteX721" fmla="*/ 888633 w 2449768"/>
              <a:gd name="connsiteY721" fmla="*/ 434947 h 1050628"/>
              <a:gd name="connsiteX722" fmla="*/ 901925 w 2449768"/>
              <a:gd name="connsiteY722" fmla="*/ 443681 h 1050628"/>
              <a:gd name="connsiteX723" fmla="*/ 895849 w 2449768"/>
              <a:gd name="connsiteY723" fmla="*/ 467986 h 1050628"/>
              <a:gd name="connsiteX724" fmla="*/ 871544 w 2449768"/>
              <a:gd name="connsiteY724" fmla="*/ 461910 h 1050628"/>
              <a:gd name="connsiteX725" fmla="*/ 877620 w 2449768"/>
              <a:gd name="connsiteY725" fmla="*/ 437605 h 1050628"/>
              <a:gd name="connsiteX726" fmla="*/ 888633 w 2449768"/>
              <a:gd name="connsiteY726" fmla="*/ 434947 h 1050628"/>
              <a:gd name="connsiteX727" fmla="*/ 2158542 w 2449768"/>
              <a:gd name="connsiteY727" fmla="*/ 407605 h 1050628"/>
              <a:gd name="connsiteX728" fmla="*/ 2171833 w 2449768"/>
              <a:gd name="connsiteY728" fmla="*/ 416339 h 1050628"/>
              <a:gd name="connsiteX729" fmla="*/ 2165757 w 2449768"/>
              <a:gd name="connsiteY729" fmla="*/ 440644 h 1050628"/>
              <a:gd name="connsiteX730" fmla="*/ 2141453 w 2449768"/>
              <a:gd name="connsiteY730" fmla="*/ 434568 h 1050628"/>
              <a:gd name="connsiteX731" fmla="*/ 2147529 w 2449768"/>
              <a:gd name="connsiteY731" fmla="*/ 410263 h 1050628"/>
              <a:gd name="connsiteX732" fmla="*/ 2158542 w 2449768"/>
              <a:gd name="connsiteY732" fmla="*/ 407605 h 1050628"/>
              <a:gd name="connsiteX733" fmla="*/ 1484092 w 2449768"/>
              <a:gd name="connsiteY733" fmla="*/ 407605 h 1050628"/>
              <a:gd name="connsiteX734" fmla="*/ 1497384 w 2449768"/>
              <a:gd name="connsiteY734" fmla="*/ 416339 h 1050628"/>
              <a:gd name="connsiteX735" fmla="*/ 1491308 w 2449768"/>
              <a:gd name="connsiteY735" fmla="*/ 440644 h 1050628"/>
              <a:gd name="connsiteX736" fmla="*/ 1467003 w 2449768"/>
              <a:gd name="connsiteY736" fmla="*/ 434568 h 1050628"/>
              <a:gd name="connsiteX737" fmla="*/ 1473079 w 2449768"/>
              <a:gd name="connsiteY737" fmla="*/ 410263 h 1050628"/>
              <a:gd name="connsiteX738" fmla="*/ 1484092 w 2449768"/>
              <a:gd name="connsiteY738" fmla="*/ 407605 h 1050628"/>
              <a:gd name="connsiteX739" fmla="*/ 1365608 w 2449768"/>
              <a:gd name="connsiteY739" fmla="*/ 404567 h 1050628"/>
              <a:gd name="connsiteX740" fmla="*/ 1378900 w 2449768"/>
              <a:gd name="connsiteY740" fmla="*/ 413301 h 1050628"/>
              <a:gd name="connsiteX741" fmla="*/ 1372824 w 2449768"/>
              <a:gd name="connsiteY741" fmla="*/ 437606 h 1050628"/>
              <a:gd name="connsiteX742" fmla="*/ 1348519 w 2449768"/>
              <a:gd name="connsiteY742" fmla="*/ 431530 h 1050628"/>
              <a:gd name="connsiteX743" fmla="*/ 1354595 w 2449768"/>
              <a:gd name="connsiteY743" fmla="*/ 407225 h 1050628"/>
              <a:gd name="connsiteX744" fmla="*/ 1365608 w 2449768"/>
              <a:gd name="connsiteY744" fmla="*/ 404567 h 1050628"/>
              <a:gd name="connsiteX745" fmla="*/ 988889 w 2449768"/>
              <a:gd name="connsiteY745" fmla="*/ 404567 h 1050628"/>
              <a:gd name="connsiteX746" fmla="*/ 1002180 w 2449768"/>
              <a:gd name="connsiteY746" fmla="*/ 413301 h 1050628"/>
              <a:gd name="connsiteX747" fmla="*/ 996104 w 2449768"/>
              <a:gd name="connsiteY747" fmla="*/ 437606 h 1050628"/>
              <a:gd name="connsiteX748" fmla="*/ 971800 w 2449768"/>
              <a:gd name="connsiteY748" fmla="*/ 431530 h 1050628"/>
              <a:gd name="connsiteX749" fmla="*/ 977876 w 2449768"/>
              <a:gd name="connsiteY749" fmla="*/ 407225 h 1050628"/>
              <a:gd name="connsiteX750" fmla="*/ 988889 w 2449768"/>
              <a:gd name="connsiteY750" fmla="*/ 404567 h 1050628"/>
              <a:gd name="connsiteX751" fmla="*/ 1182565 w 2449768"/>
              <a:gd name="connsiteY751" fmla="*/ 394312 h 1050628"/>
              <a:gd name="connsiteX752" fmla="*/ 1193578 w 2449768"/>
              <a:gd name="connsiteY752" fmla="*/ 404186 h 1050628"/>
              <a:gd name="connsiteX753" fmla="*/ 1187502 w 2449768"/>
              <a:gd name="connsiteY753" fmla="*/ 428491 h 1050628"/>
              <a:gd name="connsiteX754" fmla="*/ 1163197 w 2449768"/>
              <a:gd name="connsiteY754" fmla="*/ 422415 h 1050628"/>
              <a:gd name="connsiteX755" fmla="*/ 1169273 w 2449768"/>
              <a:gd name="connsiteY755" fmla="*/ 398110 h 1050628"/>
              <a:gd name="connsiteX756" fmla="*/ 1182565 w 2449768"/>
              <a:gd name="connsiteY756" fmla="*/ 394312 h 1050628"/>
              <a:gd name="connsiteX757" fmla="*/ 1620805 w 2449768"/>
              <a:gd name="connsiteY757" fmla="*/ 389376 h 1050628"/>
              <a:gd name="connsiteX758" fmla="*/ 1634097 w 2449768"/>
              <a:gd name="connsiteY758" fmla="*/ 398110 h 1050628"/>
              <a:gd name="connsiteX759" fmla="*/ 1628021 w 2449768"/>
              <a:gd name="connsiteY759" fmla="*/ 422415 h 1050628"/>
              <a:gd name="connsiteX760" fmla="*/ 1603716 w 2449768"/>
              <a:gd name="connsiteY760" fmla="*/ 416339 h 1050628"/>
              <a:gd name="connsiteX761" fmla="*/ 1609792 w 2449768"/>
              <a:gd name="connsiteY761" fmla="*/ 392034 h 1050628"/>
              <a:gd name="connsiteX762" fmla="*/ 1620805 w 2449768"/>
              <a:gd name="connsiteY762" fmla="*/ 389376 h 1050628"/>
              <a:gd name="connsiteX763" fmla="*/ 1961068 w 2449768"/>
              <a:gd name="connsiteY763" fmla="*/ 380262 h 1050628"/>
              <a:gd name="connsiteX764" fmla="*/ 1974360 w 2449768"/>
              <a:gd name="connsiteY764" fmla="*/ 388996 h 1050628"/>
              <a:gd name="connsiteX765" fmla="*/ 1968284 w 2449768"/>
              <a:gd name="connsiteY765" fmla="*/ 413301 h 1050628"/>
              <a:gd name="connsiteX766" fmla="*/ 1943979 w 2449768"/>
              <a:gd name="connsiteY766" fmla="*/ 407225 h 1050628"/>
              <a:gd name="connsiteX767" fmla="*/ 1950055 w 2449768"/>
              <a:gd name="connsiteY767" fmla="*/ 382920 h 1050628"/>
              <a:gd name="connsiteX768" fmla="*/ 1961068 w 2449768"/>
              <a:gd name="connsiteY768" fmla="*/ 380262 h 1050628"/>
              <a:gd name="connsiteX769" fmla="*/ 770148 w 2449768"/>
              <a:gd name="connsiteY769" fmla="*/ 380262 h 1050628"/>
              <a:gd name="connsiteX770" fmla="*/ 783440 w 2449768"/>
              <a:gd name="connsiteY770" fmla="*/ 388996 h 1050628"/>
              <a:gd name="connsiteX771" fmla="*/ 777364 w 2449768"/>
              <a:gd name="connsiteY771" fmla="*/ 413301 h 1050628"/>
              <a:gd name="connsiteX772" fmla="*/ 753059 w 2449768"/>
              <a:gd name="connsiteY772" fmla="*/ 407225 h 1050628"/>
              <a:gd name="connsiteX773" fmla="*/ 759135 w 2449768"/>
              <a:gd name="connsiteY773" fmla="*/ 382920 h 1050628"/>
              <a:gd name="connsiteX774" fmla="*/ 770148 w 2449768"/>
              <a:gd name="connsiteY774" fmla="*/ 380262 h 1050628"/>
              <a:gd name="connsiteX775" fmla="*/ 2240571 w 2449768"/>
              <a:gd name="connsiteY775" fmla="*/ 352920 h 1050628"/>
              <a:gd name="connsiteX776" fmla="*/ 2253862 w 2449768"/>
              <a:gd name="connsiteY776" fmla="*/ 361654 h 1050628"/>
              <a:gd name="connsiteX777" fmla="*/ 2247786 w 2449768"/>
              <a:gd name="connsiteY777" fmla="*/ 385959 h 1050628"/>
              <a:gd name="connsiteX778" fmla="*/ 2223481 w 2449768"/>
              <a:gd name="connsiteY778" fmla="*/ 379883 h 1050628"/>
              <a:gd name="connsiteX779" fmla="*/ 2229557 w 2449768"/>
              <a:gd name="connsiteY779" fmla="*/ 355578 h 1050628"/>
              <a:gd name="connsiteX780" fmla="*/ 2240571 w 2449768"/>
              <a:gd name="connsiteY780" fmla="*/ 352920 h 1050628"/>
              <a:gd name="connsiteX781" fmla="*/ 2082590 w 2449768"/>
              <a:gd name="connsiteY781" fmla="*/ 352920 h 1050628"/>
              <a:gd name="connsiteX782" fmla="*/ 2095882 w 2449768"/>
              <a:gd name="connsiteY782" fmla="*/ 361654 h 1050628"/>
              <a:gd name="connsiteX783" fmla="*/ 2089806 w 2449768"/>
              <a:gd name="connsiteY783" fmla="*/ 385959 h 1050628"/>
              <a:gd name="connsiteX784" fmla="*/ 2065501 w 2449768"/>
              <a:gd name="connsiteY784" fmla="*/ 379883 h 1050628"/>
              <a:gd name="connsiteX785" fmla="*/ 2071577 w 2449768"/>
              <a:gd name="connsiteY785" fmla="*/ 355578 h 1050628"/>
              <a:gd name="connsiteX786" fmla="*/ 2082590 w 2449768"/>
              <a:gd name="connsiteY786" fmla="*/ 352920 h 1050628"/>
              <a:gd name="connsiteX787" fmla="*/ 1080030 w 2449768"/>
              <a:gd name="connsiteY787" fmla="*/ 337729 h 1050628"/>
              <a:gd name="connsiteX788" fmla="*/ 1093322 w 2449768"/>
              <a:gd name="connsiteY788" fmla="*/ 346463 h 1050628"/>
              <a:gd name="connsiteX789" fmla="*/ 1087246 w 2449768"/>
              <a:gd name="connsiteY789" fmla="*/ 370768 h 1050628"/>
              <a:gd name="connsiteX790" fmla="*/ 1062941 w 2449768"/>
              <a:gd name="connsiteY790" fmla="*/ 364692 h 1050628"/>
              <a:gd name="connsiteX791" fmla="*/ 1069017 w 2449768"/>
              <a:gd name="connsiteY791" fmla="*/ 340387 h 1050628"/>
              <a:gd name="connsiteX792" fmla="*/ 1080030 w 2449768"/>
              <a:gd name="connsiteY792" fmla="*/ 337729 h 1050628"/>
              <a:gd name="connsiteX793" fmla="*/ 1787899 w 2449768"/>
              <a:gd name="connsiteY793" fmla="*/ 331653 h 1050628"/>
              <a:gd name="connsiteX794" fmla="*/ 1801191 w 2449768"/>
              <a:gd name="connsiteY794" fmla="*/ 340387 h 1050628"/>
              <a:gd name="connsiteX795" fmla="*/ 1795115 w 2449768"/>
              <a:gd name="connsiteY795" fmla="*/ 364692 h 1050628"/>
              <a:gd name="connsiteX796" fmla="*/ 1770810 w 2449768"/>
              <a:gd name="connsiteY796" fmla="*/ 358616 h 1050628"/>
              <a:gd name="connsiteX797" fmla="*/ 1776886 w 2449768"/>
              <a:gd name="connsiteY797" fmla="*/ 334311 h 1050628"/>
              <a:gd name="connsiteX798" fmla="*/ 1787899 w 2449768"/>
              <a:gd name="connsiteY798" fmla="*/ 331653 h 1050628"/>
              <a:gd name="connsiteX799" fmla="*/ 1879040 w 2449768"/>
              <a:gd name="connsiteY799" fmla="*/ 328615 h 1050628"/>
              <a:gd name="connsiteX800" fmla="*/ 1892332 w 2449768"/>
              <a:gd name="connsiteY800" fmla="*/ 337349 h 1050628"/>
              <a:gd name="connsiteX801" fmla="*/ 1886256 w 2449768"/>
              <a:gd name="connsiteY801" fmla="*/ 361654 h 1050628"/>
              <a:gd name="connsiteX802" fmla="*/ 1861951 w 2449768"/>
              <a:gd name="connsiteY802" fmla="*/ 355578 h 1050628"/>
              <a:gd name="connsiteX803" fmla="*/ 1868027 w 2449768"/>
              <a:gd name="connsiteY803" fmla="*/ 331273 h 1050628"/>
              <a:gd name="connsiteX804" fmla="*/ 1879040 w 2449768"/>
              <a:gd name="connsiteY804" fmla="*/ 328615 h 1050628"/>
              <a:gd name="connsiteX805" fmla="*/ 1265352 w 2449768"/>
              <a:gd name="connsiteY805" fmla="*/ 325577 h 1050628"/>
              <a:gd name="connsiteX806" fmla="*/ 1278644 w 2449768"/>
              <a:gd name="connsiteY806" fmla="*/ 334311 h 1050628"/>
              <a:gd name="connsiteX807" fmla="*/ 1272568 w 2449768"/>
              <a:gd name="connsiteY807" fmla="*/ 358616 h 1050628"/>
              <a:gd name="connsiteX808" fmla="*/ 1248263 w 2449768"/>
              <a:gd name="connsiteY808" fmla="*/ 352540 h 1050628"/>
              <a:gd name="connsiteX809" fmla="*/ 1254339 w 2449768"/>
              <a:gd name="connsiteY809" fmla="*/ 328235 h 1050628"/>
              <a:gd name="connsiteX810" fmla="*/ 1265352 w 2449768"/>
              <a:gd name="connsiteY810" fmla="*/ 325577 h 1050628"/>
              <a:gd name="connsiteX811" fmla="*/ 864328 w 2449768"/>
              <a:gd name="connsiteY811" fmla="*/ 319501 h 1050628"/>
              <a:gd name="connsiteX812" fmla="*/ 877620 w 2449768"/>
              <a:gd name="connsiteY812" fmla="*/ 328235 h 1050628"/>
              <a:gd name="connsiteX813" fmla="*/ 871544 w 2449768"/>
              <a:gd name="connsiteY813" fmla="*/ 352540 h 1050628"/>
              <a:gd name="connsiteX814" fmla="*/ 847239 w 2449768"/>
              <a:gd name="connsiteY814" fmla="*/ 346464 h 1050628"/>
              <a:gd name="connsiteX815" fmla="*/ 853315 w 2449768"/>
              <a:gd name="connsiteY815" fmla="*/ 322159 h 1050628"/>
              <a:gd name="connsiteX816" fmla="*/ 864328 w 2449768"/>
              <a:gd name="connsiteY816" fmla="*/ 319501 h 1050628"/>
              <a:gd name="connsiteX817" fmla="*/ 1459788 w 2449768"/>
              <a:gd name="connsiteY817" fmla="*/ 316463 h 1050628"/>
              <a:gd name="connsiteX818" fmla="*/ 1473080 w 2449768"/>
              <a:gd name="connsiteY818" fmla="*/ 325197 h 1050628"/>
              <a:gd name="connsiteX819" fmla="*/ 1467004 w 2449768"/>
              <a:gd name="connsiteY819" fmla="*/ 349502 h 1050628"/>
              <a:gd name="connsiteX820" fmla="*/ 1442699 w 2449768"/>
              <a:gd name="connsiteY820" fmla="*/ 343426 h 1050628"/>
              <a:gd name="connsiteX821" fmla="*/ 1448775 w 2449768"/>
              <a:gd name="connsiteY821" fmla="*/ 319121 h 1050628"/>
              <a:gd name="connsiteX822" fmla="*/ 1459788 w 2449768"/>
              <a:gd name="connsiteY822" fmla="*/ 316463 h 1050628"/>
              <a:gd name="connsiteX823" fmla="*/ 1702833 w 2449768"/>
              <a:gd name="connsiteY823" fmla="*/ 310387 h 1050628"/>
              <a:gd name="connsiteX824" fmla="*/ 1716125 w 2449768"/>
              <a:gd name="connsiteY824" fmla="*/ 319121 h 1050628"/>
              <a:gd name="connsiteX825" fmla="*/ 1710049 w 2449768"/>
              <a:gd name="connsiteY825" fmla="*/ 343426 h 1050628"/>
              <a:gd name="connsiteX826" fmla="*/ 1685744 w 2449768"/>
              <a:gd name="connsiteY826" fmla="*/ 337350 h 1050628"/>
              <a:gd name="connsiteX827" fmla="*/ 1691820 w 2449768"/>
              <a:gd name="connsiteY827" fmla="*/ 313045 h 1050628"/>
              <a:gd name="connsiteX828" fmla="*/ 1702833 w 2449768"/>
              <a:gd name="connsiteY828" fmla="*/ 310387 h 1050628"/>
              <a:gd name="connsiteX829" fmla="*/ 1577893 w 2449768"/>
              <a:gd name="connsiteY829" fmla="*/ 297095 h 1050628"/>
              <a:gd name="connsiteX830" fmla="*/ 1591565 w 2449768"/>
              <a:gd name="connsiteY830" fmla="*/ 306969 h 1050628"/>
              <a:gd name="connsiteX831" fmla="*/ 1585489 w 2449768"/>
              <a:gd name="connsiteY831" fmla="*/ 331274 h 1050628"/>
              <a:gd name="connsiteX832" fmla="*/ 1561184 w 2449768"/>
              <a:gd name="connsiteY832" fmla="*/ 325198 h 1050628"/>
              <a:gd name="connsiteX833" fmla="*/ 1564222 w 2449768"/>
              <a:gd name="connsiteY833" fmla="*/ 300893 h 1050628"/>
              <a:gd name="connsiteX834" fmla="*/ 1577893 w 2449768"/>
              <a:gd name="connsiteY834" fmla="*/ 297095 h 1050628"/>
              <a:gd name="connsiteX835" fmla="*/ 955470 w 2449768"/>
              <a:gd name="connsiteY835" fmla="*/ 295196 h 1050628"/>
              <a:gd name="connsiteX836" fmla="*/ 968762 w 2449768"/>
              <a:gd name="connsiteY836" fmla="*/ 303930 h 1050628"/>
              <a:gd name="connsiteX837" fmla="*/ 962686 w 2449768"/>
              <a:gd name="connsiteY837" fmla="*/ 328235 h 1050628"/>
              <a:gd name="connsiteX838" fmla="*/ 938381 w 2449768"/>
              <a:gd name="connsiteY838" fmla="*/ 322159 h 1050628"/>
              <a:gd name="connsiteX839" fmla="*/ 944457 w 2449768"/>
              <a:gd name="connsiteY839" fmla="*/ 297854 h 1050628"/>
              <a:gd name="connsiteX840" fmla="*/ 955470 w 2449768"/>
              <a:gd name="connsiteY840" fmla="*/ 295196 h 1050628"/>
              <a:gd name="connsiteX841" fmla="*/ 1365608 w 2449768"/>
              <a:gd name="connsiteY841" fmla="*/ 283044 h 1050628"/>
              <a:gd name="connsiteX842" fmla="*/ 1378900 w 2449768"/>
              <a:gd name="connsiteY842" fmla="*/ 291778 h 1050628"/>
              <a:gd name="connsiteX843" fmla="*/ 1372824 w 2449768"/>
              <a:gd name="connsiteY843" fmla="*/ 316083 h 1050628"/>
              <a:gd name="connsiteX844" fmla="*/ 1348519 w 2449768"/>
              <a:gd name="connsiteY844" fmla="*/ 310007 h 1050628"/>
              <a:gd name="connsiteX845" fmla="*/ 1354595 w 2449768"/>
              <a:gd name="connsiteY845" fmla="*/ 285702 h 1050628"/>
              <a:gd name="connsiteX846" fmla="*/ 1365608 w 2449768"/>
              <a:gd name="connsiteY846" fmla="*/ 283044 h 1050628"/>
              <a:gd name="connsiteX847" fmla="*/ 1979296 w 2449768"/>
              <a:gd name="connsiteY847" fmla="*/ 267854 h 1050628"/>
              <a:gd name="connsiteX848" fmla="*/ 1992588 w 2449768"/>
              <a:gd name="connsiteY848" fmla="*/ 276588 h 1050628"/>
              <a:gd name="connsiteX849" fmla="*/ 1986512 w 2449768"/>
              <a:gd name="connsiteY849" fmla="*/ 300893 h 1050628"/>
              <a:gd name="connsiteX850" fmla="*/ 1962207 w 2449768"/>
              <a:gd name="connsiteY850" fmla="*/ 294817 h 1050628"/>
              <a:gd name="connsiteX851" fmla="*/ 1968283 w 2449768"/>
              <a:gd name="connsiteY851" fmla="*/ 270512 h 1050628"/>
              <a:gd name="connsiteX852" fmla="*/ 1979296 w 2449768"/>
              <a:gd name="connsiteY852" fmla="*/ 267854 h 1050628"/>
              <a:gd name="connsiteX853" fmla="*/ 1173830 w 2449768"/>
              <a:gd name="connsiteY853" fmla="*/ 266714 h 1050628"/>
              <a:gd name="connsiteX854" fmla="*/ 1187502 w 2449768"/>
              <a:gd name="connsiteY854" fmla="*/ 276588 h 1050628"/>
              <a:gd name="connsiteX855" fmla="*/ 1181425 w 2449768"/>
              <a:gd name="connsiteY855" fmla="*/ 300893 h 1050628"/>
              <a:gd name="connsiteX856" fmla="*/ 1157121 w 2449768"/>
              <a:gd name="connsiteY856" fmla="*/ 294817 h 1050628"/>
              <a:gd name="connsiteX857" fmla="*/ 1160159 w 2449768"/>
              <a:gd name="connsiteY857" fmla="*/ 270512 h 1050628"/>
              <a:gd name="connsiteX858" fmla="*/ 1173830 w 2449768"/>
              <a:gd name="connsiteY858" fmla="*/ 266714 h 1050628"/>
              <a:gd name="connsiteX859" fmla="*/ 2167656 w 2449768"/>
              <a:gd name="connsiteY859" fmla="*/ 246587 h 1050628"/>
              <a:gd name="connsiteX860" fmla="*/ 2180948 w 2449768"/>
              <a:gd name="connsiteY860" fmla="*/ 255321 h 1050628"/>
              <a:gd name="connsiteX861" fmla="*/ 2174872 w 2449768"/>
              <a:gd name="connsiteY861" fmla="*/ 279626 h 1050628"/>
              <a:gd name="connsiteX862" fmla="*/ 2150567 w 2449768"/>
              <a:gd name="connsiteY862" fmla="*/ 273550 h 1050628"/>
              <a:gd name="connsiteX863" fmla="*/ 2156643 w 2449768"/>
              <a:gd name="connsiteY863" fmla="*/ 249245 h 1050628"/>
              <a:gd name="connsiteX864" fmla="*/ 2167656 w 2449768"/>
              <a:gd name="connsiteY864" fmla="*/ 246587 h 1050628"/>
              <a:gd name="connsiteX865" fmla="*/ 2073477 w 2449768"/>
              <a:gd name="connsiteY865" fmla="*/ 240511 h 1050628"/>
              <a:gd name="connsiteX866" fmla="*/ 2086768 w 2449768"/>
              <a:gd name="connsiteY866" fmla="*/ 249245 h 1050628"/>
              <a:gd name="connsiteX867" fmla="*/ 2080692 w 2449768"/>
              <a:gd name="connsiteY867" fmla="*/ 273550 h 1050628"/>
              <a:gd name="connsiteX868" fmla="*/ 2056387 w 2449768"/>
              <a:gd name="connsiteY868" fmla="*/ 267474 h 1050628"/>
              <a:gd name="connsiteX869" fmla="*/ 2062463 w 2449768"/>
              <a:gd name="connsiteY869" fmla="*/ 243169 h 1050628"/>
              <a:gd name="connsiteX870" fmla="*/ 2073477 w 2449768"/>
              <a:gd name="connsiteY870" fmla="*/ 240511 h 1050628"/>
              <a:gd name="connsiteX871" fmla="*/ 1505359 w 2449768"/>
              <a:gd name="connsiteY871" fmla="*/ 222283 h 1050628"/>
              <a:gd name="connsiteX872" fmla="*/ 1518651 w 2449768"/>
              <a:gd name="connsiteY872" fmla="*/ 231017 h 1050628"/>
              <a:gd name="connsiteX873" fmla="*/ 1512575 w 2449768"/>
              <a:gd name="connsiteY873" fmla="*/ 255322 h 1050628"/>
              <a:gd name="connsiteX874" fmla="*/ 1488270 w 2449768"/>
              <a:gd name="connsiteY874" fmla="*/ 249246 h 1050628"/>
              <a:gd name="connsiteX875" fmla="*/ 1494346 w 2449768"/>
              <a:gd name="connsiteY875" fmla="*/ 224941 h 1050628"/>
              <a:gd name="connsiteX876" fmla="*/ 1505359 w 2449768"/>
              <a:gd name="connsiteY876" fmla="*/ 222283 h 1050628"/>
              <a:gd name="connsiteX877" fmla="*/ 1007117 w 2449768"/>
              <a:gd name="connsiteY877" fmla="*/ 222283 h 1050628"/>
              <a:gd name="connsiteX878" fmla="*/ 1020409 w 2449768"/>
              <a:gd name="connsiteY878" fmla="*/ 231017 h 1050628"/>
              <a:gd name="connsiteX879" fmla="*/ 1014333 w 2449768"/>
              <a:gd name="connsiteY879" fmla="*/ 255322 h 1050628"/>
              <a:gd name="connsiteX880" fmla="*/ 990028 w 2449768"/>
              <a:gd name="connsiteY880" fmla="*/ 249246 h 1050628"/>
              <a:gd name="connsiteX881" fmla="*/ 996104 w 2449768"/>
              <a:gd name="connsiteY881" fmla="*/ 224941 h 1050628"/>
              <a:gd name="connsiteX882" fmla="*/ 1007117 w 2449768"/>
              <a:gd name="connsiteY882" fmla="*/ 222283 h 1050628"/>
              <a:gd name="connsiteX883" fmla="*/ 1298771 w 2449768"/>
              <a:gd name="connsiteY883" fmla="*/ 210131 h 1050628"/>
              <a:gd name="connsiteX884" fmla="*/ 1312063 w 2449768"/>
              <a:gd name="connsiteY884" fmla="*/ 218865 h 1050628"/>
              <a:gd name="connsiteX885" fmla="*/ 1305987 w 2449768"/>
              <a:gd name="connsiteY885" fmla="*/ 243170 h 1050628"/>
              <a:gd name="connsiteX886" fmla="*/ 1281682 w 2449768"/>
              <a:gd name="connsiteY886" fmla="*/ 237094 h 1050628"/>
              <a:gd name="connsiteX887" fmla="*/ 1287758 w 2449768"/>
              <a:gd name="connsiteY887" fmla="*/ 212789 h 1050628"/>
              <a:gd name="connsiteX888" fmla="*/ 1298771 w 2449768"/>
              <a:gd name="connsiteY888" fmla="*/ 210131 h 1050628"/>
              <a:gd name="connsiteX889" fmla="*/ 1881700 w 2449768"/>
              <a:gd name="connsiteY889" fmla="*/ 207472 h 1050628"/>
              <a:gd name="connsiteX890" fmla="*/ 1895371 w 2449768"/>
              <a:gd name="connsiteY890" fmla="*/ 218865 h 1050628"/>
              <a:gd name="connsiteX891" fmla="*/ 1889295 w 2449768"/>
              <a:gd name="connsiteY891" fmla="*/ 243170 h 1050628"/>
              <a:gd name="connsiteX892" fmla="*/ 1864990 w 2449768"/>
              <a:gd name="connsiteY892" fmla="*/ 237094 h 1050628"/>
              <a:gd name="connsiteX893" fmla="*/ 1868028 w 2449768"/>
              <a:gd name="connsiteY893" fmla="*/ 209751 h 1050628"/>
              <a:gd name="connsiteX894" fmla="*/ 1881700 w 2449768"/>
              <a:gd name="connsiteY894" fmla="*/ 207472 h 1050628"/>
              <a:gd name="connsiteX895" fmla="*/ 1657262 w 2449768"/>
              <a:gd name="connsiteY895" fmla="*/ 207093 h 1050628"/>
              <a:gd name="connsiteX896" fmla="*/ 1670554 w 2449768"/>
              <a:gd name="connsiteY896" fmla="*/ 215827 h 1050628"/>
              <a:gd name="connsiteX897" fmla="*/ 1664478 w 2449768"/>
              <a:gd name="connsiteY897" fmla="*/ 240132 h 1050628"/>
              <a:gd name="connsiteX898" fmla="*/ 1637135 w 2449768"/>
              <a:gd name="connsiteY898" fmla="*/ 234056 h 1050628"/>
              <a:gd name="connsiteX899" fmla="*/ 1646249 w 2449768"/>
              <a:gd name="connsiteY899" fmla="*/ 209751 h 1050628"/>
              <a:gd name="connsiteX900" fmla="*/ 1657262 w 2449768"/>
              <a:gd name="connsiteY900" fmla="*/ 207093 h 1050628"/>
              <a:gd name="connsiteX901" fmla="*/ 1769671 w 2449768"/>
              <a:gd name="connsiteY901" fmla="*/ 201017 h 1050628"/>
              <a:gd name="connsiteX902" fmla="*/ 1782962 w 2449768"/>
              <a:gd name="connsiteY902" fmla="*/ 209751 h 1050628"/>
              <a:gd name="connsiteX903" fmla="*/ 1776886 w 2449768"/>
              <a:gd name="connsiteY903" fmla="*/ 234056 h 1050628"/>
              <a:gd name="connsiteX904" fmla="*/ 1752581 w 2449768"/>
              <a:gd name="connsiteY904" fmla="*/ 227980 h 1050628"/>
              <a:gd name="connsiteX905" fmla="*/ 1758657 w 2449768"/>
              <a:gd name="connsiteY905" fmla="*/ 203675 h 1050628"/>
              <a:gd name="connsiteX906" fmla="*/ 1769671 w 2449768"/>
              <a:gd name="connsiteY906" fmla="*/ 201017 h 1050628"/>
              <a:gd name="connsiteX907" fmla="*/ 1089145 w 2449768"/>
              <a:gd name="connsiteY907" fmla="*/ 197978 h 1050628"/>
              <a:gd name="connsiteX908" fmla="*/ 1102437 w 2449768"/>
              <a:gd name="connsiteY908" fmla="*/ 206712 h 1050628"/>
              <a:gd name="connsiteX909" fmla="*/ 1096361 w 2449768"/>
              <a:gd name="connsiteY909" fmla="*/ 231017 h 1050628"/>
              <a:gd name="connsiteX910" fmla="*/ 1072056 w 2449768"/>
              <a:gd name="connsiteY910" fmla="*/ 224941 h 1050628"/>
              <a:gd name="connsiteX911" fmla="*/ 1078132 w 2449768"/>
              <a:gd name="connsiteY911" fmla="*/ 200636 h 1050628"/>
              <a:gd name="connsiteX912" fmla="*/ 1089145 w 2449768"/>
              <a:gd name="connsiteY912" fmla="*/ 197978 h 1050628"/>
              <a:gd name="connsiteX913" fmla="*/ 1395989 w 2449768"/>
              <a:gd name="connsiteY913" fmla="*/ 161522 h 1050628"/>
              <a:gd name="connsiteX914" fmla="*/ 1409281 w 2449768"/>
              <a:gd name="connsiteY914" fmla="*/ 170256 h 1050628"/>
              <a:gd name="connsiteX915" fmla="*/ 1403205 w 2449768"/>
              <a:gd name="connsiteY915" fmla="*/ 194561 h 1050628"/>
              <a:gd name="connsiteX916" fmla="*/ 1378900 w 2449768"/>
              <a:gd name="connsiteY916" fmla="*/ 188485 h 1050628"/>
              <a:gd name="connsiteX917" fmla="*/ 1384976 w 2449768"/>
              <a:gd name="connsiteY917" fmla="*/ 164180 h 1050628"/>
              <a:gd name="connsiteX918" fmla="*/ 1395989 w 2449768"/>
              <a:gd name="connsiteY918" fmla="*/ 161522 h 1050628"/>
              <a:gd name="connsiteX919" fmla="*/ 1967145 w 2449768"/>
              <a:gd name="connsiteY919" fmla="*/ 140255 h 1050628"/>
              <a:gd name="connsiteX920" fmla="*/ 1980436 w 2449768"/>
              <a:gd name="connsiteY920" fmla="*/ 148989 h 1050628"/>
              <a:gd name="connsiteX921" fmla="*/ 1974360 w 2449768"/>
              <a:gd name="connsiteY921" fmla="*/ 173294 h 1050628"/>
              <a:gd name="connsiteX922" fmla="*/ 1950055 w 2449768"/>
              <a:gd name="connsiteY922" fmla="*/ 170256 h 1050628"/>
              <a:gd name="connsiteX923" fmla="*/ 1956131 w 2449768"/>
              <a:gd name="connsiteY923" fmla="*/ 142913 h 1050628"/>
              <a:gd name="connsiteX924" fmla="*/ 1967145 w 2449768"/>
              <a:gd name="connsiteY924" fmla="*/ 140255 h 1050628"/>
              <a:gd name="connsiteX925" fmla="*/ 1234971 w 2449768"/>
              <a:gd name="connsiteY925" fmla="*/ 131141 h 1050628"/>
              <a:gd name="connsiteX926" fmla="*/ 1248263 w 2449768"/>
              <a:gd name="connsiteY926" fmla="*/ 139875 h 1050628"/>
              <a:gd name="connsiteX927" fmla="*/ 1242187 w 2449768"/>
              <a:gd name="connsiteY927" fmla="*/ 164180 h 1050628"/>
              <a:gd name="connsiteX928" fmla="*/ 1217882 w 2449768"/>
              <a:gd name="connsiteY928" fmla="*/ 158104 h 1050628"/>
              <a:gd name="connsiteX929" fmla="*/ 1223958 w 2449768"/>
              <a:gd name="connsiteY929" fmla="*/ 133799 h 1050628"/>
              <a:gd name="connsiteX930" fmla="*/ 1234971 w 2449768"/>
              <a:gd name="connsiteY930" fmla="*/ 131141 h 1050628"/>
              <a:gd name="connsiteX931" fmla="*/ 1149906 w 2449768"/>
              <a:gd name="connsiteY931" fmla="*/ 131141 h 1050628"/>
              <a:gd name="connsiteX932" fmla="*/ 1163198 w 2449768"/>
              <a:gd name="connsiteY932" fmla="*/ 139875 h 1050628"/>
              <a:gd name="connsiteX933" fmla="*/ 1157122 w 2449768"/>
              <a:gd name="connsiteY933" fmla="*/ 164180 h 1050628"/>
              <a:gd name="connsiteX934" fmla="*/ 1132817 w 2449768"/>
              <a:gd name="connsiteY934" fmla="*/ 158104 h 1050628"/>
              <a:gd name="connsiteX935" fmla="*/ 1138893 w 2449768"/>
              <a:gd name="connsiteY935" fmla="*/ 133799 h 1050628"/>
              <a:gd name="connsiteX936" fmla="*/ 1149906 w 2449768"/>
              <a:gd name="connsiteY936" fmla="*/ 131141 h 1050628"/>
              <a:gd name="connsiteX937" fmla="*/ 2064362 w 2449768"/>
              <a:gd name="connsiteY937" fmla="*/ 128103 h 1050628"/>
              <a:gd name="connsiteX938" fmla="*/ 2077654 w 2449768"/>
              <a:gd name="connsiteY938" fmla="*/ 136837 h 1050628"/>
              <a:gd name="connsiteX939" fmla="*/ 2071578 w 2449768"/>
              <a:gd name="connsiteY939" fmla="*/ 161142 h 1050628"/>
              <a:gd name="connsiteX940" fmla="*/ 2047273 w 2449768"/>
              <a:gd name="connsiteY940" fmla="*/ 155066 h 1050628"/>
              <a:gd name="connsiteX941" fmla="*/ 2053349 w 2449768"/>
              <a:gd name="connsiteY941" fmla="*/ 130761 h 1050628"/>
              <a:gd name="connsiteX942" fmla="*/ 2064362 w 2449768"/>
              <a:gd name="connsiteY942" fmla="*/ 128103 h 1050628"/>
              <a:gd name="connsiteX943" fmla="*/ 1496245 w 2449768"/>
              <a:gd name="connsiteY943" fmla="*/ 120887 h 1050628"/>
              <a:gd name="connsiteX944" fmla="*/ 1509537 w 2449768"/>
              <a:gd name="connsiteY944" fmla="*/ 130761 h 1050628"/>
              <a:gd name="connsiteX945" fmla="*/ 1503461 w 2449768"/>
              <a:gd name="connsiteY945" fmla="*/ 155066 h 1050628"/>
              <a:gd name="connsiteX946" fmla="*/ 1479156 w 2449768"/>
              <a:gd name="connsiteY946" fmla="*/ 148990 h 1050628"/>
              <a:gd name="connsiteX947" fmla="*/ 1485232 w 2449768"/>
              <a:gd name="connsiteY947" fmla="*/ 124685 h 1050628"/>
              <a:gd name="connsiteX948" fmla="*/ 1496245 w 2449768"/>
              <a:gd name="connsiteY948" fmla="*/ 120887 h 1050628"/>
              <a:gd name="connsiteX949" fmla="*/ 1599539 w 2449768"/>
              <a:gd name="connsiteY949" fmla="*/ 112913 h 1050628"/>
              <a:gd name="connsiteX950" fmla="*/ 1612831 w 2449768"/>
              <a:gd name="connsiteY950" fmla="*/ 121647 h 1050628"/>
              <a:gd name="connsiteX951" fmla="*/ 1606754 w 2449768"/>
              <a:gd name="connsiteY951" fmla="*/ 145952 h 1050628"/>
              <a:gd name="connsiteX952" fmla="*/ 1582450 w 2449768"/>
              <a:gd name="connsiteY952" fmla="*/ 139876 h 1050628"/>
              <a:gd name="connsiteX953" fmla="*/ 1588526 w 2449768"/>
              <a:gd name="connsiteY953" fmla="*/ 115571 h 1050628"/>
              <a:gd name="connsiteX954" fmla="*/ 1599539 w 2449768"/>
              <a:gd name="connsiteY954" fmla="*/ 112913 h 1050628"/>
              <a:gd name="connsiteX955" fmla="*/ 1836508 w 2449768"/>
              <a:gd name="connsiteY955" fmla="*/ 109875 h 1050628"/>
              <a:gd name="connsiteX956" fmla="*/ 1849800 w 2449768"/>
              <a:gd name="connsiteY956" fmla="*/ 118609 h 1050628"/>
              <a:gd name="connsiteX957" fmla="*/ 1843724 w 2449768"/>
              <a:gd name="connsiteY957" fmla="*/ 142914 h 1050628"/>
              <a:gd name="connsiteX958" fmla="*/ 1819419 w 2449768"/>
              <a:gd name="connsiteY958" fmla="*/ 136838 h 1050628"/>
              <a:gd name="connsiteX959" fmla="*/ 1825495 w 2449768"/>
              <a:gd name="connsiteY959" fmla="*/ 112533 h 1050628"/>
              <a:gd name="connsiteX960" fmla="*/ 1836508 w 2449768"/>
              <a:gd name="connsiteY960" fmla="*/ 109875 h 1050628"/>
              <a:gd name="connsiteX961" fmla="*/ 1708529 w 2449768"/>
              <a:gd name="connsiteY961" fmla="*/ 106837 h 1050628"/>
              <a:gd name="connsiteX962" fmla="*/ 1722201 w 2449768"/>
              <a:gd name="connsiteY962" fmla="*/ 115571 h 1050628"/>
              <a:gd name="connsiteX963" fmla="*/ 1716124 w 2449768"/>
              <a:gd name="connsiteY963" fmla="*/ 139876 h 1050628"/>
              <a:gd name="connsiteX964" fmla="*/ 1691820 w 2449768"/>
              <a:gd name="connsiteY964" fmla="*/ 133800 h 1050628"/>
              <a:gd name="connsiteX965" fmla="*/ 1694858 w 2449768"/>
              <a:gd name="connsiteY965" fmla="*/ 109495 h 1050628"/>
              <a:gd name="connsiteX966" fmla="*/ 1708529 w 2449768"/>
              <a:gd name="connsiteY966" fmla="*/ 106837 h 1050628"/>
              <a:gd name="connsiteX967" fmla="*/ 1301429 w 2449768"/>
              <a:gd name="connsiteY967" fmla="*/ 60126 h 1050628"/>
              <a:gd name="connsiteX968" fmla="*/ 1315101 w 2449768"/>
              <a:gd name="connsiteY968" fmla="*/ 70000 h 1050628"/>
              <a:gd name="connsiteX969" fmla="*/ 1309024 w 2449768"/>
              <a:gd name="connsiteY969" fmla="*/ 94305 h 1050628"/>
              <a:gd name="connsiteX970" fmla="*/ 1284720 w 2449768"/>
              <a:gd name="connsiteY970" fmla="*/ 88229 h 1050628"/>
              <a:gd name="connsiteX971" fmla="*/ 1287758 w 2449768"/>
              <a:gd name="connsiteY971" fmla="*/ 63924 h 1050628"/>
              <a:gd name="connsiteX972" fmla="*/ 1301429 w 2449768"/>
              <a:gd name="connsiteY972" fmla="*/ 60126 h 1050628"/>
              <a:gd name="connsiteX973" fmla="*/ 1930687 w 2449768"/>
              <a:gd name="connsiteY973" fmla="*/ 49113 h 1050628"/>
              <a:gd name="connsiteX974" fmla="*/ 1943979 w 2449768"/>
              <a:gd name="connsiteY974" fmla="*/ 57847 h 1050628"/>
              <a:gd name="connsiteX975" fmla="*/ 1937903 w 2449768"/>
              <a:gd name="connsiteY975" fmla="*/ 82152 h 1050628"/>
              <a:gd name="connsiteX976" fmla="*/ 1913598 w 2449768"/>
              <a:gd name="connsiteY976" fmla="*/ 76076 h 1050628"/>
              <a:gd name="connsiteX977" fmla="*/ 1919674 w 2449768"/>
              <a:gd name="connsiteY977" fmla="*/ 51771 h 1050628"/>
              <a:gd name="connsiteX978" fmla="*/ 1930687 w 2449768"/>
              <a:gd name="connsiteY978" fmla="*/ 49113 h 1050628"/>
              <a:gd name="connsiteX979" fmla="*/ 1402065 w 2449768"/>
              <a:gd name="connsiteY979" fmla="*/ 43037 h 1050628"/>
              <a:gd name="connsiteX980" fmla="*/ 1415357 w 2449768"/>
              <a:gd name="connsiteY980" fmla="*/ 51771 h 1050628"/>
              <a:gd name="connsiteX981" fmla="*/ 1409281 w 2449768"/>
              <a:gd name="connsiteY981" fmla="*/ 76076 h 1050628"/>
              <a:gd name="connsiteX982" fmla="*/ 1384976 w 2449768"/>
              <a:gd name="connsiteY982" fmla="*/ 70000 h 1050628"/>
              <a:gd name="connsiteX983" fmla="*/ 1391052 w 2449768"/>
              <a:gd name="connsiteY983" fmla="*/ 45695 h 1050628"/>
              <a:gd name="connsiteX984" fmla="*/ 1402065 w 2449768"/>
              <a:gd name="connsiteY984" fmla="*/ 43037 h 1050628"/>
              <a:gd name="connsiteX985" fmla="*/ 1806127 w 2449768"/>
              <a:gd name="connsiteY985" fmla="*/ 15695 h 1050628"/>
              <a:gd name="connsiteX986" fmla="*/ 1819419 w 2449768"/>
              <a:gd name="connsiteY986" fmla="*/ 24429 h 1050628"/>
              <a:gd name="connsiteX987" fmla="*/ 1813343 w 2449768"/>
              <a:gd name="connsiteY987" fmla="*/ 48734 h 1050628"/>
              <a:gd name="connsiteX988" fmla="*/ 1789038 w 2449768"/>
              <a:gd name="connsiteY988" fmla="*/ 42658 h 1050628"/>
              <a:gd name="connsiteX989" fmla="*/ 1795114 w 2449768"/>
              <a:gd name="connsiteY989" fmla="*/ 18353 h 1050628"/>
              <a:gd name="connsiteX990" fmla="*/ 1806127 w 2449768"/>
              <a:gd name="connsiteY990" fmla="*/ 15695 h 1050628"/>
              <a:gd name="connsiteX991" fmla="*/ 1499283 w 2449768"/>
              <a:gd name="connsiteY991" fmla="*/ 9619 h 1050628"/>
              <a:gd name="connsiteX992" fmla="*/ 1512575 w 2449768"/>
              <a:gd name="connsiteY992" fmla="*/ 18353 h 1050628"/>
              <a:gd name="connsiteX993" fmla="*/ 1506499 w 2449768"/>
              <a:gd name="connsiteY993" fmla="*/ 45696 h 1050628"/>
              <a:gd name="connsiteX994" fmla="*/ 1482194 w 2449768"/>
              <a:gd name="connsiteY994" fmla="*/ 39620 h 1050628"/>
              <a:gd name="connsiteX995" fmla="*/ 1488270 w 2449768"/>
              <a:gd name="connsiteY995" fmla="*/ 12277 h 1050628"/>
              <a:gd name="connsiteX996" fmla="*/ 1499283 w 2449768"/>
              <a:gd name="connsiteY996" fmla="*/ 9619 h 1050628"/>
              <a:gd name="connsiteX997" fmla="*/ 1699795 w 2449768"/>
              <a:gd name="connsiteY997" fmla="*/ 3543 h 1050628"/>
              <a:gd name="connsiteX998" fmla="*/ 1713087 w 2449768"/>
              <a:gd name="connsiteY998" fmla="*/ 12277 h 1050628"/>
              <a:gd name="connsiteX999" fmla="*/ 1707011 w 2449768"/>
              <a:gd name="connsiteY999" fmla="*/ 36582 h 1050628"/>
              <a:gd name="connsiteX1000" fmla="*/ 1682706 w 2449768"/>
              <a:gd name="connsiteY1000" fmla="*/ 30506 h 1050628"/>
              <a:gd name="connsiteX1001" fmla="*/ 1688782 w 2449768"/>
              <a:gd name="connsiteY1001" fmla="*/ 6201 h 1050628"/>
              <a:gd name="connsiteX1002" fmla="*/ 1699795 w 2449768"/>
              <a:gd name="connsiteY1002" fmla="*/ 3543 h 1050628"/>
              <a:gd name="connsiteX1003" fmla="*/ 1599539 w 2449768"/>
              <a:gd name="connsiteY1003" fmla="*/ 504 h 1050628"/>
              <a:gd name="connsiteX1004" fmla="*/ 1612831 w 2449768"/>
              <a:gd name="connsiteY1004" fmla="*/ 9238 h 1050628"/>
              <a:gd name="connsiteX1005" fmla="*/ 1606754 w 2449768"/>
              <a:gd name="connsiteY1005" fmla="*/ 33543 h 1050628"/>
              <a:gd name="connsiteX1006" fmla="*/ 1582450 w 2449768"/>
              <a:gd name="connsiteY1006" fmla="*/ 27467 h 1050628"/>
              <a:gd name="connsiteX1007" fmla="*/ 1588526 w 2449768"/>
              <a:gd name="connsiteY1007" fmla="*/ 3162 h 1050628"/>
              <a:gd name="connsiteX1008" fmla="*/ 1599539 w 2449768"/>
              <a:gd name="connsiteY1008" fmla="*/ 504 h 105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</a:cxnLst>
            <a:rect l="l" t="t" r="r" b="b"/>
            <a:pathLst>
              <a:path w="2449768" h="1050628">
                <a:moveTo>
                  <a:pt x="1553968" y="1045598"/>
                </a:moveTo>
                <a:lnTo>
                  <a:pt x="1561623" y="1050628"/>
                </a:lnTo>
                <a:lnTo>
                  <a:pt x="1540857" y="1050628"/>
                </a:lnTo>
                <a:lnTo>
                  <a:pt x="1542955" y="1048256"/>
                </a:lnTo>
                <a:cubicBezTo>
                  <a:pt x="1545993" y="1045218"/>
                  <a:pt x="1549791" y="1044458"/>
                  <a:pt x="1553968" y="1045598"/>
                </a:cubicBezTo>
                <a:close/>
                <a:moveTo>
                  <a:pt x="490647" y="1036483"/>
                </a:moveTo>
                <a:cubicBezTo>
                  <a:pt x="494825" y="1037622"/>
                  <a:pt x="499382" y="1040660"/>
                  <a:pt x="503939" y="1045217"/>
                </a:cubicBezTo>
                <a:lnTo>
                  <a:pt x="505485" y="1050628"/>
                </a:lnTo>
                <a:lnTo>
                  <a:pt x="470645" y="1050628"/>
                </a:lnTo>
                <a:lnTo>
                  <a:pt x="469761" y="1046736"/>
                </a:lnTo>
                <a:cubicBezTo>
                  <a:pt x="470520" y="1042939"/>
                  <a:pt x="473558" y="1040660"/>
                  <a:pt x="479634" y="1039141"/>
                </a:cubicBezTo>
                <a:cubicBezTo>
                  <a:pt x="482672" y="1036103"/>
                  <a:pt x="486470" y="1035343"/>
                  <a:pt x="490647" y="1036483"/>
                </a:cubicBezTo>
                <a:close/>
                <a:moveTo>
                  <a:pt x="326591" y="1030407"/>
                </a:moveTo>
                <a:cubicBezTo>
                  <a:pt x="330769" y="1031546"/>
                  <a:pt x="335326" y="1034584"/>
                  <a:pt x="339883" y="1039141"/>
                </a:cubicBezTo>
                <a:lnTo>
                  <a:pt x="341999" y="1050628"/>
                </a:lnTo>
                <a:lnTo>
                  <a:pt x="308260" y="1050628"/>
                </a:lnTo>
                <a:lnTo>
                  <a:pt x="306844" y="1042939"/>
                </a:lnTo>
                <a:cubicBezTo>
                  <a:pt x="307983" y="1039141"/>
                  <a:pt x="311021" y="1036103"/>
                  <a:pt x="315578" y="1033065"/>
                </a:cubicBezTo>
                <a:cubicBezTo>
                  <a:pt x="318616" y="1030027"/>
                  <a:pt x="322414" y="1029267"/>
                  <a:pt x="326591" y="1030407"/>
                </a:cubicBezTo>
                <a:close/>
                <a:moveTo>
                  <a:pt x="20886" y="1026229"/>
                </a:moveTo>
                <a:cubicBezTo>
                  <a:pt x="24684" y="1026989"/>
                  <a:pt x="28482" y="1030027"/>
                  <a:pt x="33039" y="1036103"/>
                </a:cubicBezTo>
                <a:cubicBezTo>
                  <a:pt x="37596" y="1040660"/>
                  <a:pt x="38356" y="1045218"/>
                  <a:pt x="36837" y="1049395"/>
                </a:cubicBezTo>
                <a:lnTo>
                  <a:pt x="35731" y="1050628"/>
                </a:lnTo>
                <a:lnTo>
                  <a:pt x="1976" y="1050628"/>
                </a:lnTo>
                <a:lnTo>
                  <a:pt x="0" y="1039901"/>
                </a:lnTo>
                <a:cubicBezTo>
                  <a:pt x="1139" y="1036103"/>
                  <a:pt x="4177" y="1033065"/>
                  <a:pt x="8734" y="1030027"/>
                </a:cubicBezTo>
                <a:cubicBezTo>
                  <a:pt x="13291" y="1026989"/>
                  <a:pt x="17089" y="1025470"/>
                  <a:pt x="20886" y="1026229"/>
                </a:cubicBezTo>
                <a:close/>
                <a:moveTo>
                  <a:pt x="2100819" y="1024331"/>
                </a:moveTo>
                <a:cubicBezTo>
                  <a:pt x="2104997" y="1025470"/>
                  <a:pt x="2109554" y="1028508"/>
                  <a:pt x="2114111" y="1033065"/>
                </a:cubicBezTo>
                <a:cubicBezTo>
                  <a:pt x="2118668" y="1037622"/>
                  <a:pt x="2119428" y="1042180"/>
                  <a:pt x="2117909" y="1046357"/>
                </a:cubicBezTo>
                <a:lnTo>
                  <a:pt x="2114079" y="1050628"/>
                </a:lnTo>
                <a:lnTo>
                  <a:pt x="2083616" y="1050628"/>
                </a:lnTo>
                <a:lnTo>
                  <a:pt x="2081072" y="1035724"/>
                </a:lnTo>
                <a:cubicBezTo>
                  <a:pt x="2082211" y="1031546"/>
                  <a:pt x="2085249" y="1028508"/>
                  <a:pt x="2089806" y="1026989"/>
                </a:cubicBezTo>
                <a:cubicBezTo>
                  <a:pt x="2092844" y="1023951"/>
                  <a:pt x="2096642" y="1023191"/>
                  <a:pt x="2100819" y="1024331"/>
                </a:cubicBezTo>
                <a:close/>
                <a:moveTo>
                  <a:pt x="1192439" y="1024331"/>
                </a:moveTo>
                <a:cubicBezTo>
                  <a:pt x="1196617" y="1025470"/>
                  <a:pt x="1201174" y="1028508"/>
                  <a:pt x="1205731" y="1033065"/>
                </a:cubicBezTo>
                <a:cubicBezTo>
                  <a:pt x="1210288" y="1037622"/>
                  <a:pt x="1211048" y="1042180"/>
                  <a:pt x="1209529" y="1046357"/>
                </a:cubicBezTo>
                <a:lnTo>
                  <a:pt x="1205699" y="1050628"/>
                </a:lnTo>
                <a:lnTo>
                  <a:pt x="1175227" y="1050628"/>
                </a:lnTo>
                <a:lnTo>
                  <a:pt x="1172692" y="1036863"/>
                </a:lnTo>
                <a:cubicBezTo>
                  <a:pt x="1173831" y="1033065"/>
                  <a:pt x="1176869" y="1030027"/>
                  <a:pt x="1181426" y="1026989"/>
                </a:cubicBezTo>
                <a:cubicBezTo>
                  <a:pt x="1184464" y="1023951"/>
                  <a:pt x="1188262" y="1023191"/>
                  <a:pt x="1192439" y="1024331"/>
                </a:cubicBezTo>
                <a:close/>
                <a:moveTo>
                  <a:pt x="788376" y="1024331"/>
                </a:moveTo>
                <a:cubicBezTo>
                  <a:pt x="792554" y="1025470"/>
                  <a:pt x="797111" y="1028508"/>
                  <a:pt x="801668" y="1033065"/>
                </a:cubicBezTo>
                <a:cubicBezTo>
                  <a:pt x="806225" y="1037622"/>
                  <a:pt x="806985" y="1042180"/>
                  <a:pt x="805466" y="1046357"/>
                </a:cubicBezTo>
                <a:lnTo>
                  <a:pt x="801636" y="1050628"/>
                </a:lnTo>
                <a:lnTo>
                  <a:pt x="771181" y="1050628"/>
                </a:lnTo>
                <a:lnTo>
                  <a:pt x="768629" y="1034584"/>
                </a:lnTo>
                <a:cubicBezTo>
                  <a:pt x="769768" y="1030787"/>
                  <a:pt x="772806" y="1028508"/>
                  <a:pt x="777363" y="1026989"/>
                </a:cubicBezTo>
                <a:cubicBezTo>
                  <a:pt x="780401" y="1023951"/>
                  <a:pt x="784199" y="1023191"/>
                  <a:pt x="788376" y="1024331"/>
                </a:cubicBezTo>
                <a:close/>
                <a:moveTo>
                  <a:pt x="138231" y="1024331"/>
                </a:moveTo>
                <a:cubicBezTo>
                  <a:pt x="142409" y="1025470"/>
                  <a:pt x="146966" y="1028508"/>
                  <a:pt x="151523" y="1033065"/>
                </a:cubicBezTo>
                <a:cubicBezTo>
                  <a:pt x="156080" y="1037622"/>
                  <a:pt x="156080" y="1042939"/>
                  <a:pt x="154181" y="1047496"/>
                </a:cubicBezTo>
                <a:lnTo>
                  <a:pt x="151411" y="1050628"/>
                </a:lnTo>
                <a:lnTo>
                  <a:pt x="121019" y="1050628"/>
                </a:lnTo>
                <a:lnTo>
                  <a:pt x="118484" y="1036863"/>
                </a:lnTo>
                <a:cubicBezTo>
                  <a:pt x="119623" y="1033065"/>
                  <a:pt x="122661" y="1030027"/>
                  <a:pt x="127218" y="1026989"/>
                </a:cubicBezTo>
                <a:cubicBezTo>
                  <a:pt x="130256" y="1023951"/>
                  <a:pt x="134054" y="1023191"/>
                  <a:pt x="138231" y="1024331"/>
                </a:cubicBezTo>
                <a:close/>
                <a:moveTo>
                  <a:pt x="894709" y="1021293"/>
                </a:moveTo>
                <a:cubicBezTo>
                  <a:pt x="898887" y="1022432"/>
                  <a:pt x="903444" y="1025470"/>
                  <a:pt x="908001" y="1030027"/>
                </a:cubicBezTo>
                <a:cubicBezTo>
                  <a:pt x="912558" y="1034584"/>
                  <a:pt x="913318" y="1039142"/>
                  <a:pt x="911799" y="1043319"/>
                </a:cubicBezTo>
                <a:lnTo>
                  <a:pt x="905246" y="1050628"/>
                </a:lnTo>
                <a:lnTo>
                  <a:pt x="880920" y="1050628"/>
                </a:lnTo>
                <a:lnTo>
                  <a:pt x="877620" y="1048256"/>
                </a:lnTo>
                <a:cubicBezTo>
                  <a:pt x="871544" y="1033065"/>
                  <a:pt x="871544" y="1026989"/>
                  <a:pt x="883696" y="1023951"/>
                </a:cubicBezTo>
                <a:cubicBezTo>
                  <a:pt x="886734" y="1020913"/>
                  <a:pt x="890532" y="1020153"/>
                  <a:pt x="894709" y="1021293"/>
                </a:cubicBezTo>
                <a:close/>
                <a:moveTo>
                  <a:pt x="694197" y="1021293"/>
                </a:moveTo>
                <a:cubicBezTo>
                  <a:pt x="698374" y="1022432"/>
                  <a:pt x="702931" y="1025470"/>
                  <a:pt x="707488" y="1030027"/>
                </a:cubicBezTo>
                <a:cubicBezTo>
                  <a:pt x="712046" y="1034584"/>
                  <a:pt x="712805" y="1039142"/>
                  <a:pt x="711286" y="1043319"/>
                </a:cubicBezTo>
                <a:lnTo>
                  <a:pt x="704733" y="1050628"/>
                </a:lnTo>
                <a:lnTo>
                  <a:pt x="680408" y="1050628"/>
                </a:lnTo>
                <a:lnTo>
                  <a:pt x="677108" y="1048256"/>
                </a:lnTo>
                <a:cubicBezTo>
                  <a:pt x="671032" y="1036103"/>
                  <a:pt x="677108" y="1030027"/>
                  <a:pt x="683184" y="1023951"/>
                </a:cubicBezTo>
                <a:cubicBezTo>
                  <a:pt x="686222" y="1020913"/>
                  <a:pt x="690020" y="1020153"/>
                  <a:pt x="694197" y="1021293"/>
                </a:cubicBezTo>
                <a:close/>
                <a:moveTo>
                  <a:pt x="596979" y="1021293"/>
                </a:moveTo>
                <a:cubicBezTo>
                  <a:pt x="601157" y="1022432"/>
                  <a:pt x="605714" y="1025470"/>
                  <a:pt x="610271" y="1030027"/>
                </a:cubicBezTo>
                <a:cubicBezTo>
                  <a:pt x="614828" y="1034584"/>
                  <a:pt x="615588" y="1039142"/>
                  <a:pt x="614069" y="1043319"/>
                </a:cubicBezTo>
                <a:lnTo>
                  <a:pt x="607516" y="1050628"/>
                </a:lnTo>
                <a:lnTo>
                  <a:pt x="583190" y="1050628"/>
                </a:lnTo>
                <a:lnTo>
                  <a:pt x="579890" y="1048256"/>
                </a:lnTo>
                <a:cubicBezTo>
                  <a:pt x="573814" y="1033065"/>
                  <a:pt x="576852" y="1026989"/>
                  <a:pt x="585966" y="1023951"/>
                </a:cubicBezTo>
                <a:cubicBezTo>
                  <a:pt x="589004" y="1020913"/>
                  <a:pt x="592802" y="1020153"/>
                  <a:pt x="596979" y="1021293"/>
                </a:cubicBezTo>
                <a:close/>
                <a:moveTo>
                  <a:pt x="1086106" y="1015217"/>
                </a:moveTo>
                <a:cubicBezTo>
                  <a:pt x="1090284" y="1016356"/>
                  <a:pt x="1094841" y="1019394"/>
                  <a:pt x="1099398" y="1023951"/>
                </a:cubicBezTo>
                <a:cubicBezTo>
                  <a:pt x="1108512" y="1033065"/>
                  <a:pt x="1099398" y="1045218"/>
                  <a:pt x="1093322" y="1048256"/>
                </a:cubicBezTo>
                <a:lnTo>
                  <a:pt x="1082478" y="1050628"/>
                </a:lnTo>
                <a:lnTo>
                  <a:pt x="1080771" y="1050628"/>
                </a:lnTo>
                <a:lnTo>
                  <a:pt x="1069017" y="1042180"/>
                </a:lnTo>
                <a:cubicBezTo>
                  <a:pt x="1062941" y="1030027"/>
                  <a:pt x="1065979" y="1023951"/>
                  <a:pt x="1075093" y="1017875"/>
                </a:cubicBezTo>
                <a:cubicBezTo>
                  <a:pt x="1078131" y="1014837"/>
                  <a:pt x="1081929" y="1014077"/>
                  <a:pt x="1086106" y="1015217"/>
                </a:cubicBezTo>
                <a:close/>
                <a:moveTo>
                  <a:pt x="1313961" y="1009141"/>
                </a:moveTo>
                <a:cubicBezTo>
                  <a:pt x="1318139" y="1010280"/>
                  <a:pt x="1322696" y="1013318"/>
                  <a:pt x="1327253" y="1017875"/>
                </a:cubicBezTo>
                <a:cubicBezTo>
                  <a:pt x="1336367" y="1026989"/>
                  <a:pt x="1327253" y="1039142"/>
                  <a:pt x="1321177" y="1042180"/>
                </a:cubicBezTo>
                <a:cubicBezTo>
                  <a:pt x="1315101" y="1045218"/>
                  <a:pt x="1302948" y="1048256"/>
                  <a:pt x="1296872" y="1036104"/>
                </a:cubicBezTo>
                <a:cubicBezTo>
                  <a:pt x="1290796" y="1023951"/>
                  <a:pt x="1293834" y="1017875"/>
                  <a:pt x="1302948" y="1011799"/>
                </a:cubicBezTo>
                <a:cubicBezTo>
                  <a:pt x="1305986" y="1008761"/>
                  <a:pt x="1309784" y="1008001"/>
                  <a:pt x="1313961" y="1009141"/>
                </a:cubicBezTo>
                <a:close/>
                <a:moveTo>
                  <a:pt x="2337788" y="996989"/>
                </a:moveTo>
                <a:cubicBezTo>
                  <a:pt x="2341966" y="998128"/>
                  <a:pt x="2346523" y="1001166"/>
                  <a:pt x="2351080" y="1005723"/>
                </a:cubicBezTo>
                <a:cubicBezTo>
                  <a:pt x="2360194" y="1014837"/>
                  <a:pt x="2354118" y="1023952"/>
                  <a:pt x="2345004" y="1030028"/>
                </a:cubicBezTo>
                <a:cubicBezTo>
                  <a:pt x="2338927" y="1033066"/>
                  <a:pt x="2326775" y="1036104"/>
                  <a:pt x="2320699" y="1023952"/>
                </a:cubicBezTo>
                <a:cubicBezTo>
                  <a:pt x="2314623" y="1008761"/>
                  <a:pt x="2317661" y="1002685"/>
                  <a:pt x="2326775" y="999647"/>
                </a:cubicBezTo>
                <a:cubicBezTo>
                  <a:pt x="2329813" y="996609"/>
                  <a:pt x="2333611" y="995849"/>
                  <a:pt x="2337788" y="996989"/>
                </a:cubicBezTo>
                <a:close/>
                <a:moveTo>
                  <a:pt x="1429407" y="990912"/>
                </a:moveTo>
                <a:cubicBezTo>
                  <a:pt x="1433585" y="992051"/>
                  <a:pt x="1438142" y="995089"/>
                  <a:pt x="1442699" y="999646"/>
                </a:cubicBezTo>
                <a:cubicBezTo>
                  <a:pt x="1451813" y="1008760"/>
                  <a:pt x="1445737" y="1017875"/>
                  <a:pt x="1436623" y="1023951"/>
                </a:cubicBezTo>
                <a:cubicBezTo>
                  <a:pt x="1430547" y="1026989"/>
                  <a:pt x="1418394" y="1030027"/>
                  <a:pt x="1412318" y="1017875"/>
                </a:cubicBezTo>
                <a:cubicBezTo>
                  <a:pt x="1406242" y="1005722"/>
                  <a:pt x="1409280" y="996608"/>
                  <a:pt x="1418394" y="993570"/>
                </a:cubicBezTo>
                <a:cubicBezTo>
                  <a:pt x="1421432" y="990532"/>
                  <a:pt x="1425230" y="989772"/>
                  <a:pt x="1429407" y="990912"/>
                </a:cubicBezTo>
                <a:close/>
                <a:moveTo>
                  <a:pt x="1672452" y="987874"/>
                </a:moveTo>
                <a:cubicBezTo>
                  <a:pt x="1676630" y="989013"/>
                  <a:pt x="1681187" y="992051"/>
                  <a:pt x="1685744" y="996608"/>
                </a:cubicBezTo>
                <a:cubicBezTo>
                  <a:pt x="1694858" y="1005722"/>
                  <a:pt x="1688782" y="1014837"/>
                  <a:pt x="1679668" y="1020913"/>
                </a:cubicBezTo>
                <a:cubicBezTo>
                  <a:pt x="1673592" y="1023951"/>
                  <a:pt x="1661439" y="1026989"/>
                  <a:pt x="1655363" y="1014837"/>
                </a:cubicBezTo>
                <a:cubicBezTo>
                  <a:pt x="1649287" y="1002684"/>
                  <a:pt x="1649287" y="993570"/>
                  <a:pt x="1661439" y="990532"/>
                </a:cubicBezTo>
                <a:cubicBezTo>
                  <a:pt x="1664477" y="987494"/>
                  <a:pt x="1668275" y="986734"/>
                  <a:pt x="1672452" y="987874"/>
                </a:cubicBezTo>
                <a:close/>
                <a:moveTo>
                  <a:pt x="1803089" y="975722"/>
                </a:moveTo>
                <a:cubicBezTo>
                  <a:pt x="1807266" y="976861"/>
                  <a:pt x="1811824" y="979899"/>
                  <a:pt x="1816381" y="984456"/>
                </a:cubicBezTo>
                <a:cubicBezTo>
                  <a:pt x="1825495" y="993570"/>
                  <a:pt x="1819419" y="1002685"/>
                  <a:pt x="1810305" y="1008761"/>
                </a:cubicBezTo>
                <a:cubicBezTo>
                  <a:pt x="1804228" y="1011799"/>
                  <a:pt x="1792076" y="1014837"/>
                  <a:pt x="1786000" y="1002685"/>
                </a:cubicBezTo>
                <a:cubicBezTo>
                  <a:pt x="1779924" y="987494"/>
                  <a:pt x="1782962" y="981418"/>
                  <a:pt x="1792076" y="978380"/>
                </a:cubicBezTo>
                <a:cubicBezTo>
                  <a:pt x="1795114" y="975342"/>
                  <a:pt x="1798912" y="974582"/>
                  <a:pt x="1803089" y="975722"/>
                </a:cubicBezTo>
                <a:close/>
                <a:moveTo>
                  <a:pt x="2030944" y="969646"/>
                </a:moveTo>
                <a:cubicBezTo>
                  <a:pt x="2035121" y="970785"/>
                  <a:pt x="2039679" y="973823"/>
                  <a:pt x="2044236" y="978380"/>
                </a:cubicBezTo>
                <a:cubicBezTo>
                  <a:pt x="2053350" y="987494"/>
                  <a:pt x="2047274" y="996609"/>
                  <a:pt x="2038160" y="1002685"/>
                </a:cubicBezTo>
                <a:cubicBezTo>
                  <a:pt x="2032083" y="1005723"/>
                  <a:pt x="2019931" y="1008761"/>
                  <a:pt x="2013855" y="996609"/>
                </a:cubicBezTo>
                <a:cubicBezTo>
                  <a:pt x="2007779" y="981418"/>
                  <a:pt x="2010817" y="975342"/>
                  <a:pt x="2019931" y="972304"/>
                </a:cubicBezTo>
                <a:cubicBezTo>
                  <a:pt x="2022969" y="969266"/>
                  <a:pt x="2026767" y="968506"/>
                  <a:pt x="2030944" y="969646"/>
                </a:cubicBezTo>
                <a:close/>
                <a:moveTo>
                  <a:pt x="405581" y="966608"/>
                </a:moveTo>
                <a:cubicBezTo>
                  <a:pt x="409759" y="967747"/>
                  <a:pt x="414316" y="970785"/>
                  <a:pt x="418873" y="975342"/>
                </a:cubicBezTo>
                <a:cubicBezTo>
                  <a:pt x="427987" y="984456"/>
                  <a:pt x="418873" y="996609"/>
                  <a:pt x="412797" y="999647"/>
                </a:cubicBezTo>
                <a:cubicBezTo>
                  <a:pt x="406721" y="1002685"/>
                  <a:pt x="394568" y="1005723"/>
                  <a:pt x="388492" y="993571"/>
                </a:cubicBezTo>
                <a:cubicBezTo>
                  <a:pt x="382416" y="978380"/>
                  <a:pt x="385454" y="972304"/>
                  <a:pt x="394568" y="969266"/>
                </a:cubicBezTo>
                <a:cubicBezTo>
                  <a:pt x="397606" y="966228"/>
                  <a:pt x="401404" y="965468"/>
                  <a:pt x="405581" y="966608"/>
                </a:cubicBezTo>
                <a:close/>
                <a:moveTo>
                  <a:pt x="2225380" y="957494"/>
                </a:moveTo>
                <a:cubicBezTo>
                  <a:pt x="2229557" y="958633"/>
                  <a:pt x="2234114" y="961671"/>
                  <a:pt x="2238671" y="966228"/>
                </a:cubicBezTo>
                <a:cubicBezTo>
                  <a:pt x="2247785" y="975342"/>
                  <a:pt x="2241709" y="984457"/>
                  <a:pt x="2232595" y="990533"/>
                </a:cubicBezTo>
                <a:cubicBezTo>
                  <a:pt x="2226519" y="993571"/>
                  <a:pt x="2214366" y="996609"/>
                  <a:pt x="2208290" y="984457"/>
                </a:cubicBezTo>
                <a:cubicBezTo>
                  <a:pt x="2202214" y="969266"/>
                  <a:pt x="2202214" y="963190"/>
                  <a:pt x="2214366" y="960152"/>
                </a:cubicBezTo>
                <a:cubicBezTo>
                  <a:pt x="2217405" y="957114"/>
                  <a:pt x="2221202" y="956354"/>
                  <a:pt x="2225380" y="957494"/>
                </a:cubicBezTo>
                <a:close/>
                <a:moveTo>
                  <a:pt x="1927649" y="954456"/>
                </a:moveTo>
                <a:cubicBezTo>
                  <a:pt x="1931827" y="955595"/>
                  <a:pt x="1936384" y="958633"/>
                  <a:pt x="1940941" y="963190"/>
                </a:cubicBezTo>
                <a:cubicBezTo>
                  <a:pt x="1950055" y="972304"/>
                  <a:pt x="1940941" y="984457"/>
                  <a:pt x="1934865" y="987495"/>
                </a:cubicBezTo>
                <a:cubicBezTo>
                  <a:pt x="1928788" y="990533"/>
                  <a:pt x="1916636" y="993571"/>
                  <a:pt x="1910560" y="981419"/>
                </a:cubicBezTo>
                <a:cubicBezTo>
                  <a:pt x="1904484" y="969266"/>
                  <a:pt x="1907522" y="963190"/>
                  <a:pt x="1916636" y="957114"/>
                </a:cubicBezTo>
                <a:cubicBezTo>
                  <a:pt x="1919674" y="954076"/>
                  <a:pt x="1923472" y="953316"/>
                  <a:pt x="1927649" y="954456"/>
                </a:cubicBezTo>
                <a:close/>
                <a:moveTo>
                  <a:pt x="244564" y="954456"/>
                </a:moveTo>
                <a:cubicBezTo>
                  <a:pt x="248742" y="955595"/>
                  <a:pt x="253299" y="958633"/>
                  <a:pt x="257856" y="963190"/>
                </a:cubicBezTo>
                <a:cubicBezTo>
                  <a:pt x="266970" y="972304"/>
                  <a:pt x="257856" y="984457"/>
                  <a:pt x="251780" y="987495"/>
                </a:cubicBezTo>
                <a:cubicBezTo>
                  <a:pt x="245703" y="990533"/>
                  <a:pt x="233551" y="993571"/>
                  <a:pt x="227475" y="981419"/>
                </a:cubicBezTo>
                <a:cubicBezTo>
                  <a:pt x="221399" y="969266"/>
                  <a:pt x="224437" y="963190"/>
                  <a:pt x="233551" y="957114"/>
                </a:cubicBezTo>
                <a:cubicBezTo>
                  <a:pt x="236589" y="954076"/>
                  <a:pt x="240387" y="953316"/>
                  <a:pt x="244564" y="954456"/>
                </a:cubicBezTo>
                <a:close/>
                <a:moveTo>
                  <a:pt x="2431968" y="951418"/>
                </a:moveTo>
                <a:cubicBezTo>
                  <a:pt x="2436146" y="952557"/>
                  <a:pt x="2440703" y="955595"/>
                  <a:pt x="2445260" y="960152"/>
                </a:cubicBezTo>
                <a:cubicBezTo>
                  <a:pt x="2454374" y="969266"/>
                  <a:pt x="2448298" y="978381"/>
                  <a:pt x="2439184" y="984457"/>
                </a:cubicBezTo>
                <a:cubicBezTo>
                  <a:pt x="2433108" y="987495"/>
                  <a:pt x="2420955" y="990533"/>
                  <a:pt x="2414879" y="978381"/>
                </a:cubicBezTo>
                <a:cubicBezTo>
                  <a:pt x="2408803" y="963190"/>
                  <a:pt x="2411841" y="957114"/>
                  <a:pt x="2420955" y="954076"/>
                </a:cubicBezTo>
                <a:cubicBezTo>
                  <a:pt x="2423993" y="951038"/>
                  <a:pt x="2427791" y="950278"/>
                  <a:pt x="2431968" y="951418"/>
                </a:cubicBezTo>
                <a:close/>
                <a:moveTo>
                  <a:pt x="1553968" y="948380"/>
                </a:moveTo>
                <a:cubicBezTo>
                  <a:pt x="1558145" y="949519"/>
                  <a:pt x="1562702" y="952557"/>
                  <a:pt x="1567259" y="957114"/>
                </a:cubicBezTo>
                <a:cubicBezTo>
                  <a:pt x="1576374" y="966228"/>
                  <a:pt x="1570298" y="975343"/>
                  <a:pt x="1561183" y="981419"/>
                </a:cubicBezTo>
                <a:cubicBezTo>
                  <a:pt x="1555107" y="984457"/>
                  <a:pt x="1542955" y="987495"/>
                  <a:pt x="1536879" y="975343"/>
                </a:cubicBezTo>
                <a:cubicBezTo>
                  <a:pt x="1530803" y="963190"/>
                  <a:pt x="1536879" y="957114"/>
                  <a:pt x="1542955" y="951038"/>
                </a:cubicBezTo>
                <a:cubicBezTo>
                  <a:pt x="1545993" y="948000"/>
                  <a:pt x="1549791" y="947240"/>
                  <a:pt x="1553968" y="948380"/>
                </a:cubicBezTo>
                <a:close/>
                <a:moveTo>
                  <a:pt x="1222819" y="933189"/>
                </a:moveTo>
                <a:cubicBezTo>
                  <a:pt x="1226997" y="934328"/>
                  <a:pt x="1231554" y="937366"/>
                  <a:pt x="1236111" y="941923"/>
                </a:cubicBezTo>
                <a:cubicBezTo>
                  <a:pt x="1245225" y="951037"/>
                  <a:pt x="1239149" y="960152"/>
                  <a:pt x="1230035" y="966228"/>
                </a:cubicBezTo>
                <a:cubicBezTo>
                  <a:pt x="1223959" y="969266"/>
                  <a:pt x="1211806" y="972304"/>
                  <a:pt x="1205730" y="960152"/>
                </a:cubicBezTo>
                <a:cubicBezTo>
                  <a:pt x="1199654" y="947999"/>
                  <a:pt x="1202692" y="938885"/>
                  <a:pt x="1211806" y="935847"/>
                </a:cubicBezTo>
                <a:cubicBezTo>
                  <a:pt x="1214844" y="932809"/>
                  <a:pt x="1218642" y="932049"/>
                  <a:pt x="1222819" y="933189"/>
                </a:cubicBezTo>
                <a:close/>
                <a:moveTo>
                  <a:pt x="1031421" y="930151"/>
                </a:moveTo>
                <a:cubicBezTo>
                  <a:pt x="1035599" y="931290"/>
                  <a:pt x="1040156" y="934328"/>
                  <a:pt x="1044713" y="938885"/>
                </a:cubicBezTo>
                <a:cubicBezTo>
                  <a:pt x="1053827" y="947999"/>
                  <a:pt x="1047751" y="957114"/>
                  <a:pt x="1038637" y="963190"/>
                </a:cubicBezTo>
                <a:cubicBezTo>
                  <a:pt x="1032561" y="966228"/>
                  <a:pt x="1020408" y="969266"/>
                  <a:pt x="1014332" y="957114"/>
                </a:cubicBezTo>
                <a:cubicBezTo>
                  <a:pt x="1008256" y="941923"/>
                  <a:pt x="1011294" y="935847"/>
                  <a:pt x="1020408" y="932809"/>
                </a:cubicBezTo>
                <a:cubicBezTo>
                  <a:pt x="1023446" y="929771"/>
                  <a:pt x="1027244" y="929011"/>
                  <a:pt x="1031421" y="930151"/>
                </a:cubicBezTo>
                <a:close/>
                <a:moveTo>
                  <a:pt x="931165" y="930151"/>
                </a:moveTo>
                <a:cubicBezTo>
                  <a:pt x="935343" y="931290"/>
                  <a:pt x="939900" y="934328"/>
                  <a:pt x="944457" y="938885"/>
                </a:cubicBezTo>
                <a:cubicBezTo>
                  <a:pt x="953571" y="947999"/>
                  <a:pt x="947495" y="957114"/>
                  <a:pt x="938381" y="963190"/>
                </a:cubicBezTo>
                <a:cubicBezTo>
                  <a:pt x="932305" y="966228"/>
                  <a:pt x="920152" y="969266"/>
                  <a:pt x="914076" y="957114"/>
                </a:cubicBezTo>
                <a:cubicBezTo>
                  <a:pt x="908000" y="944961"/>
                  <a:pt x="911038" y="935847"/>
                  <a:pt x="920152" y="932809"/>
                </a:cubicBezTo>
                <a:cubicBezTo>
                  <a:pt x="923190" y="929771"/>
                  <a:pt x="926988" y="929011"/>
                  <a:pt x="931165" y="930151"/>
                </a:cubicBezTo>
                <a:close/>
                <a:moveTo>
                  <a:pt x="123041" y="930151"/>
                </a:moveTo>
                <a:cubicBezTo>
                  <a:pt x="127219" y="931290"/>
                  <a:pt x="131776" y="934328"/>
                  <a:pt x="136333" y="938885"/>
                </a:cubicBezTo>
                <a:cubicBezTo>
                  <a:pt x="145447" y="947999"/>
                  <a:pt x="139371" y="957114"/>
                  <a:pt x="130257" y="963190"/>
                </a:cubicBezTo>
                <a:cubicBezTo>
                  <a:pt x="124181" y="966228"/>
                  <a:pt x="112028" y="969266"/>
                  <a:pt x="105952" y="957114"/>
                </a:cubicBezTo>
                <a:cubicBezTo>
                  <a:pt x="99876" y="944961"/>
                  <a:pt x="99876" y="935847"/>
                  <a:pt x="112028" y="932809"/>
                </a:cubicBezTo>
                <a:cubicBezTo>
                  <a:pt x="115066" y="929771"/>
                  <a:pt x="118864" y="929011"/>
                  <a:pt x="123041" y="930151"/>
                </a:cubicBezTo>
                <a:close/>
                <a:moveTo>
                  <a:pt x="524065" y="917999"/>
                </a:moveTo>
                <a:cubicBezTo>
                  <a:pt x="528243" y="919138"/>
                  <a:pt x="532800" y="922176"/>
                  <a:pt x="537357" y="926733"/>
                </a:cubicBezTo>
                <a:cubicBezTo>
                  <a:pt x="546471" y="935847"/>
                  <a:pt x="540395" y="944962"/>
                  <a:pt x="531281" y="951038"/>
                </a:cubicBezTo>
                <a:cubicBezTo>
                  <a:pt x="525204" y="954076"/>
                  <a:pt x="513052" y="957114"/>
                  <a:pt x="506976" y="944962"/>
                </a:cubicBezTo>
                <a:cubicBezTo>
                  <a:pt x="500900" y="932809"/>
                  <a:pt x="500900" y="926733"/>
                  <a:pt x="513052" y="920657"/>
                </a:cubicBezTo>
                <a:cubicBezTo>
                  <a:pt x="516090" y="917619"/>
                  <a:pt x="519888" y="916859"/>
                  <a:pt x="524065" y="917999"/>
                </a:cubicBezTo>
                <a:close/>
                <a:moveTo>
                  <a:pt x="824833" y="911923"/>
                </a:moveTo>
                <a:cubicBezTo>
                  <a:pt x="829011" y="913062"/>
                  <a:pt x="833568" y="916100"/>
                  <a:pt x="838125" y="920657"/>
                </a:cubicBezTo>
                <a:cubicBezTo>
                  <a:pt x="847239" y="929771"/>
                  <a:pt x="841163" y="938886"/>
                  <a:pt x="832049" y="944962"/>
                </a:cubicBezTo>
                <a:cubicBezTo>
                  <a:pt x="825973" y="948000"/>
                  <a:pt x="813820" y="951038"/>
                  <a:pt x="807744" y="938886"/>
                </a:cubicBezTo>
                <a:cubicBezTo>
                  <a:pt x="801668" y="926733"/>
                  <a:pt x="801668" y="920657"/>
                  <a:pt x="813820" y="914581"/>
                </a:cubicBezTo>
                <a:cubicBezTo>
                  <a:pt x="816858" y="911543"/>
                  <a:pt x="820656" y="910783"/>
                  <a:pt x="824833" y="911923"/>
                </a:cubicBezTo>
                <a:close/>
                <a:moveTo>
                  <a:pt x="2137276" y="905847"/>
                </a:moveTo>
                <a:cubicBezTo>
                  <a:pt x="2141453" y="906986"/>
                  <a:pt x="2146010" y="910024"/>
                  <a:pt x="2150567" y="914581"/>
                </a:cubicBezTo>
                <a:cubicBezTo>
                  <a:pt x="2159682" y="923695"/>
                  <a:pt x="2153605" y="932810"/>
                  <a:pt x="2144491" y="938886"/>
                </a:cubicBezTo>
                <a:cubicBezTo>
                  <a:pt x="2138415" y="941924"/>
                  <a:pt x="2126263" y="944962"/>
                  <a:pt x="2120187" y="932810"/>
                </a:cubicBezTo>
                <a:cubicBezTo>
                  <a:pt x="2114111" y="917619"/>
                  <a:pt x="2120187" y="914581"/>
                  <a:pt x="2126263" y="908505"/>
                </a:cubicBezTo>
                <a:cubicBezTo>
                  <a:pt x="2129301" y="905467"/>
                  <a:pt x="2133099" y="904707"/>
                  <a:pt x="2137276" y="905847"/>
                </a:cubicBezTo>
                <a:close/>
                <a:moveTo>
                  <a:pt x="630397" y="905847"/>
                </a:moveTo>
                <a:cubicBezTo>
                  <a:pt x="634575" y="906986"/>
                  <a:pt x="639132" y="910024"/>
                  <a:pt x="643689" y="914581"/>
                </a:cubicBezTo>
                <a:cubicBezTo>
                  <a:pt x="652803" y="923695"/>
                  <a:pt x="646727" y="932810"/>
                  <a:pt x="637613" y="938886"/>
                </a:cubicBezTo>
                <a:cubicBezTo>
                  <a:pt x="631537" y="941924"/>
                  <a:pt x="619384" y="944962"/>
                  <a:pt x="613308" y="932810"/>
                </a:cubicBezTo>
                <a:cubicBezTo>
                  <a:pt x="607232" y="917619"/>
                  <a:pt x="610270" y="911543"/>
                  <a:pt x="619384" y="908505"/>
                </a:cubicBezTo>
                <a:cubicBezTo>
                  <a:pt x="622422" y="905467"/>
                  <a:pt x="626220" y="904707"/>
                  <a:pt x="630397" y="905847"/>
                </a:cubicBezTo>
                <a:close/>
                <a:moveTo>
                  <a:pt x="1332189" y="896733"/>
                </a:moveTo>
                <a:cubicBezTo>
                  <a:pt x="1336367" y="897872"/>
                  <a:pt x="1340924" y="900910"/>
                  <a:pt x="1345481" y="905467"/>
                </a:cubicBezTo>
                <a:cubicBezTo>
                  <a:pt x="1354595" y="914581"/>
                  <a:pt x="1348519" y="923696"/>
                  <a:pt x="1339405" y="929772"/>
                </a:cubicBezTo>
                <a:cubicBezTo>
                  <a:pt x="1333328" y="932810"/>
                  <a:pt x="1321176" y="935848"/>
                  <a:pt x="1315100" y="923696"/>
                </a:cubicBezTo>
                <a:cubicBezTo>
                  <a:pt x="1309024" y="911543"/>
                  <a:pt x="1312062" y="902429"/>
                  <a:pt x="1321176" y="899391"/>
                </a:cubicBezTo>
                <a:cubicBezTo>
                  <a:pt x="1324214" y="896353"/>
                  <a:pt x="1328012" y="895593"/>
                  <a:pt x="1332189" y="896733"/>
                </a:cubicBezTo>
                <a:close/>
                <a:moveTo>
                  <a:pt x="724577" y="890656"/>
                </a:moveTo>
                <a:cubicBezTo>
                  <a:pt x="728755" y="891795"/>
                  <a:pt x="733312" y="894833"/>
                  <a:pt x="737869" y="899390"/>
                </a:cubicBezTo>
                <a:cubicBezTo>
                  <a:pt x="746983" y="908504"/>
                  <a:pt x="740907" y="917619"/>
                  <a:pt x="731793" y="923695"/>
                </a:cubicBezTo>
                <a:cubicBezTo>
                  <a:pt x="725716" y="926733"/>
                  <a:pt x="713564" y="929771"/>
                  <a:pt x="707488" y="917619"/>
                </a:cubicBezTo>
                <a:cubicBezTo>
                  <a:pt x="701412" y="902428"/>
                  <a:pt x="704450" y="896352"/>
                  <a:pt x="713564" y="893314"/>
                </a:cubicBezTo>
                <a:cubicBezTo>
                  <a:pt x="716602" y="890276"/>
                  <a:pt x="720400" y="889516"/>
                  <a:pt x="724577" y="890656"/>
                </a:cubicBezTo>
                <a:close/>
                <a:moveTo>
                  <a:pt x="1435484" y="884580"/>
                </a:moveTo>
                <a:cubicBezTo>
                  <a:pt x="1439662" y="885719"/>
                  <a:pt x="1444219" y="888757"/>
                  <a:pt x="1448776" y="893314"/>
                </a:cubicBezTo>
                <a:cubicBezTo>
                  <a:pt x="1457890" y="902428"/>
                  <a:pt x="1451814" y="911543"/>
                  <a:pt x="1442700" y="917619"/>
                </a:cubicBezTo>
                <a:cubicBezTo>
                  <a:pt x="1436624" y="920657"/>
                  <a:pt x="1424471" y="923695"/>
                  <a:pt x="1418395" y="911543"/>
                </a:cubicBezTo>
                <a:cubicBezTo>
                  <a:pt x="1412319" y="899390"/>
                  <a:pt x="1415357" y="890276"/>
                  <a:pt x="1424471" y="887238"/>
                </a:cubicBezTo>
                <a:cubicBezTo>
                  <a:pt x="1427509" y="884200"/>
                  <a:pt x="1431307" y="883440"/>
                  <a:pt x="1435484" y="884580"/>
                </a:cubicBezTo>
                <a:close/>
                <a:moveTo>
                  <a:pt x="1131677" y="884580"/>
                </a:moveTo>
                <a:cubicBezTo>
                  <a:pt x="1135855" y="885719"/>
                  <a:pt x="1140412" y="888757"/>
                  <a:pt x="1144969" y="893314"/>
                </a:cubicBezTo>
                <a:cubicBezTo>
                  <a:pt x="1154083" y="902428"/>
                  <a:pt x="1144969" y="914581"/>
                  <a:pt x="1138893" y="917619"/>
                </a:cubicBezTo>
                <a:cubicBezTo>
                  <a:pt x="1132817" y="920657"/>
                  <a:pt x="1120664" y="923695"/>
                  <a:pt x="1114588" y="911543"/>
                </a:cubicBezTo>
                <a:cubicBezTo>
                  <a:pt x="1108512" y="896352"/>
                  <a:pt x="1111550" y="890276"/>
                  <a:pt x="1120664" y="887238"/>
                </a:cubicBezTo>
                <a:cubicBezTo>
                  <a:pt x="1123702" y="884200"/>
                  <a:pt x="1127500" y="883440"/>
                  <a:pt x="1131677" y="884580"/>
                </a:cubicBezTo>
                <a:close/>
                <a:moveTo>
                  <a:pt x="1757518" y="881542"/>
                </a:moveTo>
                <a:cubicBezTo>
                  <a:pt x="1761695" y="882681"/>
                  <a:pt x="1766253" y="885719"/>
                  <a:pt x="1770810" y="890276"/>
                </a:cubicBezTo>
                <a:cubicBezTo>
                  <a:pt x="1779924" y="899390"/>
                  <a:pt x="1773848" y="908505"/>
                  <a:pt x="1764734" y="914581"/>
                </a:cubicBezTo>
                <a:cubicBezTo>
                  <a:pt x="1758657" y="917619"/>
                  <a:pt x="1746505" y="920657"/>
                  <a:pt x="1740429" y="908505"/>
                </a:cubicBezTo>
                <a:cubicBezTo>
                  <a:pt x="1734353" y="896352"/>
                  <a:pt x="1734353" y="890276"/>
                  <a:pt x="1746505" y="884200"/>
                </a:cubicBezTo>
                <a:cubicBezTo>
                  <a:pt x="1749543" y="881162"/>
                  <a:pt x="1753341" y="880402"/>
                  <a:pt x="1757518" y="881542"/>
                </a:cubicBezTo>
                <a:close/>
                <a:moveTo>
                  <a:pt x="1654224" y="881542"/>
                </a:moveTo>
                <a:cubicBezTo>
                  <a:pt x="1658402" y="882681"/>
                  <a:pt x="1662959" y="885719"/>
                  <a:pt x="1667516" y="890276"/>
                </a:cubicBezTo>
                <a:cubicBezTo>
                  <a:pt x="1676630" y="899390"/>
                  <a:pt x="1670554" y="908505"/>
                  <a:pt x="1661440" y="914581"/>
                </a:cubicBezTo>
                <a:cubicBezTo>
                  <a:pt x="1655364" y="917619"/>
                  <a:pt x="1643211" y="920657"/>
                  <a:pt x="1637135" y="908505"/>
                </a:cubicBezTo>
                <a:cubicBezTo>
                  <a:pt x="1631059" y="896352"/>
                  <a:pt x="1634097" y="890276"/>
                  <a:pt x="1643211" y="884200"/>
                </a:cubicBezTo>
                <a:cubicBezTo>
                  <a:pt x="1646249" y="881162"/>
                  <a:pt x="1650047" y="880402"/>
                  <a:pt x="1654224" y="881542"/>
                </a:cubicBezTo>
                <a:close/>
                <a:moveTo>
                  <a:pt x="2346903" y="878504"/>
                </a:moveTo>
                <a:cubicBezTo>
                  <a:pt x="2351080" y="879643"/>
                  <a:pt x="2355637" y="882681"/>
                  <a:pt x="2360194" y="887238"/>
                </a:cubicBezTo>
                <a:cubicBezTo>
                  <a:pt x="2369308" y="896352"/>
                  <a:pt x="2363232" y="905467"/>
                  <a:pt x="2354118" y="911543"/>
                </a:cubicBezTo>
                <a:cubicBezTo>
                  <a:pt x="2348042" y="914581"/>
                  <a:pt x="2335889" y="917619"/>
                  <a:pt x="2329813" y="905467"/>
                </a:cubicBezTo>
                <a:cubicBezTo>
                  <a:pt x="2323737" y="893314"/>
                  <a:pt x="2326775" y="887238"/>
                  <a:pt x="2335889" y="881162"/>
                </a:cubicBezTo>
                <a:cubicBezTo>
                  <a:pt x="2338928" y="878124"/>
                  <a:pt x="2342725" y="877364"/>
                  <a:pt x="2346903" y="878504"/>
                </a:cubicBezTo>
                <a:close/>
                <a:moveTo>
                  <a:pt x="320515" y="872428"/>
                </a:moveTo>
                <a:cubicBezTo>
                  <a:pt x="324693" y="873567"/>
                  <a:pt x="329250" y="876605"/>
                  <a:pt x="333807" y="881162"/>
                </a:cubicBezTo>
                <a:cubicBezTo>
                  <a:pt x="342921" y="890276"/>
                  <a:pt x="336845" y="899391"/>
                  <a:pt x="327731" y="905467"/>
                </a:cubicBezTo>
                <a:cubicBezTo>
                  <a:pt x="321654" y="908505"/>
                  <a:pt x="309502" y="911543"/>
                  <a:pt x="303426" y="899391"/>
                </a:cubicBezTo>
                <a:cubicBezTo>
                  <a:pt x="297350" y="887238"/>
                  <a:pt x="300388" y="881162"/>
                  <a:pt x="309502" y="875086"/>
                </a:cubicBezTo>
                <a:cubicBezTo>
                  <a:pt x="312540" y="872048"/>
                  <a:pt x="316338" y="871288"/>
                  <a:pt x="320515" y="872428"/>
                </a:cubicBezTo>
                <a:close/>
                <a:moveTo>
                  <a:pt x="1876003" y="866352"/>
                </a:moveTo>
                <a:cubicBezTo>
                  <a:pt x="1880180" y="867491"/>
                  <a:pt x="1884737" y="870529"/>
                  <a:pt x="1889294" y="875086"/>
                </a:cubicBezTo>
                <a:cubicBezTo>
                  <a:pt x="1898408" y="884200"/>
                  <a:pt x="1889294" y="896353"/>
                  <a:pt x="1883218" y="899391"/>
                </a:cubicBezTo>
                <a:cubicBezTo>
                  <a:pt x="1877142" y="902429"/>
                  <a:pt x="1864989" y="905467"/>
                  <a:pt x="1858913" y="893315"/>
                </a:cubicBezTo>
                <a:cubicBezTo>
                  <a:pt x="1852837" y="878124"/>
                  <a:pt x="1855875" y="872048"/>
                  <a:pt x="1864989" y="869010"/>
                </a:cubicBezTo>
                <a:cubicBezTo>
                  <a:pt x="1868028" y="865972"/>
                  <a:pt x="1871825" y="865212"/>
                  <a:pt x="1876003" y="866352"/>
                </a:cubicBezTo>
                <a:close/>
                <a:moveTo>
                  <a:pt x="2000563" y="857238"/>
                </a:moveTo>
                <a:cubicBezTo>
                  <a:pt x="2004740" y="858377"/>
                  <a:pt x="2009298" y="861415"/>
                  <a:pt x="2013855" y="865972"/>
                </a:cubicBezTo>
                <a:cubicBezTo>
                  <a:pt x="2022969" y="875086"/>
                  <a:pt x="2013855" y="887239"/>
                  <a:pt x="2007779" y="890277"/>
                </a:cubicBezTo>
                <a:cubicBezTo>
                  <a:pt x="2001702" y="893315"/>
                  <a:pt x="1989550" y="896353"/>
                  <a:pt x="1983474" y="884201"/>
                </a:cubicBezTo>
                <a:cubicBezTo>
                  <a:pt x="1977398" y="872048"/>
                  <a:pt x="1980436" y="865972"/>
                  <a:pt x="1989550" y="859896"/>
                </a:cubicBezTo>
                <a:cubicBezTo>
                  <a:pt x="1992588" y="856858"/>
                  <a:pt x="1996386" y="856098"/>
                  <a:pt x="2000563" y="857238"/>
                </a:cubicBezTo>
                <a:close/>
                <a:moveTo>
                  <a:pt x="420771" y="857238"/>
                </a:moveTo>
                <a:cubicBezTo>
                  <a:pt x="424948" y="858377"/>
                  <a:pt x="429505" y="861415"/>
                  <a:pt x="434062" y="865972"/>
                </a:cubicBezTo>
                <a:cubicBezTo>
                  <a:pt x="443177" y="875086"/>
                  <a:pt x="437101" y="884201"/>
                  <a:pt x="427986" y="890277"/>
                </a:cubicBezTo>
                <a:cubicBezTo>
                  <a:pt x="421910" y="893315"/>
                  <a:pt x="409758" y="896353"/>
                  <a:pt x="403682" y="884201"/>
                </a:cubicBezTo>
                <a:cubicBezTo>
                  <a:pt x="397606" y="872048"/>
                  <a:pt x="403682" y="865972"/>
                  <a:pt x="409758" y="859896"/>
                </a:cubicBezTo>
                <a:cubicBezTo>
                  <a:pt x="412796" y="856858"/>
                  <a:pt x="416594" y="856098"/>
                  <a:pt x="420771" y="857238"/>
                </a:cubicBezTo>
                <a:close/>
                <a:moveTo>
                  <a:pt x="2237532" y="848124"/>
                </a:moveTo>
                <a:cubicBezTo>
                  <a:pt x="2241710" y="849263"/>
                  <a:pt x="2246267" y="852301"/>
                  <a:pt x="2250824" y="856858"/>
                </a:cubicBezTo>
                <a:cubicBezTo>
                  <a:pt x="2259938" y="865972"/>
                  <a:pt x="2250824" y="878125"/>
                  <a:pt x="2244748" y="881163"/>
                </a:cubicBezTo>
                <a:cubicBezTo>
                  <a:pt x="2238672" y="884201"/>
                  <a:pt x="2226519" y="887239"/>
                  <a:pt x="2220443" y="875087"/>
                </a:cubicBezTo>
                <a:cubicBezTo>
                  <a:pt x="2214367" y="859896"/>
                  <a:pt x="2217405" y="853820"/>
                  <a:pt x="2226519" y="850782"/>
                </a:cubicBezTo>
                <a:cubicBezTo>
                  <a:pt x="2229557" y="847744"/>
                  <a:pt x="2233355" y="846984"/>
                  <a:pt x="2237532" y="848124"/>
                </a:cubicBezTo>
                <a:close/>
                <a:moveTo>
                  <a:pt x="211145" y="848124"/>
                </a:moveTo>
                <a:cubicBezTo>
                  <a:pt x="215322" y="849263"/>
                  <a:pt x="219879" y="852301"/>
                  <a:pt x="224436" y="856858"/>
                </a:cubicBezTo>
                <a:cubicBezTo>
                  <a:pt x="233551" y="865972"/>
                  <a:pt x="227475" y="875087"/>
                  <a:pt x="218360" y="881163"/>
                </a:cubicBezTo>
                <a:cubicBezTo>
                  <a:pt x="212284" y="884201"/>
                  <a:pt x="200132" y="887239"/>
                  <a:pt x="194056" y="875087"/>
                </a:cubicBezTo>
                <a:cubicBezTo>
                  <a:pt x="187980" y="859896"/>
                  <a:pt x="194056" y="856858"/>
                  <a:pt x="200132" y="850782"/>
                </a:cubicBezTo>
                <a:cubicBezTo>
                  <a:pt x="203170" y="847744"/>
                  <a:pt x="206967" y="846984"/>
                  <a:pt x="211145" y="848124"/>
                </a:cubicBezTo>
                <a:close/>
                <a:moveTo>
                  <a:pt x="1511435" y="839009"/>
                </a:moveTo>
                <a:cubicBezTo>
                  <a:pt x="1515613" y="840148"/>
                  <a:pt x="1520170" y="843186"/>
                  <a:pt x="1524727" y="847743"/>
                </a:cubicBezTo>
                <a:cubicBezTo>
                  <a:pt x="1533841" y="856857"/>
                  <a:pt x="1527765" y="865972"/>
                  <a:pt x="1518651" y="872048"/>
                </a:cubicBezTo>
                <a:cubicBezTo>
                  <a:pt x="1512575" y="875086"/>
                  <a:pt x="1500422" y="878124"/>
                  <a:pt x="1494346" y="865972"/>
                </a:cubicBezTo>
                <a:cubicBezTo>
                  <a:pt x="1488270" y="850781"/>
                  <a:pt x="1491308" y="844705"/>
                  <a:pt x="1500422" y="841667"/>
                </a:cubicBezTo>
                <a:cubicBezTo>
                  <a:pt x="1503460" y="838629"/>
                  <a:pt x="1507258" y="837869"/>
                  <a:pt x="1511435" y="839009"/>
                </a:cubicBezTo>
                <a:close/>
                <a:moveTo>
                  <a:pt x="1253200" y="826857"/>
                </a:moveTo>
                <a:cubicBezTo>
                  <a:pt x="1257378" y="827996"/>
                  <a:pt x="1261935" y="831034"/>
                  <a:pt x="1266492" y="835591"/>
                </a:cubicBezTo>
                <a:cubicBezTo>
                  <a:pt x="1275606" y="844705"/>
                  <a:pt x="1269530" y="853820"/>
                  <a:pt x="1260416" y="859896"/>
                </a:cubicBezTo>
                <a:cubicBezTo>
                  <a:pt x="1254340" y="862934"/>
                  <a:pt x="1242187" y="865972"/>
                  <a:pt x="1236111" y="853820"/>
                </a:cubicBezTo>
                <a:cubicBezTo>
                  <a:pt x="1230035" y="841667"/>
                  <a:pt x="1233073" y="832553"/>
                  <a:pt x="1242187" y="829515"/>
                </a:cubicBezTo>
                <a:cubicBezTo>
                  <a:pt x="1245225" y="826477"/>
                  <a:pt x="1249023" y="825717"/>
                  <a:pt x="1253200" y="826857"/>
                </a:cubicBezTo>
                <a:close/>
                <a:moveTo>
                  <a:pt x="2428930" y="814705"/>
                </a:moveTo>
                <a:cubicBezTo>
                  <a:pt x="2433107" y="815844"/>
                  <a:pt x="2437664" y="818882"/>
                  <a:pt x="2442221" y="823439"/>
                </a:cubicBezTo>
                <a:cubicBezTo>
                  <a:pt x="2451336" y="832553"/>
                  <a:pt x="2445259" y="841668"/>
                  <a:pt x="2436145" y="847744"/>
                </a:cubicBezTo>
                <a:cubicBezTo>
                  <a:pt x="2430069" y="850782"/>
                  <a:pt x="2417917" y="853820"/>
                  <a:pt x="2411841" y="841668"/>
                </a:cubicBezTo>
                <a:cubicBezTo>
                  <a:pt x="2405765" y="829515"/>
                  <a:pt x="2411841" y="823439"/>
                  <a:pt x="2417917" y="817363"/>
                </a:cubicBezTo>
                <a:cubicBezTo>
                  <a:pt x="2420955" y="814325"/>
                  <a:pt x="2424753" y="813565"/>
                  <a:pt x="2428930" y="814705"/>
                </a:cubicBezTo>
                <a:close/>
                <a:moveTo>
                  <a:pt x="991927" y="814705"/>
                </a:moveTo>
                <a:cubicBezTo>
                  <a:pt x="996104" y="815844"/>
                  <a:pt x="1000661" y="818882"/>
                  <a:pt x="1005218" y="823439"/>
                </a:cubicBezTo>
                <a:cubicBezTo>
                  <a:pt x="1014333" y="832553"/>
                  <a:pt x="1005218" y="844706"/>
                  <a:pt x="999142" y="847744"/>
                </a:cubicBezTo>
                <a:cubicBezTo>
                  <a:pt x="993066" y="850782"/>
                  <a:pt x="980914" y="853820"/>
                  <a:pt x="974838" y="841668"/>
                </a:cubicBezTo>
                <a:cubicBezTo>
                  <a:pt x="968762" y="829515"/>
                  <a:pt x="974838" y="823439"/>
                  <a:pt x="980914" y="817363"/>
                </a:cubicBezTo>
                <a:cubicBezTo>
                  <a:pt x="983952" y="814325"/>
                  <a:pt x="987750" y="813565"/>
                  <a:pt x="991927" y="814705"/>
                </a:cubicBezTo>
                <a:close/>
                <a:moveTo>
                  <a:pt x="894709" y="814705"/>
                </a:moveTo>
                <a:cubicBezTo>
                  <a:pt x="898887" y="815844"/>
                  <a:pt x="903444" y="818882"/>
                  <a:pt x="908001" y="823439"/>
                </a:cubicBezTo>
                <a:cubicBezTo>
                  <a:pt x="917115" y="832553"/>
                  <a:pt x="911039" y="841668"/>
                  <a:pt x="901925" y="847744"/>
                </a:cubicBezTo>
                <a:cubicBezTo>
                  <a:pt x="895849" y="850782"/>
                  <a:pt x="883696" y="853820"/>
                  <a:pt x="877620" y="841668"/>
                </a:cubicBezTo>
                <a:cubicBezTo>
                  <a:pt x="871544" y="829515"/>
                  <a:pt x="874582" y="823439"/>
                  <a:pt x="883696" y="817363"/>
                </a:cubicBezTo>
                <a:cubicBezTo>
                  <a:pt x="886734" y="814325"/>
                  <a:pt x="890532" y="813565"/>
                  <a:pt x="894709" y="814705"/>
                </a:cubicBezTo>
                <a:close/>
                <a:moveTo>
                  <a:pt x="2088668" y="805591"/>
                </a:moveTo>
                <a:cubicBezTo>
                  <a:pt x="2092845" y="806730"/>
                  <a:pt x="2097402" y="809768"/>
                  <a:pt x="2101959" y="814325"/>
                </a:cubicBezTo>
                <a:cubicBezTo>
                  <a:pt x="2111073" y="823439"/>
                  <a:pt x="2104997" y="832554"/>
                  <a:pt x="2095883" y="838630"/>
                </a:cubicBezTo>
                <a:cubicBezTo>
                  <a:pt x="2089807" y="841668"/>
                  <a:pt x="2077654" y="844706"/>
                  <a:pt x="2071578" y="832554"/>
                </a:cubicBezTo>
                <a:cubicBezTo>
                  <a:pt x="2065502" y="817363"/>
                  <a:pt x="2068540" y="811287"/>
                  <a:pt x="2077654" y="808249"/>
                </a:cubicBezTo>
                <a:cubicBezTo>
                  <a:pt x="2080693" y="805211"/>
                  <a:pt x="2084490" y="804451"/>
                  <a:pt x="2088668" y="805591"/>
                </a:cubicBezTo>
                <a:close/>
                <a:moveTo>
                  <a:pt x="575712" y="802553"/>
                </a:moveTo>
                <a:cubicBezTo>
                  <a:pt x="579890" y="803692"/>
                  <a:pt x="584447" y="806730"/>
                  <a:pt x="589004" y="811287"/>
                </a:cubicBezTo>
                <a:cubicBezTo>
                  <a:pt x="598118" y="820401"/>
                  <a:pt x="589004" y="832554"/>
                  <a:pt x="582928" y="835592"/>
                </a:cubicBezTo>
                <a:cubicBezTo>
                  <a:pt x="576852" y="838630"/>
                  <a:pt x="564699" y="841668"/>
                  <a:pt x="558623" y="829516"/>
                </a:cubicBezTo>
                <a:cubicBezTo>
                  <a:pt x="552547" y="817363"/>
                  <a:pt x="555585" y="811287"/>
                  <a:pt x="564699" y="805211"/>
                </a:cubicBezTo>
                <a:cubicBezTo>
                  <a:pt x="567737" y="802173"/>
                  <a:pt x="571535" y="801413"/>
                  <a:pt x="575712" y="802553"/>
                </a:cubicBezTo>
                <a:close/>
                <a:moveTo>
                  <a:pt x="1602577" y="796477"/>
                </a:moveTo>
                <a:cubicBezTo>
                  <a:pt x="1606755" y="797616"/>
                  <a:pt x="1611312" y="800654"/>
                  <a:pt x="1615869" y="805211"/>
                </a:cubicBezTo>
                <a:cubicBezTo>
                  <a:pt x="1624983" y="814325"/>
                  <a:pt x="1615869" y="826478"/>
                  <a:pt x="1609793" y="829516"/>
                </a:cubicBezTo>
                <a:cubicBezTo>
                  <a:pt x="1603717" y="832554"/>
                  <a:pt x="1591564" y="835592"/>
                  <a:pt x="1585488" y="823440"/>
                </a:cubicBezTo>
                <a:cubicBezTo>
                  <a:pt x="1579412" y="811287"/>
                  <a:pt x="1582450" y="805211"/>
                  <a:pt x="1591564" y="799135"/>
                </a:cubicBezTo>
                <a:cubicBezTo>
                  <a:pt x="1594602" y="796097"/>
                  <a:pt x="1598400" y="795337"/>
                  <a:pt x="1602577" y="796477"/>
                </a:cubicBezTo>
                <a:close/>
                <a:moveTo>
                  <a:pt x="1104335" y="793438"/>
                </a:moveTo>
                <a:cubicBezTo>
                  <a:pt x="1108513" y="794577"/>
                  <a:pt x="1113070" y="797615"/>
                  <a:pt x="1117627" y="802172"/>
                </a:cubicBezTo>
                <a:cubicBezTo>
                  <a:pt x="1126741" y="811286"/>
                  <a:pt x="1117627" y="823439"/>
                  <a:pt x="1111551" y="826477"/>
                </a:cubicBezTo>
                <a:cubicBezTo>
                  <a:pt x="1105474" y="829515"/>
                  <a:pt x="1093322" y="832553"/>
                  <a:pt x="1087246" y="820401"/>
                </a:cubicBezTo>
                <a:cubicBezTo>
                  <a:pt x="1081170" y="805210"/>
                  <a:pt x="1084208" y="799134"/>
                  <a:pt x="1093322" y="796096"/>
                </a:cubicBezTo>
                <a:cubicBezTo>
                  <a:pt x="1096360" y="793058"/>
                  <a:pt x="1100158" y="792298"/>
                  <a:pt x="1104335" y="793438"/>
                </a:cubicBezTo>
                <a:close/>
                <a:moveTo>
                  <a:pt x="791415" y="793438"/>
                </a:moveTo>
                <a:cubicBezTo>
                  <a:pt x="795593" y="794577"/>
                  <a:pt x="800150" y="797615"/>
                  <a:pt x="804707" y="802172"/>
                </a:cubicBezTo>
                <a:cubicBezTo>
                  <a:pt x="813821" y="811286"/>
                  <a:pt x="807745" y="820401"/>
                  <a:pt x="798631" y="826477"/>
                </a:cubicBezTo>
                <a:cubicBezTo>
                  <a:pt x="792555" y="829515"/>
                  <a:pt x="780402" y="832553"/>
                  <a:pt x="774326" y="820401"/>
                </a:cubicBezTo>
                <a:cubicBezTo>
                  <a:pt x="768250" y="805210"/>
                  <a:pt x="771288" y="799134"/>
                  <a:pt x="780402" y="796096"/>
                </a:cubicBezTo>
                <a:cubicBezTo>
                  <a:pt x="783440" y="793058"/>
                  <a:pt x="787238" y="792298"/>
                  <a:pt x="791415" y="793438"/>
                </a:cubicBezTo>
                <a:close/>
                <a:moveTo>
                  <a:pt x="1371684" y="784324"/>
                </a:moveTo>
                <a:cubicBezTo>
                  <a:pt x="1375862" y="785463"/>
                  <a:pt x="1380419" y="788501"/>
                  <a:pt x="1384976" y="793058"/>
                </a:cubicBezTo>
                <a:cubicBezTo>
                  <a:pt x="1394090" y="802172"/>
                  <a:pt x="1384976" y="814325"/>
                  <a:pt x="1378900" y="817363"/>
                </a:cubicBezTo>
                <a:cubicBezTo>
                  <a:pt x="1372824" y="820401"/>
                  <a:pt x="1360671" y="823439"/>
                  <a:pt x="1354595" y="811287"/>
                </a:cubicBezTo>
                <a:cubicBezTo>
                  <a:pt x="1348519" y="796096"/>
                  <a:pt x="1351557" y="790020"/>
                  <a:pt x="1360671" y="786982"/>
                </a:cubicBezTo>
                <a:cubicBezTo>
                  <a:pt x="1363709" y="783944"/>
                  <a:pt x="1367507" y="783184"/>
                  <a:pt x="1371684" y="784324"/>
                </a:cubicBezTo>
                <a:close/>
                <a:moveTo>
                  <a:pt x="472418" y="781286"/>
                </a:moveTo>
                <a:cubicBezTo>
                  <a:pt x="476596" y="782425"/>
                  <a:pt x="481153" y="785463"/>
                  <a:pt x="485710" y="790020"/>
                </a:cubicBezTo>
                <a:cubicBezTo>
                  <a:pt x="494824" y="799134"/>
                  <a:pt x="488748" y="808249"/>
                  <a:pt x="479634" y="814325"/>
                </a:cubicBezTo>
                <a:cubicBezTo>
                  <a:pt x="473557" y="817363"/>
                  <a:pt x="461405" y="820401"/>
                  <a:pt x="455329" y="808249"/>
                </a:cubicBezTo>
                <a:cubicBezTo>
                  <a:pt x="449253" y="796096"/>
                  <a:pt x="452291" y="790020"/>
                  <a:pt x="461405" y="783944"/>
                </a:cubicBezTo>
                <a:cubicBezTo>
                  <a:pt x="464443" y="780906"/>
                  <a:pt x="468241" y="780146"/>
                  <a:pt x="472418" y="781286"/>
                </a:cubicBezTo>
                <a:close/>
                <a:moveTo>
                  <a:pt x="1803089" y="778248"/>
                </a:moveTo>
                <a:cubicBezTo>
                  <a:pt x="1807266" y="779387"/>
                  <a:pt x="1811824" y="782425"/>
                  <a:pt x="1816381" y="786982"/>
                </a:cubicBezTo>
                <a:cubicBezTo>
                  <a:pt x="1825495" y="796096"/>
                  <a:pt x="1816381" y="808249"/>
                  <a:pt x="1810305" y="811287"/>
                </a:cubicBezTo>
                <a:cubicBezTo>
                  <a:pt x="1804228" y="814325"/>
                  <a:pt x="1792076" y="817363"/>
                  <a:pt x="1786000" y="805211"/>
                </a:cubicBezTo>
                <a:cubicBezTo>
                  <a:pt x="1779924" y="793058"/>
                  <a:pt x="1779924" y="786982"/>
                  <a:pt x="1792076" y="780906"/>
                </a:cubicBezTo>
                <a:cubicBezTo>
                  <a:pt x="1795114" y="777868"/>
                  <a:pt x="1798912" y="777108"/>
                  <a:pt x="1803089" y="778248"/>
                </a:cubicBezTo>
                <a:close/>
                <a:moveTo>
                  <a:pt x="675968" y="772172"/>
                </a:moveTo>
                <a:cubicBezTo>
                  <a:pt x="680146" y="773311"/>
                  <a:pt x="684703" y="776349"/>
                  <a:pt x="689260" y="780906"/>
                </a:cubicBezTo>
                <a:cubicBezTo>
                  <a:pt x="698374" y="790020"/>
                  <a:pt x="689260" y="802173"/>
                  <a:pt x="683184" y="805211"/>
                </a:cubicBezTo>
                <a:cubicBezTo>
                  <a:pt x="677107" y="808249"/>
                  <a:pt x="664955" y="811287"/>
                  <a:pt x="658879" y="799135"/>
                </a:cubicBezTo>
                <a:cubicBezTo>
                  <a:pt x="652803" y="786982"/>
                  <a:pt x="652803" y="780906"/>
                  <a:pt x="664955" y="774830"/>
                </a:cubicBezTo>
                <a:cubicBezTo>
                  <a:pt x="667993" y="771792"/>
                  <a:pt x="671791" y="771032"/>
                  <a:pt x="675968" y="772172"/>
                </a:cubicBezTo>
                <a:close/>
                <a:moveTo>
                  <a:pt x="302287" y="769134"/>
                </a:moveTo>
                <a:cubicBezTo>
                  <a:pt x="306465" y="770273"/>
                  <a:pt x="311022" y="773311"/>
                  <a:pt x="315579" y="777868"/>
                </a:cubicBezTo>
                <a:cubicBezTo>
                  <a:pt x="324693" y="786982"/>
                  <a:pt x="318617" y="796097"/>
                  <a:pt x="309503" y="802173"/>
                </a:cubicBezTo>
                <a:cubicBezTo>
                  <a:pt x="303427" y="805211"/>
                  <a:pt x="291274" y="808249"/>
                  <a:pt x="285198" y="796097"/>
                </a:cubicBezTo>
                <a:cubicBezTo>
                  <a:pt x="279122" y="780906"/>
                  <a:pt x="282160" y="774830"/>
                  <a:pt x="291274" y="771792"/>
                </a:cubicBezTo>
                <a:cubicBezTo>
                  <a:pt x="294312" y="768754"/>
                  <a:pt x="298110" y="767994"/>
                  <a:pt x="302287" y="769134"/>
                </a:cubicBezTo>
                <a:close/>
                <a:moveTo>
                  <a:pt x="2313484" y="766096"/>
                </a:moveTo>
                <a:cubicBezTo>
                  <a:pt x="2317661" y="767235"/>
                  <a:pt x="2322218" y="770273"/>
                  <a:pt x="2326775" y="774830"/>
                </a:cubicBezTo>
                <a:cubicBezTo>
                  <a:pt x="2335890" y="783944"/>
                  <a:pt x="2329814" y="793059"/>
                  <a:pt x="2320699" y="799135"/>
                </a:cubicBezTo>
                <a:cubicBezTo>
                  <a:pt x="2314623" y="802173"/>
                  <a:pt x="2302471" y="805211"/>
                  <a:pt x="2296395" y="793059"/>
                </a:cubicBezTo>
                <a:cubicBezTo>
                  <a:pt x="2290319" y="780906"/>
                  <a:pt x="2296395" y="774830"/>
                  <a:pt x="2302471" y="768754"/>
                </a:cubicBezTo>
                <a:cubicBezTo>
                  <a:pt x="2305509" y="765716"/>
                  <a:pt x="2309307" y="764956"/>
                  <a:pt x="2313484" y="766096"/>
                </a:cubicBezTo>
                <a:close/>
                <a:moveTo>
                  <a:pt x="1921574" y="766096"/>
                </a:moveTo>
                <a:cubicBezTo>
                  <a:pt x="1925751" y="767235"/>
                  <a:pt x="1930308" y="770273"/>
                  <a:pt x="1934865" y="774830"/>
                </a:cubicBezTo>
                <a:cubicBezTo>
                  <a:pt x="1943980" y="783944"/>
                  <a:pt x="1934865" y="796097"/>
                  <a:pt x="1928789" y="799135"/>
                </a:cubicBezTo>
                <a:cubicBezTo>
                  <a:pt x="1922713" y="802173"/>
                  <a:pt x="1910561" y="805211"/>
                  <a:pt x="1904485" y="793059"/>
                </a:cubicBezTo>
                <a:cubicBezTo>
                  <a:pt x="1898409" y="780906"/>
                  <a:pt x="1904485" y="774830"/>
                  <a:pt x="1910561" y="768754"/>
                </a:cubicBezTo>
                <a:cubicBezTo>
                  <a:pt x="1913599" y="765716"/>
                  <a:pt x="1917397" y="764956"/>
                  <a:pt x="1921574" y="766096"/>
                </a:cubicBezTo>
                <a:close/>
                <a:moveTo>
                  <a:pt x="2176771" y="756982"/>
                </a:moveTo>
                <a:cubicBezTo>
                  <a:pt x="2180948" y="758121"/>
                  <a:pt x="2185505" y="761159"/>
                  <a:pt x="2190062" y="765716"/>
                </a:cubicBezTo>
                <a:cubicBezTo>
                  <a:pt x="2199177" y="774830"/>
                  <a:pt x="2190062" y="786983"/>
                  <a:pt x="2183986" y="790021"/>
                </a:cubicBezTo>
                <a:cubicBezTo>
                  <a:pt x="2177910" y="793059"/>
                  <a:pt x="2165758" y="796097"/>
                  <a:pt x="2159682" y="783945"/>
                </a:cubicBezTo>
                <a:cubicBezTo>
                  <a:pt x="2153606" y="771792"/>
                  <a:pt x="2159682" y="765716"/>
                  <a:pt x="2165758" y="759640"/>
                </a:cubicBezTo>
                <a:cubicBezTo>
                  <a:pt x="2168796" y="756602"/>
                  <a:pt x="2172594" y="755842"/>
                  <a:pt x="2176771" y="756982"/>
                </a:cubicBezTo>
                <a:close/>
                <a:moveTo>
                  <a:pt x="1702833" y="750906"/>
                </a:moveTo>
                <a:cubicBezTo>
                  <a:pt x="1707011" y="752045"/>
                  <a:pt x="1711568" y="755083"/>
                  <a:pt x="1716125" y="759640"/>
                </a:cubicBezTo>
                <a:cubicBezTo>
                  <a:pt x="1725239" y="768754"/>
                  <a:pt x="1716125" y="780907"/>
                  <a:pt x="1710049" y="783945"/>
                </a:cubicBezTo>
                <a:cubicBezTo>
                  <a:pt x="1703973" y="786983"/>
                  <a:pt x="1691820" y="790021"/>
                  <a:pt x="1685744" y="777869"/>
                </a:cubicBezTo>
                <a:cubicBezTo>
                  <a:pt x="1679668" y="765716"/>
                  <a:pt x="1682706" y="759640"/>
                  <a:pt x="1691820" y="753564"/>
                </a:cubicBezTo>
                <a:cubicBezTo>
                  <a:pt x="1694858" y="750526"/>
                  <a:pt x="1698656" y="749766"/>
                  <a:pt x="1702833" y="750906"/>
                </a:cubicBezTo>
                <a:close/>
                <a:moveTo>
                  <a:pt x="1210667" y="741791"/>
                </a:moveTo>
                <a:cubicBezTo>
                  <a:pt x="1214845" y="742930"/>
                  <a:pt x="1219402" y="745968"/>
                  <a:pt x="1223959" y="750525"/>
                </a:cubicBezTo>
                <a:cubicBezTo>
                  <a:pt x="1233073" y="759639"/>
                  <a:pt x="1226997" y="768754"/>
                  <a:pt x="1217883" y="774830"/>
                </a:cubicBezTo>
                <a:cubicBezTo>
                  <a:pt x="1211806" y="777868"/>
                  <a:pt x="1199654" y="780906"/>
                  <a:pt x="1193578" y="768754"/>
                </a:cubicBezTo>
                <a:cubicBezTo>
                  <a:pt x="1187502" y="753563"/>
                  <a:pt x="1190540" y="747487"/>
                  <a:pt x="1199654" y="744449"/>
                </a:cubicBezTo>
                <a:cubicBezTo>
                  <a:pt x="1202692" y="741411"/>
                  <a:pt x="1206490" y="740651"/>
                  <a:pt x="1210667" y="741791"/>
                </a:cubicBezTo>
                <a:close/>
                <a:moveTo>
                  <a:pt x="1450674" y="723563"/>
                </a:moveTo>
                <a:cubicBezTo>
                  <a:pt x="1454852" y="724702"/>
                  <a:pt x="1459409" y="727740"/>
                  <a:pt x="1463966" y="732297"/>
                </a:cubicBezTo>
                <a:cubicBezTo>
                  <a:pt x="1473080" y="741411"/>
                  <a:pt x="1463966" y="753564"/>
                  <a:pt x="1457890" y="756602"/>
                </a:cubicBezTo>
                <a:cubicBezTo>
                  <a:pt x="1451814" y="759640"/>
                  <a:pt x="1439661" y="762678"/>
                  <a:pt x="1433585" y="750526"/>
                </a:cubicBezTo>
                <a:cubicBezTo>
                  <a:pt x="1427509" y="738373"/>
                  <a:pt x="1430547" y="732297"/>
                  <a:pt x="1439661" y="726221"/>
                </a:cubicBezTo>
                <a:cubicBezTo>
                  <a:pt x="1442699" y="723183"/>
                  <a:pt x="1446497" y="722423"/>
                  <a:pt x="1450674" y="723563"/>
                </a:cubicBezTo>
                <a:close/>
                <a:moveTo>
                  <a:pt x="2021829" y="720525"/>
                </a:moveTo>
                <a:cubicBezTo>
                  <a:pt x="2026007" y="721664"/>
                  <a:pt x="2030564" y="724702"/>
                  <a:pt x="2035121" y="729259"/>
                </a:cubicBezTo>
                <a:cubicBezTo>
                  <a:pt x="2044235" y="738373"/>
                  <a:pt x="2038159" y="747488"/>
                  <a:pt x="2029045" y="753564"/>
                </a:cubicBezTo>
                <a:cubicBezTo>
                  <a:pt x="2022969" y="756602"/>
                  <a:pt x="2010816" y="759640"/>
                  <a:pt x="2004740" y="747488"/>
                </a:cubicBezTo>
                <a:cubicBezTo>
                  <a:pt x="1998664" y="735335"/>
                  <a:pt x="2001702" y="726221"/>
                  <a:pt x="2010816" y="723183"/>
                </a:cubicBezTo>
                <a:cubicBezTo>
                  <a:pt x="2013854" y="720145"/>
                  <a:pt x="2017652" y="719385"/>
                  <a:pt x="2021829" y="720525"/>
                </a:cubicBezTo>
                <a:close/>
                <a:moveTo>
                  <a:pt x="387352" y="720525"/>
                </a:moveTo>
                <a:cubicBezTo>
                  <a:pt x="391530" y="721664"/>
                  <a:pt x="396087" y="724702"/>
                  <a:pt x="400644" y="729259"/>
                </a:cubicBezTo>
                <a:cubicBezTo>
                  <a:pt x="409758" y="738373"/>
                  <a:pt x="403682" y="747488"/>
                  <a:pt x="394568" y="753564"/>
                </a:cubicBezTo>
                <a:cubicBezTo>
                  <a:pt x="388492" y="756602"/>
                  <a:pt x="376339" y="759640"/>
                  <a:pt x="370263" y="747488"/>
                </a:cubicBezTo>
                <a:cubicBezTo>
                  <a:pt x="364187" y="732297"/>
                  <a:pt x="367225" y="726221"/>
                  <a:pt x="376339" y="723183"/>
                </a:cubicBezTo>
                <a:cubicBezTo>
                  <a:pt x="379377" y="720145"/>
                  <a:pt x="383175" y="719385"/>
                  <a:pt x="387352" y="720525"/>
                </a:cubicBezTo>
                <a:close/>
                <a:moveTo>
                  <a:pt x="1049650" y="702297"/>
                </a:moveTo>
                <a:cubicBezTo>
                  <a:pt x="1053828" y="703436"/>
                  <a:pt x="1058385" y="706474"/>
                  <a:pt x="1062942" y="711031"/>
                </a:cubicBezTo>
                <a:cubicBezTo>
                  <a:pt x="1072056" y="720145"/>
                  <a:pt x="1062942" y="732298"/>
                  <a:pt x="1056866" y="735336"/>
                </a:cubicBezTo>
                <a:cubicBezTo>
                  <a:pt x="1050790" y="738374"/>
                  <a:pt x="1038637" y="741412"/>
                  <a:pt x="1032561" y="729260"/>
                </a:cubicBezTo>
                <a:cubicBezTo>
                  <a:pt x="1026485" y="717107"/>
                  <a:pt x="1029523" y="707993"/>
                  <a:pt x="1038637" y="704955"/>
                </a:cubicBezTo>
                <a:cubicBezTo>
                  <a:pt x="1041675" y="701917"/>
                  <a:pt x="1045473" y="701157"/>
                  <a:pt x="1049650" y="702297"/>
                </a:cubicBezTo>
                <a:close/>
                <a:moveTo>
                  <a:pt x="931165" y="702297"/>
                </a:moveTo>
                <a:cubicBezTo>
                  <a:pt x="935343" y="703436"/>
                  <a:pt x="939900" y="706474"/>
                  <a:pt x="944457" y="711031"/>
                </a:cubicBezTo>
                <a:cubicBezTo>
                  <a:pt x="953571" y="720145"/>
                  <a:pt x="947495" y="729260"/>
                  <a:pt x="938381" y="735336"/>
                </a:cubicBezTo>
                <a:cubicBezTo>
                  <a:pt x="932305" y="738374"/>
                  <a:pt x="920152" y="741412"/>
                  <a:pt x="914076" y="729260"/>
                </a:cubicBezTo>
                <a:cubicBezTo>
                  <a:pt x="908000" y="717107"/>
                  <a:pt x="911038" y="711031"/>
                  <a:pt x="920152" y="704955"/>
                </a:cubicBezTo>
                <a:cubicBezTo>
                  <a:pt x="923190" y="701917"/>
                  <a:pt x="926988" y="701157"/>
                  <a:pt x="931165" y="702297"/>
                </a:cubicBezTo>
                <a:close/>
                <a:moveTo>
                  <a:pt x="1547892" y="699259"/>
                </a:moveTo>
                <a:cubicBezTo>
                  <a:pt x="1552070" y="700398"/>
                  <a:pt x="1556627" y="703436"/>
                  <a:pt x="1561184" y="707993"/>
                </a:cubicBezTo>
                <a:cubicBezTo>
                  <a:pt x="1570298" y="717107"/>
                  <a:pt x="1561184" y="729260"/>
                  <a:pt x="1555108" y="732298"/>
                </a:cubicBezTo>
                <a:cubicBezTo>
                  <a:pt x="1549032" y="735336"/>
                  <a:pt x="1536879" y="738374"/>
                  <a:pt x="1530803" y="726222"/>
                </a:cubicBezTo>
                <a:cubicBezTo>
                  <a:pt x="1524727" y="711031"/>
                  <a:pt x="1527765" y="704955"/>
                  <a:pt x="1536879" y="701917"/>
                </a:cubicBezTo>
                <a:cubicBezTo>
                  <a:pt x="1539917" y="698879"/>
                  <a:pt x="1543715" y="698119"/>
                  <a:pt x="1547892" y="699259"/>
                </a:cubicBezTo>
                <a:close/>
                <a:moveTo>
                  <a:pt x="1313961" y="699259"/>
                </a:moveTo>
                <a:cubicBezTo>
                  <a:pt x="1318139" y="700398"/>
                  <a:pt x="1322696" y="703436"/>
                  <a:pt x="1327253" y="707993"/>
                </a:cubicBezTo>
                <a:cubicBezTo>
                  <a:pt x="1336367" y="717107"/>
                  <a:pt x="1330291" y="726222"/>
                  <a:pt x="1321177" y="732298"/>
                </a:cubicBezTo>
                <a:cubicBezTo>
                  <a:pt x="1315101" y="735336"/>
                  <a:pt x="1302948" y="738374"/>
                  <a:pt x="1296872" y="726222"/>
                </a:cubicBezTo>
                <a:cubicBezTo>
                  <a:pt x="1290796" y="714069"/>
                  <a:pt x="1293834" y="707993"/>
                  <a:pt x="1302948" y="701917"/>
                </a:cubicBezTo>
                <a:cubicBezTo>
                  <a:pt x="1305986" y="698879"/>
                  <a:pt x="1309784" y="698119"/>
                  <a:pt x="1313961" y="699259"/>
                </a:cubicBezTo>
                <a:close/>
                <a:moveTo>
                  <a:pt x="2413739" y="696220"/>
                </a:moveTo>
                <a:cubicBezTo>
                  <a:pt x="2417917" y="697359"/>
                  <a:pt x="2422474" y="700397"/>
                  <a:pt x="2427031" y="704954"/>
                </a:cubicBezTo>
                <a:cubicBezTo>
                  <a:pt x="2436145" y="714068"/>
                  <a:pt x="2430069" y="723183"/>
                  <a:pt x="2420955" y="729259"/>
                </a:cubicBezTo>
                <a:cubicBezTo>
                  <a:pt x="2414878" y="732297"/>
                  <a:pt x="2402726" y="735335"/>
                  <a:pt x="2396650" y="723183"/>
                </a:cubicBezTo>
                <a:cubicBezTo>
                  <a:pt x="2390574" y="711030"/>
                  <a:pt x="2390574" y="701916"/>
                  <a:pt x="2402726" y="698878"/>
                </a:cubicBezTo>
                <a:cubicBezTo>
                  <a:pt x="2405764" y="695840"/>
                  <a:pt x="2409562" y="695080"/>
                  <a:pt x="2413739" y="696220"/>
                </a:cubicBezTo>
                <a:close/>
                <a:moveTo>
                  <a:pt x="551408" y="690144"/>
                </a:moveTo>
                <a:cubicBezTo>
                  <a:pt x="555585" y="691283"/>
                  <a:pt x="560142" y="694321"/>
                  <a:pt x="564699" y="698878"/>
                </a:cubicBezTo>
                <a:cubicBezTo>
                  <a:pt x="573814" y="707992"/>
                  <a:pt x="567737" y="717107"/>
                  <a:pt x="558623" y="723183"/>
                </a:cubicBezTo>
                <a:cubicBezTo>
                  <a:pt x="552547" y="726221"/>
                  <a:pt x="540395" y="729259"/>
                  <a:pt x="534319" y="717107"/>
                </a:cubicBezTo>
                <a:cubicBezTo>
                  <a:pt x="528243" y="704954"/>
                  <a:pt x="534319" y="698878"/>
                  <a:pt x="540395" y="692802"/>
                </a:cubicBezTo>
                <a:cubicBezTo>
                  <a:pt x="543433" y="689764"/>
                  <a:pt x="547231" y="689004"/>
                  <a:pt x="551408" y="690144"/>
                </a:cubicBezTo>
                <a:close/>
                <a:moveTo>
                  <a:pt x="830909" y="684068"/>
                </a:moveTo>
                <a:cubicBezTo>
                  <a:pt x="835087" y="685207"/>
                  <a:pt x="839644" y="688245"/>
                  <a:pt x="844201" y="692802"/>
                </a:cubicBezTo>
                <a:cubicBezTo>
                  <a:pt x="853315" y="701916"/>
                  <a:pt x="844201" y="714069"/>
                  <a:pt x="838125" y="717107"/>
                </a:cubicBezTo>
                <a:cubicBezTo>
                  <a:pt x="832048" y="720145"/>
                  <a:pt x="819896" y="723183"/>
                  <a:pt x="813820" y="711031"/>
                </a:cubicBezTo>
                <a:cubicBezTo>
                  <a:pt x="807744" y="698878"/>
                  <a:pt x="810782" y="692802"/>
                  <a:pt x="819896" y="686726"/>
                </a:cubicBezTo>
                <a:cubicBezTo>
                  <a:pt x="822934" y="683688"/>
                  <a:pt x="826732" y="682928"/>
                  <a:pt x="830909" y="684068"/>
                </a:cubicBezTo>
                <a:close/>
                <a:moveTo>
                  <a:pt x="730653" y="677992"/>
                </a:moveTo>
                <a:cubicBezTo>
                  <a:pt x="734831" y="679131"/>
                  <a:pt x="739388" y="682169"/>
                  <a:pt x="743945" y="686726"/>
                </a:cubicBezTo>
                <a:cubicBezTo>
                  <a:pt x="753059" y="695840"/>
                  <a:pt x="743945" y="707993"/>
                  <a:pt x="737869" y="711031"/>
                </a:cubicBezTo>
                <a:cubicBezTo>
                  <a:pt x="731793" y="714069"/>
                  <a:pt x="719640" y="717107"/>
                  <a:pt x="713564" y="704955"/>
                </a:cubicBezTo>
                <a:cubicBezTo>
                  <a:pt x="707488" y="692802"/>
                  <a:pt x="710526" y="686726"/>
                  <a:pt x="719640" y="680650"/>
                </a:cubicBezTo>
                <a:cubicBezTo>
                  <a:pt x="722678" y="677612"/>
                  <a:pt x="726476" y="676852"/>
                  <a:pt x="730653" y="677992"/>
                </a:cubicBezTo>
                <a:close/>
                <a:moveTo>
                  <a:pt x="2228418" y="671916"/>
                </a:moveTo>
                <a:cubicBezTo>
                  <a:pt x="2232595" y="673055"/>
                  <a:pt x="2237153" y="676093"/>
                  <a:pt x="2241710" y="680650"/>
                </a:cubicBezTo>
                <a:cubicBezTo>
                  <a:pt x="2250824" y="689764"/>
                  <a:pt x="2244748" y="698879"/>
                  <a:pt x="2235634" y="704955"/>
                </a:cubicBezTo>
                <a:cubicBezTo>
                  <a:pt x="2229557" y="707993"/>
                  <a:pt x="2217405" y="711031"/>
                  <a:pt x="2211329" y="698879"/>
                </a:cubicBezTo>
                <a:cubicBezTo>
                  <a:pt x="2205253" y="686726"/>
                  <a:pt x="2208291" y="680650"/>
                  <a:pt x="2217405" y="674574"/>
                </a:cubicBezTo>
                <a:cubicBezTo>
                  <a:pt x="2220443" y="671536"/>
                  <a:pt x="2224241" y="670776"/>
                  <a:pt x="2228418" y="671916"/>
                </a:cubicBezTo>
                <a:close/>
                <a:moveTo>
                  <a:pt x="1839546" y="671916"/>
                </a:moveTo>
                <a:cubicBezTo>
                  <a:pt x="1843724" y="673055"/>
                  <a:pt x="1848281" y="676093"/>
                  <a:pt x="1852838" y="680650"/>
                </a:cubicBezTo>
                <a:cubicBezTo>
                  <a:pt x="1861952" y="689764"/>
                  <a:pt x="1855876" y="698879"/>
                  <a:pt x="1846762" y="704955"/>
                </a:cubicBezTo>
                <a:cubicBezTo>
                  <a:pt x="1840686" y="707993"/>
                  <a:pt x="1828533" y="711031"/>
                  <a:pt x="1822457" y="698879"/>
                </a:cubicBezTo>
                <a:cubicBezTo>
                  <a:pt x="1816381" y="686726"/>
                  <a:pt x="1819419" y="677612"/>
                  <a:pt x="1828533" y="674574"/>
                </a:cubicBezTo>
                <a:cubicBezTo>
                  <a:pt x="1831571" y="671536"/>
                  <a:pt x="1835369" y="670776"/>
                  <a:pt x="1839546" y="671916"/>
                </a:cubicBezTo>
                <a:close/>
                <a:moveTo>
                  <a:pt x="2109933" y="656726"/>
                </a:moveTo>
                <a:cubicBezTo>
                  <a:pt x="2114111" y="657865"/>
                  <a:pt x="2118668" y="660903"/>
                  <a:pt x="2123225" y="665460"/>
                </a:cubicBezTo>
                <a:cubicBezTo>
                  <a:pt x="2132339" y="674574"/>
                  <a:pt x="2126263" y="683689"/>
                  <a:pt x="2117149" y="689765"/>
                </a:cubicBezTo>
                <a:cubicBezTo>
                  <a:pt x="2111072" y="692803"/>
                  <a:pt x="2098920" y="695841"/>
                  <a:pt x="2092844" y="683689"/>
                </a:cubicBezTo>
                <a:cubicBezTo>
                  <a:pt x="2086768" y="671536"/>
                  <a:pt x="2089806" y="665460"/>
                  <a:pt x="2098920" y="659384"/>
                </a:cubicBezTo>
                <a:cubicBezTo>
                  <a:pt x="2101958" y="656346"/>
                  <a:pt x="2105756" y="655586"/>
                  <a:pt x="2109933" y="656726"/>
                </a:cubicBezTo>
                <a:close/>
                <a:moveTo>
                  <a:pt x="1632957" y="656726"/>
                </a:moveTo>
                <a:cubicBezTo>
                  <a:pt x="1637135" y="657865"/>
                  <a:pt x="1641692" y="660903"/>
                  <a:pt x="1646249" y="665460"/>
                </a:cubicBezTo>
                <a:cubicBezTo>
                  <a:pt x="1655363" y="674574"/>
                  <a:pt x="1649287" y="683689"/>
                  <a:pt x="1640173" y="689765"/>
                </a:cubicBezTo>
                <a:cubicBezTo>
                  <a:pt x="1634097" y="692803"/>
                  <a:pt x="1621944" y="695841"/>
                  <a:pt x="1615868" y="683689"/>
                </a:cubicBezTo>
                <a:cubicBezTo>
                  <a:pt x="1609792" y="668498"/>
                  <a:pt x="1612830" y="662422"/>
                  <a:pt x="1621944" y="659384"/>
                </a:cubicBezTo>
                <a:cubicBezTo>
                  <a:pt x="1624982" y="656346"/>
                  <a:pt x="1628780" y="655586"/>
                  <a:pt x="1632957" y="656726"/>
                </a:cubicBezTo>
                <a:close/>
                <a:moveTo>
                  <a:pt x="1165096" y="656726"/>
                </a:moveTo>
                <a:cubicBezTo>
                  <a:pt x="1169273" y="657865"/>
                  <a:pt x="1173830" y="660903"/>
                  <a:pt x="1178387" y="665460"/>
                </a:cubicBezTo>
                <a:cubicBezTo>
                  <a:pt x="1187502" y="674574"/>
                  <a:pt x="1178387" y="686727"/>
                  <a:pt x="1172311" y="689765"/>
                </a:cubicBezTo>
                <a:cubicBezTo>
                  <a:pt x="1166235" y="692803"/>
                  <a:pt x="1154083" y="695841"/>
                  <a:pt x="1148007" y="683689"/>
                </a:cubicBezTo>
                <a:cubicBezTo>
                  <a:pt x="1141931" y="671536"/>
                  <a:pt x="1148007" y="665460"/>
                  <a:pt x="1154083" y="659384"/>
                </a:cubicBezTo>
                <a:cubicBezTo>
                  <a:pt x="1157121" y="656346"/>
                  <a:pt x="1160919" y="655586"/>
                  <a:pt x="1165096" y="656726"/>
                </a:cubicBezTo>
                <a:close/>
                <a:moveTo>
                  <a:pt x="1948916" y="653688"/>
                </a:moveTo>
                <a:cubicBezTo>
                  <a:pt x="1953094" y="654827"/>
                  <a:pt x="1957651" y="657865"/>
                  <a:pt x="1962208" y="662422"/>
                </a:cubicBezTo>
                <a:cubicBezTo>
                  <a:pt x="1971322" y="671536"/>
                  <a:pt x="1965246" y="680651"/>
                  <a:pt x="1956132" y="686727"/>
                </a:cubicBezTo>
                <a:cubicBezTo>
                  <a:pt x="1950056" y="689765"/>
                  <a:pt x="1937903" y="692803"/>
                  <a:pt x="1931827" y="680651"/>
                </a:cubicBezTo>
                <a:cubicBezTo>
                  <a:pt x="1925751" y="665460"/>
                  <a:pt x="1928789" y="659384"/>
                  <a:pt x="1937903" y="656346"/>
                </a:cubicBezTo>
                <a:cubicBezTo>
                  <a:pt x="1940941" y="653308"/>
                  <a:pt x="1944739" y="652548"/>
                  <a:pt x="1948916" y="653688"/>
                </a:cubicBezTo>
                <a:close/>
                <a:moveTo>
                  <a:pt x="2328673" y="647611"/>
                </a:moveTo>
                <a:cubicBezTo>
                  <a:pt x="2332851" y="648750"/>
                  <a:pt x="2337408" y="651788"/>
                  <a:pt x="2341965" y="656345"/>
                </a:cubicBezTo>
                <a:cubicBezTo>
                  <a:pt x="2351079" y="665459"/>
                  <a:pt x="2345003" y="674574"/>
                  <a:pt x="2335889" y="680650"/>
                </a:cubicBezTo>
                <a:cubicBezTo>
                  <a:pt x="2329813" y="683688"/>
                  <a:pt x="2317660" y="686726"/>
                  <a:pt x="2311584" y="674574"/>
                </a:cubicBezTo>
                <a:cubicBezTo>
                  <a:pt x="2305508" y="662421"/>
                  <a:pt x="2308546" y="656345"/>
                  <a:pt x="2317660" y="650269"/>
                </a:cubicBezTo>
                <a:cubicBezTo>
                  <a:pt x="2320698" y="647231"/>
                  <a:pt x="2324496" y="646471"/>
                  <a:pt x="2328673" y="647611"/>
                </a:cubicBezTo>
                <a:close/>
                <a:moveTo>
                  <a:pt x="639512" y="641535"/>
                </a:moveTo>
                <a:cubicBezTo>
                  <a:pt x="643690" y="642674"/>
                  <a:pt x="648247" y="645712"/>
                  <a:pt x="652804" y="650269"/>
                </a:cubicBezTo>
                <a:cubicBezTo>
                  <a:pt x="661918" y="659383"/>
                  <a:pt x="655842" y="668498"/>
                  <a:pt x="646728" y="674574"/>
                </a:cubicBezTo>
                <a:cubicBezTo>
                  <a:pt x="640651" y="677612"/>
                  <a:pt x="628499" y="680650"/>
                  <a:pt x="622423" y="668498"/>
                </a:cubicBezTo>
                <a:cubicBezTo>
                  <a:pt x="616347" y="653307"/>
                  <a:pt x="619385" y="647231"/>
                  <a:pt x="628499" y="644193"/>
                </a:cubicBezTo>
                <a:cubicBezTo>
                  <a:pt x="631537" y="641155"/>
                  <a:pt x="635335" y="640395"/>
                  <a:pt x="639512" y="641535"/>
                </a:cubicBezTo>
                <a:close/>
                <a:moveTo>
                  <a:pt x="451152" y="641535"/>
                </a:moveTo>
                <a:cubicBezTo>
                  <a:pt x="455330" y="642674"/>
                  <a:pt x="459887" y="645712"/>
                  <a:pt x="464444" y="650269"/>
                </a:cubicBezTo>
                <a:cubicBezTo>
                  <a:pt x="473558" y="659383"/>
                  <a:pt x="464444" y="671536"/>
                  <a:pt x="458368" y="674574"/>
                </a:cubicBezTo>
                <a:cubicBezTo>
                  <a:pt x="452292" y="677612"/>
                  <a:pt x="440139" y="680650"/>
                  <a:pt x="434063" y="668498"/>
                </a:cubicBezTo>
                <a:cubicBezTo>
                  <a:pt x="427987" y="656345"/>
                  <a:pt x="431025" y="647231"/>
                  <a:pt x="440139" y="644193"/>
                </a:cubicBezTo>
                <a:cubicBezTo>
                  <a:pt x="443177" y="641155"/>
                  <a:pt x="446975" y="640395"/>
                  <a:pt x="451152" y="641535"/>
                </a:cubicBezTo>
                <a:close/>
                <a:moveTo>
                  <a:pt x="1739291" y="638497"/>
                </a:moveTo>
                <a:cubicBezTo>
                  <a:pt x="1743468" y="639636"/>
                  <a:pt x="1748025" y="642674"/>
                  <a:pt x="1752582" y="647231"/>
                </a:cubicBezTo>
                <a:cubicBezTo>
                  <a:pt x="1761696" y="656345"/>
                  <a:pt x="1755620" y="665460"/>
                  <a:pt x="1746506" y="671536"/>
                </a:cubicBezTo>
                <a:cubicBezTo>
                  <a:pt x="1740430" y="674574"/>
                  <a:pt x="1728277" y="677612"/>
                  <a:pt x="1722201" y="665460"/>
                </a:cubicBezTo>
                <a:cubicBezTo>
                  <a:pt x="1716125" y="650269"/>
                  <a:pt x="1719163" y="644193"/>
                  <a:pt x="1728277" y="641155"/>
                </a:cubicBezTo>
                <a:cubicBezTo>
                  <a:pt x="1731316" y="638117"/>
                  <a:pt x="1735113" y="637357"/>
                  <a:pt x="1739291" y="638497"/>
                </a:cubicBezTo>
                <a:close/>
                <a:moveTo>
                  <a:pt x="1429407" y="623307"/>
                </a:moveTo>
                <a:cubicBezTo>
                  <a:pt x="1433585" y="624446"/>
                  <a:pt x="1438142" y="627484"/>
                  <a:pt x="1442699" y="632041"/>
                </a:cubicBezTo>
                <a:cubicBezTo>
                  <a:pt x="1451813" y="641155"/>
                  <a:pt x="1445737" y="650270"/>
                  <a:pt x="1436623" y="656346"/>
                </a:cubicBezTo>
                <a:cubicBezTo>
                  <a:pt x="1430547" y="659384"/>
                  <a:pt x="1418394" y="662422"/>
                  <a:pt x="1412318" y="650270"/>
                </a:cubicBezTo>
                <a:cubicBezTo>
                  <a:pt x="1406242" y="638117"/>
                  <a:pt x="1409280" y="629003"/>
                  <a:pt x="1418394" y="625965"/>
                </a:cubicBezTo>
                <a:cubicBezTo>
                  <a:pt x="1421432" y="622927"/>
                  <a:pt x="1425230" y="622167"/>
                  <a:pt x="1429407" y="623307"/>
                </a:cubicBezTo>
                <a:close/>
                <a:moveTo>
                  <a:pt x="991927" y="614193"/>
                </a:moveTo>
                <a:cubicBezTo>
                  <a:pt x="996105" y="615332"/>
                  <a:pt x="1000662" y="618370"/>
                  <a:pt x="1005219" y="622927"/>
                </a:cubicBezTo>
                <a:cubicBezTo>
                  <a:pt x="1014333" y="632041"/>
                  <a:pt x="1008257" y="641156"/>
                  <a:pt x="999143" y="647232"/>
                </a:cubicBezTo>
                <a:cubicBezTo>
                  <a:pt x="993067" y="650270"/>
                  <a:pt x="980914" y="653308"/>
                  <a:pt x="974838" y="641156"/>
                </a:cubicBezTo>
                <a:cubicBezTo>
                  <a:pt x="968762" y="629003"/>
                  <a:pt x="971800" y="619889"/>
                  <a:pt x="980914" y="616851"/>
                </a:cubicBezTo>
                <a:cubicBezTo>
                  <a:pt x="983952" y="613813"/>
                  <a:pt x="987750" y="613053"/>
                  <a:pt x="991927" y="614193"/>
                </a:cubicBezTo>
                <a:close/>
                <a:moveTo>
                  <a:pt x="1244086" y="589888"/>
                </a:moveTo>
                <a:cubicBezTo>
                  <a:pt x="1248264" y="591027"/>
                  <a:pt x="1252821" y="594065"/>
                  <a:pt x="1257378" y="598622"/>
                </a:cubicBezTo>
                <a:cubicBezTo>
                  <a:pt x="1266492" y="607736"/>
                  <a:pt x="1260416" y="616851"/>
                  <a:pt x="1251302" y="622927"/>
                </a:cubicBezTo>
                <a:cubicBezTo>
                  <a:pt x="1245226" y="625965"/>
                  <a:pt x="1233073" y="629003"/>
                  <a:pt x="1226997" y="616851"/>
                </a:cubicBezTo>
                <a:cubicBezTo>
                  <a:pt x="1220921" y="601660"/>
                  <a:pt x="1223959" y="595584"/>
                  <a:pt x="1233073" y="592546"/>
                </a:cubicBezTo>
                <a:cubicBezTo>
                  <a:pt x="1236111" y="589508"/>
                  <a:pt x="1239909" y="588748"/>
                  <a:pt x="1244086" y="589888"/>
                </a:cubicBezTo>
                <a:close/>
                <a:moveTo>
                  <a:pt x="1332189" y="586850"/>
                </a:moveTo>
                <a:cubicBezTo>
                  <a:pt x="1336367" y="587989"/>
                  <a:pt x="1340924" y="591027"/>
                  <a:pt x="1345481" y="595584"/>
                </a:cubicBezTo>
                <a:cubicBezTo>
                  <a:pt x="1354595" y="604698"/>
                  <a:pt x="1345481" y="616851"/>
                  <a:pt x="1339405" y="619889"/>
                </a:cubicBezTo>
                <a:cubicBezTo>
                  <a:pt x="1333328" y="622927"/>
                  <a:pt x="1321176" y="625965"/>
                  <a:pt x="1315100" y="613813"/>
                </a:cubicBezTo>
                <a:cubicBezTo>
                  <a:pt x="1309024" y="601660"/>
                  <a:pt x="1312062" y="595584"/>
                  <a:pt x="1321176" y="589508"/>
                </a:cubicBezTo>
                <a:cubicBezTo>
                  <a:pt x="1324214" y="586470"/>
                  <a:pt x="1328012" y="585710"/>
                  <a:pt x="1332189" y="586850"/>
                </a:cubicBezTo>
                <a:close/>
                <a:moveTo>
                  <a:pt x="867366" y="583812"/>
                </a:moveTo>
                <a:cubicBezTo>
                  <a:pt x="871544" y="584951"/>
                  <a:pt x="876101" y="587989"/>
                  <a:pt x="880658" y="592546"/>
                </a:cubicBezTo>
                <a:cubicBezTo>
                  <a:pt x="889772" y="601660"/>
                  <a:pt x="880658" y="613813"/>
                  <a:pt x="874582" y="616851"/>
                </a:cubicBezTo>
                <a:cubicBezTo>
                  <a:pt x="868506" y="619889"/>
                  <a:pt x="856353" y="622927"/>
                  <a:pt x="850277" y="610775"/>
                </a:cubicBezTo>
                <a:cubicBezTo>
                  <a:pt x="844201" y="595584"/>
                  <a:pt x="847239" y="589508"/>
                  <a:pt x="856353" y="586470"/>
                </a:cubicBezTo>
                <a:cubicBezTo>
                  <a:pt x="859391" y="583432"/>
                  <a:pt x="863189" y="582672"/>
                  <a:pt x="867366" y="583812"/>
                </a:cubicBezTo>
                <a:close/>
                <a:moveTo>
                  <a:pt x="2222342" y="576217"/>
                </a:moveTo>
                <a:cubicBezTo>
                  <a:pt x="2226519" y="577356"/>
                  <a:pt x="2231076" y="580394"/>
                  <a:pt x="2235633" y="586470"/>
                </a:cubicBezTo>
                <a:cubicBezTo>
                  <a:pt x="2244748" y="595584"/>
                  <a:pt x="2238672" y="604698"/>
                  <a:pt x="2229557" y="610775"/>
                </a:cubicBezTo>
                <a:cubicBezTo>
                  <a:pt x="2223481" y="613813"/>
                  <a:pt x="2211329" y="616851"/>
                  <a:pt x="2205253" y="604698"/>
                </a:cubicBezTo>
                <a:cubicBezTo>
                  <a:pt x="2199177" y="589508"/>
                  <a:pt x="2205253" y="580394"/>
                  <a:pt x="2211329" y="577356"/>
                </a:cubicBezTo>
                <a:cubicBezTo>
                  <a:pt x="2214367" y="575837"/>
                  <a:pt x="2218165" y="575077"/>
                  <a:pt x="2222342" y="576217"/>
                </a:cubicBezTo>
                <a:close/>
                <a:moveTo>
                  <a:pt x="1092183" y="571660"/>
                </a:moveTo>
                <a:cubicBezTo>
                  <a:pt x="1096361" y="572799"/>
                  <a:pt x="1100918" y="575837"/>
                  <a:pt x="1105475" y="580394"/>
                </a:cubicBezTo>
                <a:cubicBezTo>
                  <a:pt x="1114589" y="589508"/>
                  <a:pt x="1108513" y="598623"/>
                  <a:pt x="1099399" y="604699"/>
                </a:cubicBezTo>
                <a:cubicBezTo>
                  <a:pt x="1093322" y="607737"/>
                  <a:pt x="1081170" y="610775"/>
                  <a:pt x="1075094" y="598623"/>
                </a:cubicBezTo>
                <a:cubicBezTo>
                  <a:pt x="1069018" y="586470"/>
                  <a:pt x="1069018" y="580394"/>
                  <a:pt x="1081170" y="574318"/>
                </a:cubicBezTo>
                <a:cubicBezTo>
                  <a:pt x="1084208" y="571280"/>
                  <a:pt x="1088006" y="570520"/>
                  <a:pt x="1092183" y="571660"/>
                </a:cubicBezTo>
                <a:close/>
                <a:moveTo>
                  <a:pt x="2000563" y="568622"/>
                </a:moveTo>
                <a:cubicBezTo>
                  <a:pt x="2004740" y="569761"/>
                  <a:pt x="2009298" y="572799"/>
                  <a:pt x="2013855" y="577356"/>
                </a:cubicBezTo>
                <a:cubicBezTo>
                  <a:pt x="2022969" y="586470"/>
                  <a:pt x="2016893" y="595585"/>
                  <a:pt x="2007779" y="601661"/>
                </a:cubicBezTo>
                <a:cubicBezTo>
                  <a:pt x="2001702" y="604699"/>
                  <a:pt x="1989550" y="607737"/>
                  <a:pt x="1983474" y="595585"/>
                </a:cubicBezTo>
                <a:cubicBezTo>
                  <a:pt x="1977398" y="583432"/>
                  <a:pt x="1980436" y="577356"/>
                  <a:pt x="1989550" y="571280"/>
                </a:cubicBezTo>
                <a:cubicBezTo>
                  <a:pt x="1992588" y="568242"/>
                  <a:pt x="1996386" y="567482"/>
                  <a:pt x="2000563" y="568622"/>
                </a:cubicBezTo>
                <a:close/>
                <a:moveTo>
                  <a:pt x="745844" y="568622"/>
                </a:moveTo>
                <a:cubicBezTo>
                  <a:pt x="750022" y="569761"/>
                  <a:pt x="754579" y="572799"/>
                  <a:pt x="759136" y="577356"/>
                </a:cubicBezTo>
                <a:cubicBezTo>
                  <a:pt x="768250" y="586470"/>
                  <a:pt x="759136" y="598623"/>
                  <a:pt x="753060" y="601661"/>
                </a:cubicBezTo>
                <a:cubicBezTo>
                  <a:pt x="746984" y="604699"/>
                  <a:pt x="734831" y="607737"/>
                  <a:pt x="728755" y="595585"/>
                </a:cubicBezTo>
                <a:cubicBezTo>
                  <a:pt x="722679" y="580394"/>
                  <a:pt x="725717" y="574318"/>
                  <a:pt x="734831" y="571280"/>
                </a:cubicBezTo>
                <a:cubicBezTo>
                  <a:pt x="737869" y="568242"/>
                  <a:pt x="741667" y="567482"/>
                  <a:pt x="745844" y="568622"/>
                </a:cubicBezTo>
                <a:close/>
                <a:moveTo>
                  <a:pt x="533179" y="568622"/>
                </a:moveTo>
                <a:cubicBezTo>
                  <a:pt x="537357" y="569761"/>
                  <a:pt x="541914" y="572799"/>
                  <a:pt x="546471" y="577356"/>
                </a:cubicBezTo>
                <a:cubicBezTo>
                  <a:pt x="555585" y="586470"/>
                  <a:pt x="549509" y="595585"/>
                  <a:pt x="540395" y="601661"/>
                </a:cubicBezTo>
                <a:cubicBezTo>
                  <a:pt x="534318" y="604699"/>
                  <a:pt x="522166" y="607737"/>
                  <a:pt x="516090" y="595585"/>
                </a:cubicBezTo>
                <a:cubicBezTo>
                  <a:pt x="510014" y="580394"/>
                  <a:pt x="513052" y="574318"/>
                  <a:pt x="522166" y="571280"/>
                </a:cubicBezTo>
                <a:cubicBezTo>
                  <a:pt x="525204" y="568242"/>
                  <a:pt x="529002" y="567482"/>
                  <a:pt x="533179" y="568622"/>
                </a:cubicBezTo>
                <a:close/>
                <a:moveTo>
                  <a:pt x="1866889" y="565584"/>
                </a:moveTo>
                <a:cubicBezTo>
                  <a:pt x="1871066" y="566723"/>
                  <a:pt x="1875623" y="569761"/>
                  <a:pt x="1880180" y="574318"/>
                </a:cubicBezTo>
                <a:cubicBezTo>
                  <a:pt x="1889295" y="583432"/>
                  <a:pt x="1883218" y="592547"/>
                  <a:pt x="1874104" y="598623"/>
                </a:cubicBezTo>
                <a:cubicBezTo>
                  <a:pt x="1868028" y="601661"/>
                  <a:pt x="1855876" y="604699"/>
                  <a:pt x="1849800" y="592547"/>
                </a:cubicBezTo>
                <a:cubicBezTo>
                  <a:pt x="1843724" y="577356"/>
                  <a:pt x="1849800" y="574318"/>
                  <a:pt x="1855876" y="568242"/>
                </a:cubicBezTo>
                <a:cubicBezTo>
                  <a:pt x="1858914" y="565204"/>
                  <a:pt x="1862712" y="564444"/>
                  <a:pt x="1866889" y="565584"/>
                </a:cubicBezTo>
                <a:close/>
                <a:moveTo>
                  <a:pt x="1508397" y="565584"/>
                </a:moveTo>
                <a:cubicBezTo>
                  <a:pt x="1512575" y="566723"/>
                  <a:pt x="1517132" y="569761"/>
                  <a:pt x="1521689" y="574318"/>
                </a:cubicBezTo>
                <a:cubicBezTo>
                  <a:pt x="1530803" y="583432"/>
                  <a:pt x="1524727" y="592547"/>
                  <a:pt x="1515613" y="598623"/>
                </a:cubicBezTo>
                <a:cubicBezTo>
                  <a:pt x="1509537" y="601661"/>
                  <a:pt x="1497384" y="604699"/>
                  <a:pt x="1491308" y="592547"/>
                </a:cubicBezTo>
                <a:cubicBezTo>
                  <a:pt x="1485232" y="577356"/>
                  <a:pt x="1488270" y="571280"/>
                  <a:pt x="1497384" y="568242"/>
                </a:cubicBezTo>
                <a:cubicBezTo>
                  <a:pt x="1500422" y="565204"/>
                  <a:pt x="1504220" y="564444"/>
                  <a:pt x="1508397" y="565584"/>
                </a:cubicBezTo>
                <a:close/>
                <a:moveTo>
                  <a:pt x="2365130" y="556470"/>
                </a:moveTo>
                <a:cubicBezTo>
                  <a:pt x="2369307" y="557609"/>
                  <a:pt x="2373865" y="560647"/>
                  <a:pt x="2378422" y="565204"/>
                </a:cubicBezTo>
                <a:cubicBezTo>
                  <a:pt x="2387536" y="574318"/>
                  <a:pt x="2381460" y="583433"/>
                  <a:pt x="2372346" y="589509"/>
                </a:cubicBezTo>
                <a:cubicBezTo>
                  <a:pt x="2366269" y="592547"/>
                  <a:pt x="2354117" y="595585"/>
                  <a:pt x="2348041" y="583433"/>
                </a:cubicBezTo>
                <a:cubicBezTo>
                  <a:pt x="2341965" y="568242"/>
                  <a:pt x="2345003" y="562166"/>
                  <a:pt x="2354117" y="559128"/>
                </a:cubicBezTo>
                <a:cubicBezTo>
                  <a:pt x="2357155" y="556090"/>
                  <a:pt x="2360953" y="555330"/>
                  <a:pt x="2365130" y="556470"/>
                </a:cubicBezTo>
                <a:close/>
                <a:moveTo>
                  <a:pt x="1620805" y="550394"/>
                </a:moveTo>
                <a:cubicBezTo>
                  <a:pt x="1624983" y="551533"/>
                  <a:pt x="1629540" y="554571"/>
                  <a:pt x="1634097" y="559128"/>
                </a:cubicBezTo>
                <a:cubicBezTo>
                  <a:pt x="1643211" y="568242"/>
                  <a:pt x="1637135" y="577357"/>
                  <a:pt x="1628021" y="583433"/>
                </a:cubicBezTo>
                <a:cubicBezTo>
                  <a:pt x="1621944" y="586471"/>
                  <a:pt x="1609792" y="589509"/>
                  <a:pt x="1603716" y="577357"/>
                </a:cubicBezTo>
                <a:cubicBezTo>
                  <a:pt x="1597640" y="562166"/>
                  <a:pt x="1597640" y="556090"/>
                  <a:pt x="1609792" y="553052"/>
                </a:cubicBezTo>
                <a:cubicBezTo>
                  <a:pt x="1612830" y="550014"/>
                  <a:pt x="1616628" y="549254"/>
                  <a:pt x="1620805" y="550394"/>
                </a:cubicBezTo>
                <a:close/>
                <a:moveTo>
                  <a:pt x="2097781" y="544317"/>
                </a:moveTo>
                <a:cubicBezTo>
                  <a:pt x="2101959" y="545456"/>
                  <a:pt x="2106516" y="548494"/>
                  <a:pt x="2111073" y="553051"/>
                </a:cubicBezTo>
                <a:cubicBezTo>
                  <a:pt x="2120187" y="562165"/>
                  <a:pt x="2114111" y="571280"/>
                  <a:pt x="2104997" y="577356"/>
                </a:cubicBezTo>
                <a:cubicBezTo>
                  <a:pt x="2098921" y="580394"/>
                  <a:pt x="2086768" y="583432"/>
                  <a:pt x="2080692" y="571280"/>
                </a:cubicBezTo>
                <a:cubicBezTo>
                  <a:pt x="2074616" y="559127"/>
                  <a:pt x="2074616" y="553051"/>
                  <a:pt x="2086768" y="546975"/>
                </a:cubicBezTo>
                <a:cubicBezTo>
                  <a:pt x="2089806" y="543937"/>
                  <a:pt x="2093604" y="543177"/>
                  <a:pt x="2097781" y="544317"/>
                </a:cubicBezTo>
                <a:close/>
                <a:moveTo>
                  <a:pt x="1745366" y="538241"/>
                </a:moveTo>
                <a:cubicBezTo>
                  <a:pt x="1749544" y="539380"/>
                  <a:pt x="1754101" y="542418"/>
                  <a:pt x="1758658" y="546975"/>
                </a:cubicBezTo>
                <a:cubicBezTo>
                  <a:pt x="1767772" y="556089"/>
                  <a:pt x="1761696" y="565204"/>
                  <a:pt x="1752582" y="571280"/>
                </a:cubicBezTo>
                <a:cubicBezTo>
                  <a:pt x="1746505" y="574318"/>
                  <a:pt x="1734353" y="577356"/>
                  <a:pt x="1728277" y="565204"/>
                </a:cubicBezTo>
                <a:cubicBezTo>
                  <a:pt x="1722201" y="553051"/>
                  <a:pt x="1725239" y="546975"/>
                  <a:pt x="1734353" y="540899"/>
                </a:cubicBezTo>
                <a:cubicBezTo>
                  <a:pt x="1737391" y="537861"/>
                  <a:pt x="1741189" y="537101"/>
                  <a:pt x="1745366" y="538241"/>
                </a:cubicBezTo>
                <a:close/>
                <a:moveTo>
                  <a:pt x="624322" y="529127"/>
                </a:moveTo>
                <a:cubicBezTo>
                  <a:pt x="628499" y="530266"/>
                  <a:pt x="633056" y="533304"/>
                  <a:pt x="637613" y="537861"/>
                </a:cubicBezTo>
                <a:cubicBezTo>
                  <a:pt x="646728" y="546975"/>
                  <a:pt x="640651" y="556090"/>
                  <a:pt x="631537" y="562166"/>
                </a:cubicBezTo>
                <a:cubicBezTo>
                  <a:pt x="625461" y="565204"/>
                  <a:pt x="613309" y="568242"/>
                  <a:pt x="607233" y="556090"/>
                </a:cubicBezTo>
                <a:cubicBezTo>
                  <a:pt x="601157" y="540899"/>
                  <a:pt x="607233" y="537861"/>
                  <a:pt x="613309" y="531785"/>
                </a:cubicBezTo>
                <a:cubicBezTo>
                  <a:pt x="616347" y="528747"/>
                  <a:pt x="620145" y="527987"/>
                  <a:pt x="624322" y="529127"/>
                </a:cubicBezTo>
                <a:close/>
                <a:moveTo>
                  <a:pt x="958508" y="523051"/>
                </a:moveTo>
                <a:cubicBezTo>
                  <a:pt x="962686" y="524190"/>
                  <a:pt x="967243" y="527228"/>
                  <a:pt x="971800" y="531785"/>
                </a:cubicBezTo>
                <a:cubicBezTo>
                  <a:pt x="980914" y="540899"/>
                  <a:pt x="974838" y="550014"/>
                  <a:pt x="965724" y="556090"/>
                </a:cubicBezTo>
                <a:cubicBezTo>
                  <a:pt x="959648" y="559128"/>
                  <a:pt x="947495" y="562166"/>
                  <a:pt x="941419" y="550014"/>
                </a:cubicBezTo>
                <a:cubicBezTo>
                  <a:pt x="935343" y="534823"/>
                  <a:pt x="938381" y="528747"/>
                  <a:pt x="947495" y="525709"/>
                </a:cubicBezTo>
                <a:cubicBezTo>
                  <a:pt x="950533" y="522671"/>
                  <a:pt x="954331" y="521911"/>
                  <a:pt x="958508" y="523051"/>
                </a:cubicBezTo>
                <a:close/>
                <a:moveTo>
                  <a:pt x="1177248" y="507861"/>
                </a:moveTo>
                <a:cubicBezTo>
                  <a:pt x="1181426" y="509000"/>
                  <a:pt x="1185983" y="512038"/>
                  <a:pt x="1190540" y="516595"/>
                </a:cubicBezTo>
                <a:cubicBezTo>
                  <a:pt x="1199654" y="525709"/>
                  <a:pt x="1190540" y="537862"/>
                  <a:pt x="1184464" y="540900"/>
                </a:cubicBezTo>
                <a:cubicBezTo>
                  <a:pt x="1178388" y="543938"/>
                  <a:pt x="1166235" y="546976"/>
                  <a:pt x="1160159" y="534824"/>
                </a:cubicBezTo>
                <a:cubicBezTo>
                  <a:pt x="1154083" y="522671"/>
                  <a:pt x="1157121" y="516595"/>
                  <a:pt x="1166235" y="510519"/>
                </a:cubicBezTo>
                <a:cubicBezTo>
                  <a:pt x="1169273" y="507481"/>
                  <a:pt x="1173071" y="506721"/>
                  <a:pt x="1177248" y="507861"/>
                </a:cubicBezTo>
                <a:close/>
                <a:moveTo>
                  <a:pt x="1399027" y="504823"/>
                </a:moveTo>
                <a:cubicBezTo>
                  <a:pt x="1403205" y="505962"/>
                  <a:pt x="1407762" y="509000"/>
                  <a:pt x="1412319" y="513557"/>
                </a:cubicBezTo>
                <a:cubicBezTo>
                  <a:pt x="1421433" y="522671"/>
                  <a:pt x="1412319" y="534824"/>
                  <a:pt x="1406243" y="537862"/>
                </a:cubicBezTo>
                <a:cubicBezTo>
                  <a:pt x="1400167" y="540900"/>
                  <a:pt x="1388014" y="543938"/>
                  <a:pt x="1381938" y="531786"/>
                </a:cubicBezTo>
                <a:cubicBezTo>
                  <a:pt x="1375862" y="516595"/>
                  <a:pt x="1378900" y="510519"/>
                  <a:pt x="1388014" y="507481"/>
                </a:cubicBezTo>
                <a:cubicBezTo>
                  <a:pt x="1391052" y="504443"/>
                  <a:pt x="1394850" y="503683"/>
                  <a:pt x="1399027" y="504823"/>
                </a:cubicBezTo>
                <a:close/>
                <a:moveTo>
                  <a:pt x="2194999" y="492670"/>
                </a:moveTo>
                <a:cubicBezTo>
                  <a:pt x="2199176" y="493809"/>
                  <a:pt x="2203734" y="496847"/>
                  <a:pt x="2208291" y="501404"/>
                </a:cubicBezTo>
                <a:cubicBezTo>
                  <a:pt x="2217405" y="510518"/>
                  <a:pt x="2208291" y="522671"/>
                  <a:pt x="2202214" y="525709"/>
                </a:cubicBezTo>
                <a:cubicBezTo>
                  <a:pt x="2196138" y="528747"/>
                  <a:pt x="2183986" y="531785"/>
                  <a:pt x="2177910" y="519633"/>
                </a:cubicBezTo>
                <a:cubicBezTo>
                  <a:pt x="2174872" y="504442"/>
                  <a:pt x="2174872" y="498366"/>
                  <a:pt x="2183986" y="495328"/>
                </a:cubicBezTo>
                <a:cubicBezTo>
                  <a:pt x="2187024" y="492290"/>
                  <a:pt x="2190822" y="491530"/>
                  <a:pt x="2194999" y="492670"/>
                </a:cubicBezTo>
                <a:close/>
                <a:moveTo>
                  <a:pt x="1912459" y="480518"/>
                </a:moveTo>
                <a:cubicBezTo>
                  <a:pt x="1916637" y="481657"/>
                  <a:pt x="1921194" y="484695"/>
                  <a:pt x="1925751" y="489252"/>
                </a:cubicBezTo>
                <a:cubicBezTo>
                  <a:pt x="1934865" y="498366"/>
                  <a:pt x="1925751" y="510519"/>
                  <a:pt x="1919675" y="513557"/>
                </a:cubicBezTo>
                <a:cubicBezTo>
                  <a:pt x="1913598" y="516595"/>
                  <a:pt x="1901446" y="519633"/>
                  <a:pt x="1895370" y="507481"/>
                </a:cubicBezTo>
                <a:cubicBezTo>
                  <a:pt x="1889294" y="495328"/>
                  <a:pt x="1892332" y="486214"/>
                  <a:pt x="1901446" y="483176"/>
                </a:cubicBezTo>
                <a:cubicBezTo>
                  <a:pt x="1904484" y="480138"/>
                  <a:pt x="1908282" y="479378"/>
                  <a:pt x="1912459" y="480518"/>
                </a:cubicBezTo>
                <a:close/>
                <a:moveTo>
                  <a:pt x="803567" y="480518"/>
                </a:moveTo>
                <a:cubicBezTo>
                  <a:pt x="807745" y="481657"/>
                  <a:pt x="812302" y="484695"/>
                  <a:pt x="816859" y="489252"/>
                </a:cubicBezTo>
                <a:cubicBezTo>
                  <a:pt x="825973" y="498366"/>
                  <a:pt x="816859" y="510519"/>
                  <a:pt x="810783" y="513557"/>
                </a:cubicBezTo>
                <a:cubicBezTo>
                  <a:pt x="804706" y="516595"/>
                  <a:pt x="792554" y="519633"/>
                  <a:pt x="786478" y="507481"/>
                </a:cubicBezTo>
                <a:cubicBezTo>
                  <a:pt x="780402" y="495328"/>
                  <a:pt x="780402" y="489252"/>
                  <a:pt x="792554" y="483176"/>
                </a:cubicBezTo>
                <a:cubicBezTo>
                  <a:pt x="795592" y="480138"/>
                  <a:pt x="799390" y="479378"/>
                  <a:pt x="803567" y="480518"/>
                </a:cubicBezTo>
                <a:close/>
                <a:moveTo>
                  <a:pt x="1550930" y="471404"/>
                </a:moveTo>
                <a:cubicBezTo>
                  <a:pt x="1555108" y="472543"/>
                  <a:pt x="1559665" y="475581"/>
                  <a:pt x="1564222" y="480138"/>
                </a:cubicBezTo>
                <a:cubicBezTo>
                  <a:pt x="1573336" y="489252"/>
                  <a:pt x="1564222" y="501405"/>
                  <a:pt x="1558146" y="504443"/>
                </a:cubicBezTo>
                <a:cubicBezTo>
                  <a:pt x="1552070" y="507481"/>
                  <a:pt x="1539917" y="510519"/>
                  <a:pt x="1533841" y="498367"/>
                </a:cubicBezTo>
                <a:cubicBezTo>
                  <a:pt x="1527765" y="486214"/>
                  <a:pt x="1530803" y="480138"/>
                  <a:pt x="1539917" y="474062"/>
                </a:cubicBezTo>
                <a:cubicBezTo>
                  <a:pt x="1542955" y="471024"/>
                  <a:pt x="1546753" y="470264"/>
                  <a:pt x="1550930" y="471404"/>
                </a:cubicBezTo>
                <a:close/>
                <a:moveTo>
                  <a:pt x="2307407" y="465328"/>
                </a:moveTo>
                <a:cubicBezTo>
                  <a:pt x="2311584" y="466467"/>
                  <a:pt x="2316141" y="469505"/>
                  <a:pt x="2320698" y="474062"/>
                </a:cubicBezTo>
                <a:cubicBezTo>
                  <a:pt x="2329813" y="483176"/>
                  <a:pt x="2323736" y="492291"/>
                  <a:pt x="2314622" y="498367"/>
                </a:cubicBezTo>
                <a:cubicBezTo>
                  <a:pt x="2308546" y="501405"/>
                  <a:pt x="2296394" y="504443"/>
                  <a:pt x="2290318" y="492291"/>
                </a:cubicBezTo>
                <a:cubicBezTo>
                  <a:pt x="2284242" y="480138"/>
                  <a:pt x="2290318" y="474062"/>
                  <a:pt x="2296394" y="467986"/>
                </a:cubicBezTo>
                <a:cubicBezTo>
                  <a:pt x="2299432" y="464948"/>
                  <a:pt x="2303230" y="464188"/>
                  <a:pt x="2307407" y="465328"/>
                </a:cubicBezTo>
                <a:close/>
                <a:moveTo>
                  <a:pt x="1076992" y="462290"/>
                </a:moveTo>
                <a:cubicBezTo>
                  <a:pt x="1081170" y="463429"/>
                  <a:pt x="1085727" y="466467"/>
                  <a:pt x="1090284" y="471024"/>
                </a:cubicBezTo>
                <a:cubicBezTo>
                  <a:pt x="1099398" y="480138"/>
                  <a:pt x="1093322" y="489253"/>
                  <a:pt x="1084208" y="495329"/>
                </a:cubicBezTo>
                <a:cubicBezTo>
                  <a:pt x="1078132" y="498367"/>
                  <a:pt x="1065979" y="501405"/>
                  <a:pt x="1059903" y="489253"/>
                </a:cubicBezTo>
                <a:cubicBezTo>
                  <a:pt x="1053827" y="474062"/>
                  <a:pt x="1056865" y="467986"/>
                  <a:pt x="1065979" y="464948"/>
                </a:cubicBezTo>
                <a:cubicBezTo>
                  <a:pt x="1069017" y="461910"/>
                  <a:pt x="1072815" y="461150"/>
                  <a:pt x="1076992" y="462290"/>
                </a:cubicBezTo>
                <a:close/>
                <a:moveTo>
                  <a:pt x="2030944" y="456214"/>
                </a:moveTo>
                <a:cubicBezTo>
                  <a:pt x="2035121" y="457353"/>
                  <a:pt x="2039679" y="460391"/>
                  <a:pt x="2044236" y="464948"/>
                </a:cubicBezTo>
                <a:cubicBezTo>
                  <a:pt x="2053350" y="474062"/>
                  <a:pt x="2044236" y="486215"/>
                  <a:pt x="2038160" y="489253"/>
                </a:cubicBezTo>
                <a:cubicBezTo>
                  <a:pt x="2032083" y="492291"/>
                  <a:pt x="2019931" y="495329"/>
                  <a:pt x="2013855" y="483177"/>
                </a:cubicBezTo>
                <a:cubicBezTo>
                  <a:pt x="2007779" y="471024"/>
                  <a:pt x="2007779" y="464948"/>
                  <a:pt x="2019931" y="458872"/>
                </a:cubicBezTo>
                <a:cubicBezTo>
                  <a:pt x="2022969" y="455834"/>
                  <a:pt x="2026767" y="455074"/>
                  <a:pt x="2030944" y="456214"/>
                </a:cubicBezTo>
                <a:close/>
                <a:moveTo>
                  <a:pt x="1280542" y="453176"/>
                </a:moveTo>
                <a:cubicBezTo>
                  <a:pt x="1284720" y="454315"/>
                  <a:pt x="1289277" y="457353"/>
                  <a:pt x="1293834" y="461910"/>
                </a:cubicBezTo>
                <a:cubicBezTo>
                  <a:pt x="1302948" y="471024"/>
                  <a:pt x="1296872" y="480139"/>
                  <a:pt x="1287758" y="486215"/>
                </a:cubicBezTo>
                <a:cubicBezTo>
                  <a:pt x="1281682" y="489253"/>
                  <a:pt x="1269529" y="492291"/>
                  <a:pt x="1263453" y="480139"/>
                </a:cubicBezTo>
                <a:cubicBezTo>
                  <a:pt x="1257377" y="467986"/>
                  <a:pt x="1257377" y="461910"/>
                  <a:pt x="1269529" y="455834"/>
                </a:cubicBezTo>
                <a:cubicBezTo>
                  <a:pt x="1272567" y="452796"/>
                  <a:pt x="1276365" y="452036"/>
                  <a:pt x="1280542" y="453176"/>
                </a:cubicBezTo>
                <a:close/>
                <a:moveTo>
                  <a:pt x="679006" y="450138"/>
                </a:moveTo>
                <a:cubicBezTo>
                  <a:pt x="683184" y="451277"/>
                  <a:pt x="687741" y="454315"/>
                  <a:pt x="692298" y="458872"/>
                </a:cubicBezTo>
                <a:cubicBezTo>
                  <a:pt x="701412" y="467986"/>
                  <a:pt x="695336" y="477101"/>
                  <a:pt x="686222" y="483177"/>
                </a:cubicBezTo>
                <a:cubicBezTo>
                  <a:pt x="680146" y="486215"/>
                  <a:pt x="667993" y="489253"/>
                  <a:pt x="661917" y="477101"/>
                </a:cubicBezTo>
                <a:cubicBezTo>
                  <a:pt x="655841" y="464948"/>
                  <a:pt x="658879" y="458872"/>
                  <a:pt x="667993" y="452796"/>
                </a:cubicBezTo>
                <a:cubicBezTo>
                  <a:pt x="671031" y="449758"/>
                  <a:pt x="674829" y="448998"/>
                  <a:pt x="679006" y="450138"/>
                </a:cubicBezTo>
                <a:close/>
                <a:moveTo>
                  <a:pt x="1815242" y="447099"/>
                </a:moveTo>
                <a:cubicBezTo>
                  <a:pt x="1819419" y="448238"/>
                  <a:pt x="1823976" y="451276"/>
                  <a:pt x="1828533" y="455833"/>
                </a:cubicBezTo>
                <a:cubicBezTo>
                  <a:pt x="1837647" y="464947"/>
                  <a:pt x="1828533" y="477100"/>
                  <a:pt x="1822457" y="480138"/>
                </a:cubicBezTo>
                <a:cubicBezTo>
                  <a:pt x="1816381" y="483176"/>
                  <a:pt x="1804228" y="486214"/>
                  <a:pt x="1798152" y="474062"/>
                </a:cubicBezTo>
                <a:cubicBezTo>
                  <a:pt x="1792076" y="458871"/>
                  <a:pt x="1795114" y="452795"/>
                  <a:pt x="1804228" y="449757"/>
                </a:cubicBezTo>
                <a:cubicBezTo>
                  <a:pt x="1807267" y="446719"/>
                  <a:pt x="1811064" y="445959"/>
                  <a:pt x="1815242" y="447099"/>
                </a:cubicBezTo>
                <a:close/>
                <a:moveTo>
                  <a:pt x="1699795" y="444061"/>
                </a:moveTo>
                <a:cubicBezTo>
                  <a:pt x="1703973" y="445200"/>
                  <a:pt x="1708530" y="448238"/>
                  <a:pt x="1713087" y="452795"/>
                </a:cubicBezTo>
                <a:cubicBezTo>
                  <a:pt x="1722201" y="461909"/>
                  <a:pt x="1716125" y="471024"/>
                  <a:pt x="1707011" y="477100"/>
                </a:cubicBezTo>
                <a:cubicBezTo>
                  <a:pt x="1700934" y="480138"/>
                  <a:pt x="1688782" y="483176"/>
                  <a:pt x="1682706" y="471024"/>
                </a:cubicBezTo>
                <a:cubicBezTo>
                  <a:pt x="1676630" y="458871"/>
                  <a:pt x="1679668" y="449757"/>
                  <a:pt x="1688782" y="446719"/>
                </a:cubicBezTo>
                <a:cubicBezTo>
                  <a:pt x="1691820" y="443681"/>
                  <a:pt x="1695618" y="442921"/>
                  <a:pt x="1699795" y="444061"/>
                </a:cubicBezTo>
                <a:close/>
                <a:moveTo>
                  <a:pt x="888633" y="434947"/>
                </a:moveTo>
                <a:cubicBezTo>
                  <a:pt x="892811" y="436086"/>
                  <a:pt x="897368" y="439124"/>
                  <a:pt x="901925" y="443681"/>
                </a:cubicBezTo>
                <a:cubicBezTo>
                  <a:pt x="911039" y="452795"/>
                  <a:pt x="901925" y="464948"/>
                  <a:pt x="895849" y="467986"/>
                </a:cubicBezTo>
                <a:cubicBezTo>
                  <a:pt x="889773" y="471024"/>
                  <a:pt x="877620" y="474062"/>
                  <a:pt x="871544" y="461910"/>
                </a:cubicBezTo>
                <a:cubicBezTo>
                  <a:pt x="865468" y="446719"/>
                  <a:pt x="868506" y="440643"/>
                  <a:pt x="877620" y="437605"/>
                </a:cubicBezTo>
                <a:cubicBezTo>
                  <a:pt x="880658" y="434567"/>
                  <a:pt x="884456" y="433807"/>
                  <a:pt x="888633" y="434947"/>
                </a:cubicBezTo>
                <a:close/>
                <a:moveTo>
                  <a:pt x="2158542" y="407605"/>
                </a:moveTo>
                <a:cubicBezTo>
                  <a:pt x="2162719" y="408744"/>
                  <a:pt x="2167276" y="411782"/>
                  <a:pt x="2171833" y="416339"/>
                </a:cubicBezTo>
                <a:cubicBezTo>
                  <a:pt x="2180948" y="425453"/>
                  <a:pt x="2174872" y="434568"/>
                  <a:pt x="2165757" y="440644"/>
                </a:cubicBezTo>
                <a:cubicBezTo>
                  <a:pt x="2159681" y="443682"/>
                  <a:pt x="2147529" y="446720"/>
                  <a:pt x="2141453" y="434568"/>
                </a:cubicBezTo>
                <a:cubicBezTo>
                  <a:pt x="2135377" y="422415"/>
                  <a:pt x="2141453" y="416339"/>
                  <a:pt x="2147529" y="410263"/>
                </a:cubicBezTo>
                <a:cubicBezTo>
                  <a:pt x="2150567" y="407225"/>
                  <a:pt x="2154365" y="406465"/>
                  <a:pt x="2158542" y="407605"/>
                </a:cubicBezTo>
                <a:close/>
                <a:moveTo>
                  <a:pt x="1484092" y="407605"/>
                </a:moveTo>
                <a:cubicBezTo>
                  <a:pt x="1488270" y="408744"/>
                  <a:pt x="1492827" y="411782"/>
                  <a:pt x="1497384" y="416339"/>
                </a:cubicBezTo>
                <a:cubicBezTo>
                  <a:pt x="1506498" y="425453"/>
                  <a:pt x="1500422" y="434568"/>
                  <a:pt x="1491308" y="440644"/>
                </a:cubicBezTo>
                <a:cubicBezTo>
                  <a:pt x="1485231" y="443682"/>
                  <a:pt x="1473079" y="446720"/>
                  <a:pt x="1467003" y="434568"/>
                </a:cubicBezTo>
                <a:cubicBezTo>
                  <a:pt x="1460927" y="422415"/>
                  <a:pt x="1463965" y="413301"/>
                  <a:pt x="1473079" y="410263"/>
                </a:cubicBezTo>
                <a:cubicBezTo>
                  <a:pt x="1476117" y="407225"/>
                  <a:pt x="1479915" y="406465"/>
                  <a:pt x="1484092" y="407605"/>
                </a:cubicBezTo>
                <a:close/>
                <a:moveTo>
                  <a:pt x="1365608" y="404567"/>
                </a:moveTo>
                <a:cubicBezTo>
                  <a:pt x="1369786" y="405706"/>
                  <a:pt x="1374343" y="408744"/>
                  <a:pt x="1378900" y="413301"/>
                </a:cubicBezTo>
                <a:cubicBezTo>
                  <a:pt x="1388014" y="422415"/>
                  <a:pt x="1381938" y="431530"/>
                  <a:pt x="1372824" y="437606"/>
                </a:cubicBezTo>
                <a:cubicBezTo>
                  <a:pt x="1366748" y="440644"/>
                  <a:pt x="1354595" y="443682"/>
                  <a:pt x="1348519" y="431530"/>
                </a:cubicBezTo>
                <a:cubicBezTo>
                  <a:pt x="1342443" y="419377"/>
                  <a:pt x="1345481" y="410263"/>
                  <a:pt x="1354595" y="407225"/>
                </a:cubicBezTo>
                <a:cubicBezTo>
                  <a:pt x="1357633" y="404187"/>
                  <a:pt x="1361431" y="403427"/>
                  <a:pt x="1365608" y="404567"/>
                </a:cubicBezTo>
                <a:close/>
                <a:moveTo>
                  <a:pt x="988889" y="404567"/>
                </a:moveTo>
                <a:cubicBezTo>
                  <a:pt x="993066" y="405706"/>
                  <a:pt x="997623" y="408744"/>
                  <a:pt x="1002180" y="413301"/>
                </a:cubicBezTo>
                <a:cubicBezTo>
                  <a:pt x="1011295" y="422415"/>
                  <a:pt x="1005218" y="431530"/>
                  <a:pt x="996104" y="437606"/>
                </a:cubicBezTo>
                <a:cubicBezTo>
                  <a:pt x="990028" y="440644"/>
                  <a:pt x="977876" y="443682"/>
                  <a:pt x="971800" y="431530"/>
                </a:cubicBezTo>
                <a:cubicBezTo>
                  <a:pt x="965724" y="419377"/>
                  <a:pt x="971800" y="413301"/>
                  <a:pt x="977876" y="407225"/>
                </a:cubicBezTo>
                <a:cubicBezTo>
                  <a:pt x="980914" y="404187"/>
                  <a:pt x="984712" y="403427"/>
                  <a:pt x="988889" y="404567"/>
                </a:cubicBezTo>
                <a:close/>
                <a:moveTo>
                  <a:pt x="1182565" y="394312"/>
                </a:moveTo>
                <a:cubicBezTo>
                  <a:pt x="1186742" y="395072"/>
                  <a:pt x="1190540" y="398110"/>
                  <a:pt x="1193578" y="404186"/>
                </a:cubicBezTo>
                <a:cubicBezTo>
                  <a:pt x="1202692" y="413300"/>
                  <a:pt x="1196616" y="422415"/>
                  <a:pt x="1187502" y="428491"/>
                </a:cubicBezTo>
                <a:cubicBezTo>
                  <a:pt x="1181425" y="431529"/>
                  <a:pt x="1169273" y="434567"/>
                  <a:pt x="1163197" y="422415"/>
                </a:cubicBezTo>
                <a:cubicBezTo>
                  <a:pt x="1157121" y="410262"/>
                  <a:pt x="1160159" y="404186"/>
                  <a:pt x="1169273" y="398110"/>
                </a:cubicBezTo>
                <a:cubicBezTo>
                  <a:pt x="1173830" y="395072"/>
                  <a:pt x="1178387" y="393553"/>
                  <a:pt x="1182565" y="394312"/>
                </a:cubicBezTo>
                <a:close/>
                <a:moveTo>
                  <a:pt x="1620805" y="389376"/>
                </a:moveTo>
                <a:cubicBezTo>
                  <a:pt x="1624983" y="390515"/>
                  <a:pt x="1629540" y="393553"/>
                  <a:pt x="1634097" y="398110"/>
                </a:cubicBezTo>
                <a:cubicBezTo>
                  <a:pt x="1643211" y="407224"/>
                  <a:pt x="1637135" y="416339"/>
                  <a:pt x="1628021" y="422415"/>
                </a:cubicBezTo>
                <a:cubicBezTo>
                  <a:pt x="1621944" y="425453"/>
                  <a:pt x="1609792" y="428491"/>
                  <a:pt x="1603716" y="416339"/>
                </a:cubicBezTo>
                <a:cubicBezTo>
                  <a:pt x="1597640" y="401148"/>
                  <a:pt x="1600678" y="395072"/>
                  <a:pt x="1609792" y="392034"/>
                </a:cubicBezTo>
                <a:cubicBezTo>
                  <a:pt x="1612830" y="388996"/>
                  <a:pt x="1616628" y="388236"/>
                  <a:pt x="1620805" y="389376"/>
                </a:cubicBezTo>
                <a:close/>
                <a:moveTo>
                  <a:pt x="1961068" y="380262"/>
                </a:moveTo>
                <a:cubicBezTo>
                  <a:pt x="1965246" y="381401"/>
                  <a:pt x="1969803" y="384439"/>
                  <a:pt x="1974360" y="388996"/>
                </a:cubicBezTo>
                <a:cubicBezTo>
                  <a:pt x="1983474" y="398110"/>
                  <a:pt x="1974360" y="410263"/>
                  <a:pt x="1968284" y="413301"/>
                </a:cubicBezTo>
                <a:cubicBezTo>
                  <a:pt x="1962208" y="416339"/>
                  <a:pt x="1950055" y="419377"/>
                  <a:pt x="1943979" y="407225"/>
                </a:cubicBezTo>
                <a:cubicBezTo>
                  <a:pt x="1937903" y="395072"/>
                  <a:pt x="1940941" y="388996"/>
                  <a:pt x="1950055" y="382920"/>
                </a:cubicBezTo>
                <a:cubicBezTo>
                  <a:pt x="1953093" y="379882"/>
                  <a:pt x="1956891" y="379122"/>
                  <a:pt x="1961068" y="380262"/>
                </a:cubicBezTo>
                <a:close/>
                <a:moveTo>
                  <a:pt x="770148" y="380262"/>
                </a:moveTo>
                <a:cubicBezTo>
                  <a:pt x="774326" y="381401"/>
                  <a:pt x="778883" y="384439"/>
                  <a:pt x="783440" y="388996"/>
                </a:cubicBezTo>
                <a:cubicBezTo>
                  <a:pt x="792554" y="398110"/>
                  <a:pt x="786478" y="407225"/>
                  <a:pt x="777364" y="413301"/>
                </a:cubicBezTo>
                <a:cubicBezTo>
                  <a:pt x="771287" y="416339"/>
                  <a:pt x="759135" y="419377"/>
                  <a:pt x="753059" y="407225"/>
                </a:cubicBezTo>
                <a:cubicBezTo>
                  <a:pt x="746983" y="395072"/>
                  <a:pt x="746983" y="385958"/>
                  <a:pt x="759135" y="382920"/>
                </a:cubicBezTo>
                <a:cubicBezTo>
                  <a:pt x="762173" y="379882"/>
                  <a:pt x="765971" y="379122"/>
                  <a:pt x="770148" y="380262"/>
                </a:cubicBezTo>
                <a:close/>
                <a:moveTo>
                  <a:pt x="2240571" y="352920"/>
                </a:moveTo>
                <a:cubicBezTo>
                  <a:pt x="2244748" y="354059"/>
                  <a:pt x="2249305" y="357097"/>
                  <a:pt x="2253862" y="361654"/>
                </a:cubicBezTo>
                <a:cubicBezTo>
                  <a:pt x="2262976" y="370768"/>
                  <a:pt x="2256900" y="379883"/>
                  <a:pt x="2247786" y="385959"/>
                </a:cubicBezTo>
                <a:cubicBezTo>
                  <a:pt x="2241710" y="388997"/>
                  <a:pt x="2229557" y="392035"/>
                  <a:pt x="2223481" y="379883"/>
                </a:cubicBezTo>
                <a:cubicBezTo>
                  <a:pt x="2217405" y="367730"/>
                  <a:pt x="2220443" y="361654"/>
                  <a:pt x="2229557" y="355578"/>
                </a:cubicBezTo>
                <a:cubicBezTo>
                  <a:pt x="2232596" y="352540"/>
                  <a:pt x="2236393" y="351780"/>
                  <a:pt x="2240571" y="352920"/>
                </a:cubicBezTo>
                <a:close/>
                <a:moveTo>
                  <a:pt x="2082590" y="352920"/>
                </a:moveTo>
                <a:cubicBezTo>
                  <a:pt x="2086768" y="354059"/>
                  <a:pt x="2091325" y="357097"/>
                  <a:pt x="2095882" y="361654"/>
                </a:cubicBezTo>
                <a:cubicBezTo>
                  <a:pt x="2104996" y="370768"/>
                  <a:pt x="2095882" y="382921"/>
                  <a:pt x="2089806" y="385959"/>
                </a:cubicBezTo>
                <a:cubicBezTo>
                  <a:pt x="2083730" y="388997"/>
                  <a:pt x="2071577" y="392035"/>
                  <a:pt x="2065501" y="379883"/>
                </a:cubicBezTo>
                <a:cubicBezTo>
                  <a:pt x="2059425" y="367730"/>
                  <a:pt x="2062463" y="361654"/>
                  <a:pt x="2071577" y="355578"/>
                </a:cubicBezTo>
                <a:cubicBezTo>
                  <a:pt x="2074615" y="352540"/>
                  <a:pt x="2078413" y="351780"/>
                  <a:pt x="2082590" y="352920"/>
                </a:cubicBezTo>
                <a:close/>
                <a:moveTo>
                  <a:pt x="1080030" y="337729"/>
                </a:moveTo>
                <a:cubicBezTo>
                  <a:pt x="1084208" y="338868"/>
                  <a:pt x="1088765" y="341906"/>
                  <a:pt x="1093322" y="346463"/>
                </a:cubicBezTo>
                <a:cubicBezTo>
                  <a:pt x="1102436" y="355577"/>
                  <a:pt x="1093322" y="367730"/>
                  <a:pt x="1087246" y="370768"/>
                </a:cubicBezTo>
                <a:cubicBezTo>
                  <a:pt x="1081170" y="373806"/>
                  <a:pt x="1069017" y="376844"/>
                  <a:pt x="1062941" y="364692"/>
                </a:cubicBezTo>
                <a:cubicBezTo>
                  <a:pt x="1056865" y="352539"/>
                  <a:pt x="1059903" y="346463"/>
                  <a:pt x="1069017" y="340387"/>
                </a:cubicBezTo>
                <a:cubicBezTo>
                  <a:pt x="1072055" y="337349"/>
                  <a:pt x="1075853" y="336589"/>
                  <a:pt x="1080030" y="337729"/>
                </a:cubicBezTo>
                <a:close/>
                <a:moveTo>
                  <a:pt x="1787899" y="331653"/>
                </a:moveTo>
                <a:cubicBezTo>
                  <a:pt x="1792076" y="332792"/>
                  <a:pt x="1796634" y="335830"/>
                  <a:pt x="1801191" y="340387"/>
                </a:cubicBezTo>
                <a:cubicBezTo>
                  <a:pt x="1810305" y="349501"/>
                  <a:pt x="1801191" y="361654"/>
                  <a:pt x="1795115" y="364692"/>
                </a:cubicBezTo>
                <a:cubicBezTo>
                  <a:pt x="1789038" y="367730"/>
                  <a:pt x="1776886" y="370768"/>
                  <a:pt x="1770810" y="358616"/>
                </a:cubicBezTo>
                <a:cubicBezTo>
                  <a:pt x="1764734" y="346463"/>
                  <a:pt x="1767772" y="340387"/>
                  <a:pt x="1776886" y="334311"/>
                </a:cubicBezTo>
                <a:cubicBezTo>
                  <a:pt x="1779924" y="331273"/>
                  <a:pt x="1783722" y="330513"/>
                  <a:pt x="1787899" y="331653"/>
                </a:cubicBezTo>
                <a:close/>
                <a:moveTo>
                  <a:pt x="1879040" y="328615"/>
                </a:moveTo>
                <a:cubicBezTo>
                  <a:pt x="1883217" y="329754"/>
                  <a:pt x="1887775" y="332792"/>
                  <a:pt x="1892332" y="337349"/>
                </a:cubicBezTo>
                <a:cubicBezTo>
                  <a:pt x="1901446" y="346463"/>
                  <a:pt x="1895370" y="355578"/>
                  <a:pt x="1886256" y="361654"/>
                </a:cubicBezTo>
                <a:cubicBezTo>
                  <a:pt x="1880179" y="364692"/>
                  <a:pt x="1868027" y="367730"/>
                  <a:pt x="1861951" y="355578"/>
                </a:cubicBezTo>
                <a:cubicBezTo>
                  <a:pt x="1855875" y="343425"/>
                  <a:pt x="1858913" y="334311"/>
                  <a:pt x="1868027" y="331273"/>
                </a:cubicBezTo>
                <a:cubicBezTo>
                  <a:pt x="1871065" y="328235"/>
                  <a:pt x="1874863" y="327475"/>
                  <a:pt x="1879040" y="328615"/>
                </a:cubicBezTo>
                <a:close/>
                <a:moveTo>
                  <a:pt x="1265352" y="325577"/>
                </a:moveTo>
                <a:cubicBezTo>
                  <a:pt x="1269530" y="326716"/>
                  <a:pt x="1274087" y="329754"/>
                  <a:pt x="1278644" y="334311"/>
                </a:cubicBezTo>
                <a:cubicBezTo>
                  <a:pt x="1287758" y="343425"/>
                  <a:pt x="1278644" y="355578"/>
                  <a:pt x="1272568" y="358616"/>
                </a:cubicBezTo>
                <a:cubicBezTo>
                  <a:pt x="1266492" y="361654"/>
                  <a:pt x="1254339" y="364692"/>
                  <a:pt x="1248263" y="352540"/>
                </a:cubicBezTo>
                <a:cubicBezTo>
                  <a:pt x="1242187" y="337349"/>
                  <a:pt x="1245225" y="331273"/>
                  <a:pt x="1254339" y="328235"/>
                </a:cubicBezTo>
                <a:cubicBezTo>
                  <a:pt x="1257377" y="325197"/>
                  <a:pt x="1261175" y="324437"/>
                  <a:pt x="1265352" y="325577"/>
                </a:cubicBezTo>
                <a:close/>
                <a:moveTo>
                  <a:pt x="864328" y="319501"/>
                </a:moveTo>
                <a:cubicBezTo>
                  <a:pt x="868506" y="320640"/>
                  <a:pt x="873063" y="323678"/>
                  <a:pt x="877620" y="328235"/>
                </a:cubicBezTo>
                <a:cubicBezTo>
                  <a:pt x="886734" y="337349"/>
                  <a:pt x="877620" y="349502"/>
                  <a:pt x="871544" y="352540"/>
                </a:cubicBezTo>
                <a:cubicBezTo>
                  <a:pt x="865468" y="355578"/>
                  <a:pt x="853315" y="358616"/>
                  <a:pt x="847239" y="346464"/>
                </a:cubicBezTo>
                <a:cubicBezTo>
                  <a:pt x="841163" y="334311"/>
                  <a:pt x="844201" y="325197"/>
                  <a:pt x="853315" y="322159"/>
                </a:cubicBezTo>
                <a:cubicBezTo>
                  <a:pt x="856353" y="319121"/>
                  <a:pt x="860151" y="318361"/>
                  <a:pt x="864328" y="319501"/>
                </a:cubicBezTo>
                <a:close/>
                <a:moveTo>
                  <a:pt x="1459788" y="316463"/>
                </a:moveTo>
                <a:cubicBezTo>
                  <a:pt x="1463966" y="317602"/>
                  <a:pt x="1468523" y="320640"/>
                  <a:pt x="1473080" y="325197"/>
                </a:cubicBezTo>
                <a:cubicBezTo>
                  <a:pt x="1482194" y="334311"/>
                  <a:pt x="1476118" y="343426"/>
                  <a:pt x="1467004" y="349502"/>
                </a:cubicBezTo>
                <a:cubicBezTo>
                  <a:pt x="1460928" y="352540"/>
                  <a:pt x="1448775" y="355578"/>
                  <a:pt x="1442699" y="343426"/>
                </a:cubicBezTo>
                <a:cubicBezTo>
                  <a:pt x="1436623" y="328235"/>
                  <a:pt x="1439661" y="322159"/>
                  <a:pt x="1448775" y="319121"/>
                </a:cubicBezTo>
                <a:cubicBezTo>
                  <a:pt x="1451813" y="316083"/>
                  <a:pt x="1455611" y="315323"/>
                  <a:pt x="1459788" y="316463"/>
                </a:cubicBezTo>
                <a:close/>
                <a:moveTo>
                  <a:pt x="1702833" y="310387"/>
                </a:moveTo>
                <a:cubicBezTo>
                  <a:pt x="1707011" y="311526"/>
                  <a:pt x="1711568" y="314564"/>
                  <a:pt x="1716125" y="319121"/>
                </a:cubicBezTo>
                <a:cubicBezTo>
                  <a:pt x="1725239" y="328235"/>
                  <a:pt x="1716125" y="340388"/>
                  <a:pt x="1710049" y="343426"/>
                </a:cubicBezTo>
                <a:cubicBezTo>
                  <a:pt x="1703973" y="346464"/>
                  <a:pt x="1691820" y="349502"/>
                  <a:pt x="1685744" y="337350"/>
                </a:cubicBezTo>
                <a:cubicBezTo>
                  <a:pt x="1679668" y="322159"/>
                  <a:pt x="1682706" y="316083"/>
                  <a:pt x="1691820" y="313045"/>
                </a:cubicBezTo>
                <a:cubicBezTo>
                  <a:pt x="1694858" y="310007"/>
                  <a:pt x="1698656" y="309247"/>
                  <a:pt x="1702833" y="310387"/>
                </a:cubicBezTo>
                <a:close/>
                <a:moveTo>
                  <a:pt x="1577893" y="297095"/>
                </a:moveTo>
                <a:cubicBezTo>
                  <a:pt x="1582450" y="297855"/>
                  <a:pt x="1587008" y="300893"/>
                  <a:pt x="1591565" y="306969"/>
                </a:cubicBezTo>
                <a:cubicBezTo>
                  <a:pt x="1600679" y="316083"/>
                  <a:pt x="1594603" y="325198"/>
                  <a:pt x="1585489" y="331274"/>
                </a:cubicBezTo>
                <a:cubicBezTo>
                  <a:pt x="1579412" y="334312"/>
                  <a:pt x="1567260" y="337350"/>
                  <a:pt x="1561184" y="325198"/>
                </a:cubicBezTo>
                <a:cubicBezTo>
                  <a:pt x="1555108" y="313045"/>
                  <a:pt x="1558146" y="303931"/>
                  <a:pt x="1564222" y="300893"/>
                </a:cubicBezTo>
                <a:cubicBezTo>
                  <a:pt x="1568779" y="297855"/>
                  <a:pt x="1573336" y="296336"/>
                  <a:pt x="1577893" y="297095"/>
                </a:cubicBezTo>
                <a:close/>
                <a:moveTo>
                  <a:pt x="955470" y="295196"/>
                </a:moveTo>
                <a:cubicBezTo>
                  <a:pt x="959648" y="296335"/>
                  <a:pt x="964205" y="299373"/>
                  <a:pt x="968762" y="303930"/>
                </a:cubicBezTo>
                <a:cubicBezTo>
                  <a:pt x="977876" y="313044"/>
                  <a:pt x="971800" y="322159"/>
                  <a:pt x="962686" y="328235"/>
                </a:cubicBezTo>
                <a:cubicBezTo>
                  <a:pt x="956610" y="331273"/>
                  <a:pt x="944457" y="334311"/>
                  <a:pt x="938381" y="322159"/>
                </a:cubicBezTo>
                <a:cubicBezTo>
                  <a:pt x="932305" y="310006"/>
                  <a:pt x="935343" y="303930"/>
                  <a:pt x="944457" y="297854"/>
                </a:cubicBezTo>
                <a:cubicBezTo>
                  <a:pt x="947495" y="294816"/>
                  <a:pt x="951293" y="294056"/>
                  <a:pt x="955470" y="295196"/>
                </a:cubicBezTo>
                <a:close/>
                <a:moveTo>
                  <a:pt x="1365608" y="283044"/>
                </a:moveTo>
                <a:cubicBezTo>
                  <a:pt x="1369786" y="284183"/>
                  <a:pt x="1374343" y="287221"/>
                  <a:pt x="1378900" y="291778"/>
                </a:cubicBezTo>
                <a:cubicBezTo>
                  <a:pt x="1388014" y="300892"/>
                  <a:pt x="1381938" y="310007"/>
                  <a:pt x="1372824" y="316083"/>
                </a:cubicBezTo>
                <a:cubicBezTo>
                  <a:pt x="1366748" y="319121"/>
                  <a:pt x="1354595" y="322159"/>
                  <a:pt x="1348519" y="310007"/>
                </a:cubicBezTo>
                <a:cubicBezTo>
                  <a:pt x="1342443" y="297854"/>
                  <a:pt x="1345481" y="291778"/>
                  <a:pt x="1354595" y="285702"/>
                </a:cubicBezTo>
                <a:cubicBezTo>
                  <a:pt x="1357633" y="282664"/>
                  <a:pt x="1361431" y="281904"/>
                  <a:pt x="1365608" y="283044"/>
                </a:cubicBezTo>
                <a:close/>
                <a:moveTo>
                  <a:pt x="1979296" y="267854"/>
                </a:moveTo>
                <a:cubicBezTo>
                  <a:pt x="1983474" y="268993"/>
                  <a:pt x="1988031" y="272031"/>
                  <a:pt x="1992588" y="276588"/>
                </a:cubicBezTo>
                <a:cubicBezTo>
                  <a:pt x="2001702" y="285702"/>
                  <a:pt x="1995626" y="294817"/>
                  <a:pt x="1986512" y="300893"/>
                </a:cubicBezTo>
                <a:cubicBezTo>
                  <a:pt x="1980436" y="303931"/>
                  <a:pt x="1968283" y="306969"/>
                  <a:pt x="1962207" y="294817"/>
                </a:cubicBezTo>
                <a:cubicBezTo>
                  <a:pt x="1956131" y="279626"/>
                  <a:pt x="1959169" y="273550"/>
                  <a:pt x="1968283" y="270512"/>
                </a:cubicBezTo>
                <a:cubicBezTo>
                  <a:pt x="1971321" y="267474"/>
                  <a:pt x="1975119" y="266714"/>
                  <a:pt x="1979296" y="267854"/>
                </a:cubicBezTo>
                <a:close/>
                <a:moveTo>
                  <a:pt x="1173830" y="266714"/>
                </a:moveTo>
                <a:cubicBezTo>
                  <a:pt x="1178387" y="267474"/>
                  <a:pt x="1182945" y="270512"/>
                  <a:pt x="1187502" y="276588"/>
                </a:cubicBezTo>
                <a:cubicBezTo>
                  <a:pt x="1196616" y="285702"/>
                  <a:pt x="1190540" y="294817"/>
                  <a:pt x="1181425" y="300893"/>
                </a:cubicBezTo>
                <a:cubicBezTo>
                  <a:pt x="1175349" y="303931"/>
                  <a:pt x="1163197" y="306969"/>
                  <a:pt x="1157121" y="294817"/>
                </a:cubicBezTo>
                <a:cubicBezTo>
                  <a:pt x="1151045" y="282664"/>
                  <a:pt x="1154083" y="273550"/>
                  <a:pt x="1160159" y="270512"/>
                </a:cubicBezTo>
                <a:cubicBezTo>
                  <a:pt x="1164716" y="267474"/>
                  <a:pt x="1169273" y="265955"/>
                  <a:pt x="1173830" y="266714"/>
                </a:cubicBezTo>
                <a:close/>
                <a:moveTo>
                  <a:pt x="2167656" y="246587"/>
                </a:moveTo>
                <a:cubicBezTo>
                  <a:pt x="2171833" y="247726"/>
                  <a:pt x="2176391" y="250764"/>
                  <a:pt x="2180948" y="255321"/>
                </a:cubicBezTo>
                <a:cubicBezTo>
                  <a:pt x="2190062" y="264435"/>
                  <a:pt x="2183986" y="273550"/>
                  <a:pt x="2174872" y="279626"/>
                </a:cubicBezTo>
                <a:cubicBezTo>
                  <a:pt x="2168795" y="282664"/>
                  <a:pt x="2156643" y="285702"/>
                  <a:pt x="2150567" y="273550"/>
                </a:cubicBezTo>
                <a:cubicBezTo>
                  <a:pt x="2144491" y="258359"/>
                  <a:pt x="2147529" y="252283"/>
                  <a:pt x="2156643" y="249245"/>
                </a:cubicBezTo>
                <a:cubicBezTo>
                  <a:pt x="2159681" y="246207"/>
                  <a:pt x="2163479" y="245447"/>
                  <a:pt x="2167656" y="246587"/>
                </a:cubicBezTo>
                <a:close/>
                <a:moveTo>
                  <a:pt x="2073477" y="240511"/>
                </a:moveTo>
                <a:cubicBezTo>
                  <a:pt x="2077654" y="241650"/>
                  <a:pt x="2082211" y="244688"/>
                  <a:pt x="2086768" y="249245"/>
                </a:cubicBezTo>
                <a:cubicBezTo>
                  <a:pt x="2095882" y="258359"/>
                  <a:pt x="2089806" y="267474"/>
                  <a:pt x="2080692" y="273550"/>
                </a:cubicBezTo>
                <a:cubicBezTo>
                  <a:pt x="2074616" y="276588"/>
                  <a:pt x="2062463" y="279626"/>
                  <a:pt x="2056387" y="267474"/>
                </a:cubicBezTo>
                <a:cubicBezTo>
                  <a:pt x="2050311" y="252283"/>
                  <a:pt x="2053349" y="246207"/>
                  <a:pt x="2062463" y="243169"/>
                </a:cubicBezTo>
                <a:cubicBezTo>
                  <a:pt x="2065502" y="240131"/>
                  <a:pt x="2069299" y="239371"/>
                  <a:pt x="2073477" y="240511"/>
                </a:cubicBezTo>
                <a:close/>
                <a:moveTo>
                  <a:pt x="1505359" y="222283"/>
                </a:moveTo>
                <a:cubicBezTo>
                  <a:pt x="1509537" y="223422"/>
                  <a:pt x="1514094" y="226460"/>
                  <a:pt x="1518651" y="231017"/>
                </a:cubicBezTo>
                <a:cubicBezTo>
                  <a:pt x="1527765" y="240131"/>
                  <a:pt x="1521689" y="249246"/>
                  <a:pt x="1512575" y="255322"/>
                </a:cubicBezTo>
                <a:cubicBezTo>
                  <a:pt x="1506499" y="258360"/>
                  <a:pt x="1494346" y="261398"/>
                  <a:pt x="1488270" y="249246"/>
                </a:cubicBezTo>
                <a:cubicBezTo>
                  <a:pt x="1482194" y="234055"/>
                  <a:pt x="1485232" y="227979"/>
                  <a:pt x="1494346" y="224941"/>
                </a:cubicBezTo>
                <a:cubicBezTo>
                  <a:pt x="1497384" y="221903"/>
                  <a:pt x="1501182" y="221143"/>
                  <a:pt x="1505359" y="222283"/>
                </a:cubicBezTo>
                <a:close/>
                <a:moveTo>
                  <a:pt x="1007117" y="222283"/>
                </a:moveTo>
                <a:cubicBezTo>
                  <a:pt x="1011295" y="223422"/>
                  <a:pt x="1015852" y="226460"/>
                  <a:pt x="1020409" y="231017"/>
                </a:cubicBezTo>
                <a:cubicBezTo>
                  <a:pt x="1029523" y="240131"/>
                  <a:pt x="1020409" y="252284"/>
                  <a:pt x="1014333" y="255322"/>
                </a:cubicBezTo>
                <a:cubicBezTo>
                  <a:pt x="1008257" y="258360"/>
                  <a:pt x="996104" y="261398"/>
                  <a:pt x="990028" y="249246"/>
                </a:cubicBezTo>
                <a:cubicBezTo>
                  <a:pt x="983952" y="237093"/>
                  <a:pt x="986990" y="231017"/>
                  <a:pt x="996104" y="224941"/>
                </a:cubicBezTo>
                <a:cubicBezTo>
                  <a:pt x="999142" y="221903"/>
                  <a:pt x="1002940" y="221143"/>
                  <a:pt x="1007117" y="222283"/>
                </a:cubicBezTo>
                <a:close/>
                <a:moveTo>
                  <a:pt x="1298771" y="210131"/>
                </a:moveTo>
                <a:cubicBezTo>
                  <a:pt x="1302948" y="211270"/>
                  <a:pt x="1307506" y="214308"/>
                  <a:pt x="1312063" y="218865"/>
                </a:cubicBezTo>
                <a:cubicBezTo>
                  <a:pt x="1321177" y="227979"/>
                  <a:pt x="1312063" y="240132"/>
                  <a:pt x="1305987" y="243170"/>
                </a:cubicBezTo>
                <a:cubicBezTo>
                  <a:pt x="1299910" y="246208"/>
                  <a:pt x="1287758" y="249246"/>
                  <a:pt x="1281682" y="237094"/>
                </a:cubicBezTo>
                <a:cubicBezTo>
                  <a:pt x="1275606" y="224941"/>
                  <a:pt x="1275606" y="215827"/>
                  <a:pt x="1287758" y="212789"/>
                </a:cubicBezTo>
                <a:cubicBezTo>
                  <a:pt x="1290796" y="209751"/>
                  <a:pt x="1294594" y="208991"/>
                  <a:pt x="1298771" y="210131"/>
                </a:cubicBezTo>
                <a:close/>
                <a:moveTo>
                  <a:pt x="1881700" y="207472"/>
                </a:moveTo>
                <a:cubicBezTo>
                  <a:pt x="1886257" y="208991"/>
                  <a:pt x="1890814" y="212789"/>
                  <a:pt x="1895371" y="218865"/>
                </a:cubicBezTo>
                <a:cubicBezTo>
                  <a:pt x="1904485" y="227979"/>
                  <a:pt x="1898409" y="237094"/>
                  <a:pt x="1889295" y="243170"/>
                </a:cubicBezTo>
                <a:cubicBezTo>
                  <a:pt x="1883218" y="246208"/>
                  <a:pt x="1871066" y="249246"/>
                  <a:pt x="1864990" y="237094"/>
                </a:cubicBezTo>
                <a:cubicBezTo>
                  <a:pt x="1858914" y="221903"/>
                  <a:pt x="1861952" y="215827"/>
                  <a:pt x="1868028" y="209751"/>
                </a:cubicBezTo>
                <a:cubicBezTo>
                  <a:pt x="1872585" y="206713"/>
                  <a:pt x="1877142" y="205953"/>
                  <a:pt x="1881700" y="207472"/>
                </a:cubicBezTo>
                <a:close/>
                <a:moveTo>
                  <a:pt x="1657262" y="207093"/>
                </a:moveTo>
                <a:cubicBezTo>
                  <a:pt x="1661440" y="208232"/>
                  <a:pt x="1665997" y="211270"/>
                  <a:pt x="1670554" y="215827"/>
                </a:cubicBezTo>
                <a:cubicBezTo>
                  <a:pt x="1679668" y="224941"/>
                  <a:pt x="1673592" y="234056"/>
                  <a:pt x="1664478" y="240132"/>
                </a:cubicBezTo>
                <a:cubicBezTo>
                  <a:pt x="1655363" y="246208"/>
                  <a:pt x="1643211" y="249246"/>
                  <a:pt x="1637135" y="234056"/>
                </a:cubicBezTo>
                <a:cubicBezTo>
                  <a:pt x="1631059" y="221903"/>
                  <a:pt x="1634097" y="215827"/>
                  <a:pt x="1646249" y="209751"/>
                </a:cubicBezTo>
                <a:cubicBezTo>
                  <a:pt x="1649287" y="206713"/>
                  <a:pt x="1653085" y="205953"/>
                  <a:pt x="1657262" y="207093"/>
                </a:cubicBezTo>
                <a:close/>
                <a:moveTo>
                  <a:pt x="1769671" y="201017"/>
                </a:moveTo>
                <a:cubicBezTo>
                  <a:pt x="1773848" y="202156"/>
                  <a:pt x="1778405" y="205194"/>
                  <a:pt x="1782962" y="209751"/>
                </a:cubicBezTo>
                <a:cubicBezTo>
                  <a:pt x="1792076" y="218865"/>
                  <a:pt x="1786000" y="227980"/>
                  <a:pt x="1776886" y="234056"/>
                </a:cubicBezTo>
                <a:cubicBezTo>
                  <a:pt x="1770810" y="240132"/>
                  <a:pt x="1758657" y="240132"/>
                  <a:pt x="1752581" y="227980"/>
                </a:cubicBezTo>
                <a:cubicBezTo>
                  <a:pt x="1746505" y="215827"/>
                  <a:pt x="1749543" y="209751"/>
                  <a:pt x="1758657" y="203675"/>
                </a:cubicBezTo>
                <a:cubicBezTo>
                  <a:pt x="1761696" y="200637"/>
                  <a:pt x="1765493" y="199877"/>
                  <a:pt x="1769671" y="201017"/>
                </a:cubicBezTo>
                <a:close/>
                <a:moveTo>
                  <a:pt x="1089145" y="197978"/>
                </a:moveTo>
                <a:cubicBezTo>
                  <a:pt x="1093323" y="199117"/>
                  <a:pt x="1097880" y="202155"/>
                  <a:pt x="1102437" y="206712"/>
                </a:cubicBezTo>
                <a:cubicBezTo>
                  <a:pt x="1111551" y="215826"/>
                  <a:pt x="1105475" y="224941"/>
                  <a:pt x="1096361" y="231017"/>
                </a:cubicBezTo>
                <a:cubicBezTo>
                  <a:pt x="1090284" y="234055"/>
                  <a:pt x="1078132" y="237093"/>
                  <a:pt x="1072056" y="224941"/>
                </a:cubicBezTo>
                <a:cubicBezTo>
                  <a:pt x="1065980" y="212788"/>
                  <a:pt x="1069018" y="203674"/>
                  <a:pt x="1078132" y="200636"/>
                </a:cubicBezTo>
                <a:cubicBezTo>
                  <a:pt x="1081170" y="197598"/>
                  <a:pt x="1084968" y="196838"/>
                  <a:pt x="1089145" y="197978"/>
                </a:cubicBezTo>
                <a:close/>
                <a:moveTo>
                  <a:pt x="1395989" y="161522"/>
                </a:moveTo>
                <a:cubicBezTo>
                  <a:pt x="1400167" y="162661"/>
                  <a:pt x="1404724" y="165699"/>
                  <a:pt x="1409281" y="170256"/>
                </a:cubicBezTo>
                <a:cubicBezTo>
                  <a:pt x="1418395" y="179370"/>
                  <a:pt x="1412319" y="188485"/>
                  <a:pt x="1403205" y="194561"/>
                </a:cubicBezTo>
                <a:cubicBezTo>
                  <a:pt x="1397129" y="197599"/>
                  <a:pt x="1384976" y="200637"/>
                  <a:pt x="1378900" y="188485"/>
                </a:cubicBezTo>
                <a:cubicBezTo>
                  <a:pt x="1372824" y="176332"/>
                  <a:pt x="1375862" y="170256"/>
                  <a:pt x="1384976" y="164180"/>
                </a:cubicBezTo>
                <a:cubicBezTo>
                  <a:pt x="1388014" y="161142"/>
                  <a:pt x="1391812" y="160382"/>
                  <a:pt x="1395989" y="161522"/>
                </a:cubicBezTo>
                <a:close/>
                <a:moveTo>
                  <a:pt x="1967145" y="140255"/>
                </a:moveTo>
                <a:cubicBezTo>
                  <a:pt x="1971322" y="141394"/>
                  <a:pt x="1975879" y="144432"/>
                  <a:pt x="1980436" y="148989"/>
                </a:cubicBezTo>
                <a:cubicBezTo>
                  <a:pt x="1989550" y="158103"/>
                  <a:pt x="1983474" y="167218"/>
                  <a:pt x="1974360" y="173294"/>
                </a:cubicBezTo>
                <a:cubicBezTo>
                  <a:pt x="1968284" y="179370"/>
                  <a:pt x="1956131" y="182408"/>
                  <a:pt x="1950055" y="170256"/>
                </a:cubicBezTo>
                <a:cubicBezTo>
                  <a:pt x="1943979" y="155065"/>
                  <a:pt x="1947017" y="148989"/>
                  <a:pt x="1956131" y="142913"/>
                </a:cubicBezTo>
                <a:cubicBezTo>
                  <a:pt x="1959170" y="139875"/>
                  <a:pt x="1962967" y="139115"/>
                  <a:pt x="1967145" y="140255"/>
                </a:cubicBezTo>
                <a:close/>
                <a:moveTo>
                  <a:pt x="1234971" y="131141"/>
                </a:moveTo>
                <a:cubicBezTo>
                  <a:pt x="1239149" y="132280"/>
                  <a:pt x="1243706" y="135318"/>
                  <a:pt x="1248263" y="139875"/>
                </a:cubicBezTo>
                <a:cubicBezTo>
                  <a:pt x="1257377" y="148989"/>
                  <a:pt x="1251301" y="158104"/>
                  <a:pt x="1242187" y="164180"/>
                </a:cubicBezTo>
                <a:cubicBezTo>
                  <a:pt x="1236111" y="167218"/>
                  <a:pt x="1223958" y="170256"/>
                  <a:pt x="1217882" y="158104"/>
                </a:cubicBezTo>
                <a:cubicBezTo>
                  <a:pt x="1211806" y="142913"/>
                  <a:pt x="1214844" y="136837"/>
                  <a:pt x="1223958" y="133799"/>
                </a:cubicBezTo>
                <a:cubicBezTo>
                  <a:pt x="1226996" y="130761"/>
                  <a:pt x="1230794" y="130001"/>
                  <a:pt x="1234971" y="131141"/>
                </a:cubicBezTo>
                <a:close/>
                <a:moveTo>
                  <a:pt x="1149906" y="131141"/>
                </a:moveTo>
                <a:cubicBezTo>
                  <a:pt x="1154084" y="132280"/>
                  <a:pt x="1158641" y="135318"/>
                  <a:pt x="1163198" y="139875"/>
                </a:cubicBezTo>
                <a:cubicBezTo>
                  <a:pt x="1172312" y="148989"/>
                  <a:pt x="1166236" y="158104"/>
                  <a:pt x="1157122" y="164180"/>
                </a:cubicBezTo>
                <a:cubicBezTo>
                  <a:pt x="1151045" y="167218"/>
                  <a:pt x="1138893" y="170256"/>
                  <a:pt x="1132817" y="158104"/>
                </a:cubicBezTo>
                <a:cubicBezTo>
                  <a:pt x="1126741" y="145951"/>
                  <a:pt x="1129779" y="139875"/>
                  <a:pt x="1138893" y="133799"/>
                </a:cubicBezTo>
                <a:cubicBezTo>
                  <a:pt x="1141931" y="130761"/>
                  <a:pt x="1145729" y="130001"/>
                  <a:pt x="1149906" y="131141"/>
                </a:cubicBezTo>
                <a:close/>
                <a:moveTo>
                  <a:pt x="2064362" y="128103"/>
                </a:moveTo>
                <a:cubicBezTo>
                  <a:pt x="2068540" y="129242"/>
                  <a:pt x="2073097" y="132280"/>
                  <a:pt x="2077654" y="136837"/>
                </a:cubicBezTo>
                <a:cubicBezTo>
                  <a:pt x="2086768" y="145951"/>
                  <a:pt x="2080692" y="155066"/>
                  <a:pt x="2071578" y="161142"/>
                </a:cubicBezTo>
                <a:cubicBezTo>
                  <a:pt x="2065501" y="164180"/>
                  <a:pt x="2053349" y="167218"/>
                  <a:pt x="2047273" y="155066"/>
                </a:cubicBezTo>
                <a:cubicBezTo>
                  <a:pt x="2041197" y="139875"/>
                  <a:pt x="2044235" y="133799"/>
                  <a:pt x="2053349" y="130761"/>
                </a:cubicBezTo>
                <a:cubicBezTo>
                  <a:pt x="2056387" y="127723"/>
                  <a:pt x="2060185" y="126963"/>
                  <a:pt x="2064362" y="128103"/>
                </a:cubicBezTo>
                <a:close/>
                <a:moveTo>
                  <a:pt x="1496245" y="120887"/>
                </a:moveTo>
                <a:cubicBezTo>
                  <a:pt x="1500423" y="121647"/>
                  <a:pt x="1504980" y="124685"/>
                  <a:pt x="1509537" y="130761"/>
                </a:cubicBezTo>
                <a:cubicBezTo>
                  <a:pt x="1518651" y="139875"/>
                  <a:pt x="1512575" y="148990"/>
                  <a:pt x="1503461" y="155066"/>
                </a:cubicBezTo>
                <a:cubicBezTo>
                  <a:pt x="1497385" y="158104"/>
                  <a:pt x="1485232" y="161142"/>
                  <a:pt x="1479156" y="148990"/>
                </a:cubicBezTo>
                <a:cubicBezTo>
                  <a:pt x="1473080" y="136837"/>
                  <a:pt x="1476118" y="130761"/>
                  <a:pt x="1485232" y="124685"/>
                </a:cubicBezTo>
                <a:cubicBezTo>
                  <a:pt x="1488270" y="121647"/>
                  <a:pt x="1492068" y="120128"/>
                  <a:pt x="1496245" y="120887"/>
                </a:cubicBezTo>
                <a:close/>
                <a:moveTo>
                  <a:pt x="1599539" y="112913"/>
                </a:moveTo>
                <a:cubicBezTo>
                  <a:pt x="1603716" y="114052"/>
                  <a:pt x="1608274" y="117090"/>
                  <a:pt x="1612831" y="121647"/>
                </a:cubicBezTo>
                <a:cubicBezTo>
                  <a:pt x="1621945" y="130761"/>
                  <a:pt x="1615869" y="139876"/>
                  <a:pt x="1606754" y="145952"/>
                </a:cubicBezTo>
                <a:cubicBezTo>
                  <a:pt x="1600678" y="148990"/>
                  <a:pt x="1588526" y="152028"/>
                  <a:pt x="1582450" y="139876"/>
                </a:cubicBezTo>
                <a:cubicBezTo>
                  <a:pt x="1579412" y="127723"/>
                  <a:pt x="1579412" y="121647"/>
                  <a:pt x="1588526" y="115571"/>
                </a:cubicBezTo>
                <a:cubicBezTo>
                  <a:pt x="1591564" y="112533"/>
                  <a:pt x="1595362" y="111773"/>
                  <a:pt x="1599539" y="112913"/>
                </a:cubicBezTo>
                <a:close/>
                <a:moveTo>
                  <a:pt x="1836508" y="109875"/>
                </a:moveTo>
                <a:cubicBezTo>
                  <a:pt x="1840686" y="111014"/>
                  <a:pt x="1845243" y="114052"/>
                  <a:pt x="1849800" y="118609"/>
                </a:cubicBezTo>
                <a:cubicBezTo>
                  <a:pt x="1858914" y="127723"/>
                  <a:pt x="1852838" y="136838"/>
                  <a:pt x="1843724" y="142914"/>
                </a:cubicBezTo>
                <a:cubicBezTo>
                  <a:pt x="1837647" y="145952"/>
                  <a:pt x="1825495" y="148990"/>
                  <a:pt x="1819419" y="136838"/>
                </a:cubicBezTo>
                <a:cubicBezTo>
                  <a:pt x="1813343" y="124685"/>
                  <a:pt x="1816381" y="118609"/>
                  <a:pt x="1825495" y="112533"/>
                </a:cubicBezTo>
                <a:cubicBezTo>
                  <a:pt x="1828533" y="109495"/>
                  <a:pt x="1832331" y="108735"/>
                  <a:pt x="1836508" y="109875"/>
                </a:cubicBezTo>
                <a:close/>
                <a:moveTo>
                  <a:pt x="1708529" y="106837"/>
                </a:moveTo>
                <a:cubicBezTo>
                  <a:pt x="1713086" y="107976"/>
                  <a:pt x="1717644" y="111014"/>
                  <a:pt x="1722201" y="115571"/>
                </a:cubicBezTo>
                <a:cubicBezTo>
                  <a:pt x="1731315" y="124685"/>
                  <a:pt x="1725239" y="133800"/>
                  <a:pt x="1716124" y="139876"/>
                </a:cubicBezTo>
                <a:cubicBezTo>
                  <a:pt x="1710048" y="142914"/>
                  <a:pt x="1697896" y="145952"/>
                  <a:pt x="1691820" y="133800"/>
                </a:cubicBezTo>
                <a:cubicBezTo>
                  <a:pt x="1685744" y="121647"/>
                  <a:pt x="1688782" y="112533"/>
                  <a:pt x="1694858" y="109495"/>
                </a:cubicBezTo>
                <a:cubicBezTo>
                  <a:pt x="1699415" y="106457"/>
                  <a:pt x="1703972" y="105697"/>
                  <a:pt x="1708529" y="106837"/>
                </a:cubicBezTo>
                <a:close/>
                <a:moveTo>
                  <a:pt x="1301429" y="60126"/>
                </a:moveTo>
                <a:cubicBezTo>
                  <a:pt x="1305986" y="60886"/>
                  <a:pt x="1310544" y="63924"/>
                  <a:pt x="1315101" y="70000"/>
                </a:cubicBezTo>
                <a:cubicBezTo>
                  <a:pt x="1324215" y="79114"/>
                  <a:pt x="1318139" y="88229"/>
                  <a:pt x="1309024" y="94305"/>
                </a:cubicBezTo>
                <a:cubicBezTo>
                  <a:pt x="1302948" y="97343"/>
                  <a:pt x="1290796" y="100381"/>
                  <a:pt x="1284720" y="88229"/>
                </a:cubicBezTo>
                <a:cubicBezTo>
                  <a:pt x="1278644" y="76076"/>
                  <a:pt x="1281682" y="70000"/>
                  <a:pt x="1287758" y="63924"/>
                </a:cubicBezTo>
                <a:cubicBezTo>
                  <a:pt x="1292315" y="60886"/>
                  <a:pt x="1296872" y="59367"/>
                  <a:pt x="1301429" y="60126"/>
                </a:cubicBezTo>
                <a:close/>
                <a:moveTo>
                  <a:pt x="1930687" y="49113"/>
                </a:moveTo>
                <a:cubicBezTo>
                  <a:pt x="1934865" y="50252"/>
                  <a:pt x="1939422" y="53290"/>
                  <a:pt x="1943979" y="57847"/>
                </a:cubicBezTo>
                <a:cubicBezTo>
                  <a:pt x="1953093" y="66961"/>
                  <a:pt x="1943979" y="79114"/>
                  <a:pt x="1937903" y="82152"/>
                </a:cubicBezTo>
                <a:cubicBezTo>
                  <a:pt x="1931827" y="85190"/>
                  <a:pt x="1919674" y="88228"/>
                  <a:pt x="1913598" y="76076"/>
                </a:cubicBezTo>
                <a:cubicBezTo>
                  <a:pt x="1907522" y="60885"/>
                  <a:pt x="1910560" y="54809"/>
                  <a:pt x="1919674" y="51771"/>
                </a:cubicBezTo>
                <a:cubicBezTo>
                  <a:pt x="1922712" y="48733"/>
                  <a:pt x="1926510" y="47973"/>
                  <a:pt x="1930687" y="49113"/>
                </a:cubicBezTo>
                <a:close/>
                <a:moveTo>
                  <a:pt x="1402065" y="43037"/>
                </a:moveTo>
                <a:cubicBezTo>
                  <a:pt x="1406243" y="44176"/>
                  <a:pt x="1410800" y="47214"/>
                  <a:pt x="1415357" y="51771"/>
                </a:cubicBezTo>
                <a:cubicBezTo>
                  <a:pt x="1424471" y="60885"/>
                  <a:pt x="1418395" y="70000"/>
                  <a:pt x="1409281" y="76076"/>
                </a:cubicBezTo>
                <a:cubicBezTo>
                  <a:pt x="1403205" y="79114"/>
                  <a:pt x="1391052" y="82152"/>
                  <a:pt x="1384976" y="70000"/>
                </a:cubicBezTo>
                <a:cubicBezTo>
                  <a:pt x="1378900" y="54809"/>
                  <a:pt x="1381938" y="48733"/>
                  <a:pt x="1391052" y="45695"/>
                </a:cubicBezTo>
                <a:cubicBezTo>
                  <a:pt x="1394090" y="42657"/>
                  <a:pt x="1397888" y="41897"/>
                  <a:pt x="1402065" y="43037"/>
                </a:cubicBezTo>
                <a:close/>
                <a:moveTo>
                  <a:pt x="1806127" y="15695"/>
                </a:moveTo>
                <a:cubicBezTo>
                  <a:pt x="1810305" y="16834"/>
                  <a:pt x="1814862" y="19872"/>
                  <a:pt x="1819419" y="24429"/>
                </a:cubicBezTo>
                <a:cubicBezTo>
                  <a:pt x="1828533" y="33543"/>
                  <a:pt x="1819419" y="45696"/>
                  <a:pt x="1813343" y="48734"/>
                </a:cubicBezTo>
                <a:cubicBezTo>
                  <a:pt x="1807266" y="51772"/>
                  <a:pt x="1795114" y="54810"/>
                  <a:pt x="1789038" y="42658"/>
                </a:cubicBezTo>
                <a:cubicBezTo>
                  <a:pt x="1782962" y="30505"/>
                  <a:pt x="1786000" y="24429"/>
                  <a:pt x="1795114" y="18353"/>
                </a:cubicBezTo>
                <a:cubicBezTo>
                  <a:pt x="1798152" y="15315"/>
                  <a:pt x="1801950" y="14555"/>
                  <a:pt x="1806127" y="15695"/>
                </a:cubicBezTo>
                <a:close/>
                <a:moveTo>
                  <a:pt x="1499283" y="9619"/>
                </a:moveTo>
                <a:cubicBezTo>
                  <a:pt x="1503461" y="10758"/>
                  <a:pt x="1508018" y="13796"/>
                  <a:pt x="1512575" y="18353"/>
                </a:cubicBezTo>
                <a:cubicBezTo>
                  <a:pt x="1521689" y="27467"/>
                  <a:pt x="1512575" y="42658"/>
                  <a:pt x="1506499" y="45696"/>
                </a:cubicBezTo>
                <a:cubicBezTo>
                  <a:pt x="1500422" y="48734"/>
                  <a:pt x="1488270" y="51772"/>
                  <a:pt x="1482194" y="39620"/>
                </a:cubicBezTo>
                <a:cubicBezTo>
                  <a:pt x="1476118" y="24429"/>
                  <a:pt x="1476118" y="18353"/>
                  <a:pt x="1488270" y="12277"/>
                </a:cubicBezTo>
                <a:cubicBezTo>
                  <a:pt x="1491308" y="9239"/>
                  <a:pt x="1495106" y="8479"/>
                  <a:pt x="1499283" y="9619"/>
                </a:cubicBezTo>
                <a:close/>
                <a:moveTo>
                  <a:pt x="1699795" y="3543"/>
                </a:moveTo>
                <a:cubicBezTo>
                  <a:pt x="1703973" y="4682"/>
                  <a:pt x="1708530" y="7720"/>
                  <a:pt x="1713087" y="12277"/>
                </a:cubicBezTo>
                <a:cubicBezTo>
                  <a:pt x="1722201" y="21391"/>
                  <a:pt x="1716125" y="30506"/>
                  <a:pt x="1707011" y="36582"/>
                </a:cubicBezTo>
                <a:cubicBezTo>
                  <a:pt x="1700934" y="39620"/>
                  <a:pt x="1688782" y="42658"/>
                  <a:pt x="1682706" y="30506"/>
                </a:cubicBezTo>
                <a:cubicBezTo>
                  <a:pt x="1676630" y="15315"/>
                  <a:pt x="1679668" y="9239"/>
                  <a:pt x="1688782" y="6201"/>
                </a:cubicBezTo>
                <a:cubicBezTo>
                  <a:pt x="1691820" y="3163"/>
                  <a:pt x="1695618" y="2403"/>
                  <a:pt x="1699795" y="3543"/>
                </a:cubicBezTo>
                <a:close/>
                <a:moveTo>
                  <a:pt x="1599539" y="504"/>
                </a:moveTo>
                <a:cubicBezTo>
                  <a:pt x="1603716" y="1643"/>
                  <a:pt x="1608274" y="4681"/>
                  <a:pt x="1612831" y="9238"/>
                </a:cubicBezTo>
                <a:cubicBezTo>
                  <a:pt x="1621945" y="18352"/>
                  <a:pt x="1615869" y="27467"/>
                  <a:pt x="1606754" y="33543"/>
                </a:cubicBezTo>
                <a:cubicBezTo>
                  <a:pt x="1600678" y="36581"/>
                  <a:pt x="1588526" y="39619"/>
                  <a:pt x="1582450" y="27467"/>
                </a:cubicBezTo>
                <a:cubicBezTo>
                  <a:pt x="1579412" y="12276"/>
                  <a:pt x="1579412" y="6200"/>
                  <a:pt x="1588526" y="3162"/>
                </a:cubicBezTo>
                <a:cubicBezTo>
                  <a:pt x="1591564" y="124"/>
                  <a:pt x="1595362" y="-636"/>
                  <a:pt x="1599539" y="50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</p:spTree>
    <p:extLst>
      <p:ext uri="{BB962C8B-B14F-4D97-AF65-F5344CB8AC3E}">
        <p14:creationId xmlns:p14="http://schemas.microsoft.com/office/powerpoint/2010/main" val="2736487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64C4-C88E-8356-645E-A211CE3E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65BC-C8D1-AB8B-ABAB-34D99EAC0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C455E-0495-5E2F-CD20-2A5076785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453EC-1FD3-9383-FF58-97082ABBD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AEB2-CB70-FAE1-A8C1-AC877E13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4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9684D-88AD-9320-80D9-60EEBAB5C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07C11-4522-6B9A-368B-467D7D90D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9FB11-C70F-444D-DE98-5C998E744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90083-8DFA-9404-317C-09381B85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4E1AA-26C9-2DD6-C4A7-6882EA2C3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06B72-86F5-30DE-ED78-3A3436D5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3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77DC1-FD7D-16F4-E2A8-596FEFDC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7F607-F7AD-497F-7CE1-8C50ACB7B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08B82-88B9-7479-8C64-1CFE34856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4759-EF4F-F834-C8E9-60E84583B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DD27A-F429-0AB5-3FE0-322178FE9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BF233-F004-485C-4877-A987F9CD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61D2E-FF24-D3A5-52E2-1021C77EE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D23920-399E-6B83-7E51-7C4615E6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1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4A1D-306F-72FE-9073-82BB5F03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1A978-95AD-D8FA-11EB-8F58A5E4A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B151D-DC66-D47A-BD6B-29B4FA34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E3672-A78B-D820-D06E-B96D62C65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1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C4610-8477-1B4E-CB54-87D745397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61554-1BAD-2F03-E5FD-BD9A6DFF8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D0F94-8732-1597-F396-0C3D6303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4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080D-51C0-C62F-1EF0-EC4A0710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DEA85-7909-00FE-A4F6-F2DEA7E47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AD560-D1A4-E8E1-A892-726FDEB22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FDFE5-9697-65D5-555C-7899F66E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2CE11-5EA1-BC4A-1BD8-70E4B6731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26FA8-D4EF-C0BF-4BD0-42E5DCCE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0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28D6-4C5A-FEF1-BE4A-280119D7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EF5A2D-654B-9F0C-DCDF-1197C9AE7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238E5-0A1C-0A30-1239-867F7658B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94ED8-9D61-433E-33AD-A61DF85C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FE738-5F40-401B-217B-7E31FE9E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E4AB6-10E3-4808-4A8E-1D7729A0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8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70D18C-75FF-0B6C-48FE-BA6AF019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74D66-D9A8-5027-0F61-1898C17B0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D232D-7046-98B0-71D2-76332CEC48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9A6E2-A20A-459A-9746-24B9657EE50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95551-9950-6FF5-4FC2-3F93933FD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C1463-7891-EF15-1D0F-1A97A46C5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495E0-558A-4CEE-9E80-BC9A8FAC4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6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NULL"/><Relationship Id="rId7" Type="http://schemas.openxmlformats.org/officeDocument/2006/relationships/image" Target="../media/image49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mailto:prof.zulkarnain@gmail.com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7" descr="A picture containing grass, sky, outdoor, road">
            <a:extLst>
              <a:ext uri="{FF2B5EF4-FFF2-40B4-BE49-F238E27FC236}">
                <a16:creationId xmlns:a16="http://schemas.microsoft.com/office/drawing/2014/main" id="{3B944D31-D68C-7DD3-2752-96BFD28F18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5"/>
            <a:ext cx="12191999" cy="68580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26607E6-6265-AB72-34B3-8410AC670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975" y="1228724"/>
            <a:ext cx="9144000" cy="19859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STATISTIKA UNTUK ANALISIS DATA  PENELITIAN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1C271278-E9DA-BF68-D9E0-D44B37459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1549" y="6088062"/>
            <a:ext cx="3381375" cy="6651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err="1"/>
              <a:t>Zulkarnain</a:t>
            </a:r>
            <a:r>
              <a:rPr lang="en-US" sz="3200" b="1" dirty="0"/>
              <a:t> </a:t>
            </a:r>
            <a:r>
              <a:rPr lang="en-US" sz="3200" b="1" dirty="0" err="1"/>
              <a:t>Lubis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30299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otograph of coffee mug in saucer, spilled over with coffee beans pouring ou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8921" y="1665709"/>
            <a:ext cx="5429249" cy="4932883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3820DA-290B-43AA-AA9C-82643FA3E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5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53A455D8-D375-966A-9D92-A2B0E136C89F}"/>
              </a:ext>
            </a:extLst>
          </p:cNvPr>
          <p:cNvSpPr txBox="1">
            <a:spLocks/>
          </p:cNvSpPr>
          <p:nvPr/>
        </p:nvSpPr>
        <p:spPr>
          <a:xfrm>
            <a:off x="219076" y="259407"/>
            <a:ext cx="6419845" cy="1189038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975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/>
              <a:t>Analisis</a:t>
            </a:r>
            <a:r>
              <a:rPr lang="en-US" b="1" dirty="0"/>
              <a:t> </a:t>
            </a:r>
            <a:r>
              <a:rPr lang="en-US" b="1" dirty="0" err="1"/>
              <a:t>Statistik</a:t>
            </a:r>
            <a:r>
              <a:rPr lang="en-US" b="1" dirty="0"/>
              <a:t> </a:t>
            </a:r>
            <a:r>
              <a:rPr lang="en-US" b="1" dirty="0" err="1"/>
              <a:t>Deskriptif</a:t>
            </a:r>
            <a:r>
              <a:rPr lang="en-US" b="1" dirty="0"/>
              <a:t>; </a:t>
            </a:r>
            <a:r>
              <a:rPr lang="en-US" b="1" dirty="0" err="1"/>
              <a:t>Mendeskripsi</a:t>
            </a:r>
            <a:r>
              <a:rPr lang="en-US" b="1" dirty="0"/>
              <a:t> </a:t>
            </a:r>
            <a:r>
              <a:rPr lang="en-US" b="1" dirty="0" err="1"/>
              <a:t>Secara</a:t>
            </a:r>
            <a:r>
              <a:rPr lang="en-US" b="1" dirty="0"/>
              <a:t> Visual</a:t>
            </a:r>
            <a:endParaRPr lang="en-US" dirty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B79AFB91-40DA-2C13-4C5B-DA3E5753611C}"/>
              </a:ext>
            </a:extLst>
          </p:cNvPr>
          <p:cNvSpPr txBox="1">
            <a:spLocks/>
          </p:cNvSpPr>
          <p:nvPr/>
        </p:nvSpPr>
        <p:spPr>
          <a:xfrm>
            <a:off x="123828" y="1674168"/>
            <a:ext cx="6276972" cy="49244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Mengidentifikasi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Pola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Penyebaran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Data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histogram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diagram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dahan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dan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daun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stem and leaf diagram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diagram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kotak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garis (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box-plot diagram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Mengidentifikasi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Hubungan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Antar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Variabel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dengan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Gambar dan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Tabel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tabulasi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silang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(cross tabulation)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;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untuk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data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kategorikal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diagram plot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(plot diagram):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untuk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data 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kontiniu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(continuous data).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p view of coffee mug filled with coffee on a table with coffee beans poured around the mu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1" y="1104900"/>
            <a:ext cx="5105400" cy="5383212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1CB517-0AF2-4424-9DD9-9F81B4C1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6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CBD4E3C-DF38-6CD0-4786-7839C93A6BC3}"/>
              </a:ext>
            </a:extLst>
          </p:cNvPr>
          <p:cNvSpPr txBox="1">
            <a:spLocks/>
          </p:cNvSpPr>
          <p:nvPr/>
        </p:nvSpPr>
        <p:spPr>
          <a:xfrm>
            <a:off x="438151" y="1401762"/>
            <a:ext cx="6515100" cy="5086350"/>
          </a:xfrm>
          <a:prstGeom prst="rect">
            <a:avLst/>
          </a:prstGeom>
        </p:spPr>
        <p:txBody>
          <a:bodyPr>
            <a:norm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Peramalan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Identifikasi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Masalah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, dan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Pengamatan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Proses</a:t>
            </a:r>
          </a:p>
          <a:p>
            <a:pPr lvl="1"/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run chart, </a:t>
            </a:r>
          </a:p>
          <a:p>
            <a:pPr lvl="1"/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control chart, </a:t>
            </a:r>
          </a:p>
          <a:p>
            <a:pPr lvl="1"/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grafik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deret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waktu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(time series graph)</a:t>
            </a:r>
          </a:p>
          <a:p>
            <a:pPr marL="228600" lvl="1">
              <a:spcBef>
                <a:spcPts val="1800"/>
              </a:spcBef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Mendeskripsi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Penyebaran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Data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Untuk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Skala Nominal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bagan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melingkar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(pie chart)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diagram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batang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(bar chart)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itle 12">
            <a:extLst>
              <a:ext uri="{FF2B5EF4-FFF2-40B4-BE49-F238E27FC236}">
                <a16:creationId xmlns:a16="http://schemas.microsoft.com/office/drawing/2014/main" id="{59546971-D8EC-32BA-79F3-3C1691F478F6}"/>
              </a:ext>
            </a:extLst>
          </p:cNvPr>
          <p:cNvSpPr txBox="1">
            <a:spLocks/>
          </p:cNvSpPr>
          <p:nvPr/>
        </p:nvSpPr>
        <p:spPr>
          <a:xfrm>
            <a:off x="133349" y="139699"/>
            <a:ext cx="7086602" cy="13255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/>
              <a:t>Analisis</a:t>
            </a:r>
            <a:r>
              <a:rPr lang="en-US" b="1" dirty="0"/>
              <a:t> </a:t>
            </a:r>
            <a:r>
              <a:rPr lang="en-US" b="1" dirty="0" err="1"/>
              <a:t>Statistik</a:t>
            </a:r>
            <a:r>
              <a:rPr lang="en-US" b="1" dirty="0"/>
              <a:t> </a:t>
            </a:r>
            <a:r>
              <a:rPr lang="en-US" b="1" dirty="0" err="1"/>
              <a:t>Deskriptif</a:t>
            </a:r>
            <a:r>
              <a:rPr lang="en-US" b="1" dirty="0"/>
              <a:t>; </a:t>
            </a:r>
            <a:r>
              <a:rPr lang="en-US" b="1" dirty="0" err="1"/>
              <a:t>Mendeskripsi</a:t>
            </a:r>
            <a:r>
              <a:rPr lang="en-US" b="1" dirty="0"/>
              <a:t> </a:t>
            </a:r>
            <a:r>
              <a:rPr lang="en-US" b="1" dirty="0" err="1"/>
              <a:t>Secara</a:t>
            </a:r>
            <a:r>
              <a:rPr lang="en-US" b="1" dirty="0"/>
              <a:t> Visual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95950E-B32F-F285-0E91-B41FD070F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8640"/>
            <a:ext cx="6524625" cy="1405062"/>
          </a:xfrm>
        </p:spPr>
        <p:txBody>
          <a:bodyPr>
            <a:noAutofit/>
          </a:bodyPr>
          <a:lstStyle/>
          <a:p>
            <a:pPr lvl="0"/>
            <a:r>
              <a:rPr lang="en-US" sz="3600" b="1" dirty="0" err="1"/>
              <a:t>Analisis</a:t>
            </a:r>
            <a:r>
              <a:rPr lang="en-US" sz="3600" b="1" dirty="0"/>
              <a:t> </a:t>
            </a:r>
            <a:r>
              <a:rPr lang="en-US" sz="3600" b="1" dirty="0" err="1"/>
              <a:t>Statistik</a:t>
            </a:r>
            <a:r>
              <a:rPr lang="en-US" sz="3600" b="1" dirty="0"/>
              <a:t> </a:t>
            </a:r>
            <a:r>
              <a:rPr lang="en-US" sz="3600" b="1" dirty="0" err="1"/>
              <a:t>Deskriptif</a:t>
            </a:r>
            <a:r>
              <a:rPr lang="en-US" sz="3600" b="1" dirty="0"/>
              <a:t>; </a:t>
            </a:r>
            <a:r>
              <a:rPr lang="en-US" sz="3600" b="1" dirty="0" err="1"/>
              <a:t>Mendeskripsikan</a:t>
            </a:r>
            <a:r>
              <a:rPr lang="en-US" sz="3600" b="1" dirty="0"/>
              <a:t> </a:t>
            </a:r>
            <a:r>
              <a:rPr lang="en-US" sz="3600" b="1" dirty="0" err="1"/>
              <a:t>Menggunakan</a:t>
            </a:r>
            <a:r>
              <a:rPr lang="en-US" sz="3600" b="1" dirty="0"/>
              <a:t>  </a:t>
            </a:r>
            <a:r>
              <a:rPr lang="en-US" sz="3600" b="1" dirty="0" err="1"/>
              <a:t>Ukuran</a:t>
            </a:r>
            <a:endParaRPr lang="en-US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A1B0C5-6E6C-FA7B-3CD9-3BB6732FA8D5}"/>
              </a:ext>
            </a:extLst>
          </p:cNvPr>
          <p:cNvSpPr txBox="1">
            <a:spLocks/>
          </p:cNvSpPr>
          <p:nvPr/>
        </p:nvSpPr>
        <p:spPr>
          <a:xfrm>
            <a:off x="152399" y="1685901"/>
            <a:ext cx="6781799" cy="485777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/>
              <a:t>ukuran</a:t>
            </a:r>
            <a:r>
              <a:rPr lang="en-US" b="1" dirty="0"/>
              <a:t> </a:t>
            </a:r>
            <a:r>
              <a:rPr lang="en-US" b="1" dirty="0" err="1"/>
              <a:t>pemusatan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ukuran</a:t>
            </a:r>
            <a:r>
              <a:rPr lang="en-US" b="1" dirty="0"/>
              <a:t> </a:t>
            </a:r>
            <a:r>
              <a:rPr lang="en-US" b="1" dirty="0" err="1"/>
              <a:t>kecenderungan</a:t>
            </a:r>
            <a:r>
              <a:rPr lang="en-US" b="1" dirty="0"/>
              <a:t> </a:t>
            </a:r>
            <a:r>
              <a:rPr lang="en-US" b="1" dirty="0" err="1"/>
              <a:t>memusat</a:t>
            </a:r>
            <a:r>
              <a:rPr lang="en-US" b="1" dirty="0"/>
              <a:t> </a:t>
            </a:r>
            <a:r>
              <a:rPr lang="en-US" b="1" i="1" dirty="0"/>
              <a:t>(measures of central tendency)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disebut</a:t>
            </a:r>
            <a:r>
              <a:rPr lang="en-US" b="1" dirty="0"/>
              <a:t> juga </a:t>
            </a:r>
            <a:r>
              <a:rPr lang="en-US" b="1" dirty="0" err="1"/>
              <a:t>sebagai</a:t>
            </a:r>
            <a:r>
              <a:rPr lang="en-US" b="1" dirty="0"/>
              <a:t> </a:t>
            </a:r>
            <a:r>
              <a:rPr lang="en-US" b="1" dirty="0" err="1"/>
              <a:t>ukuran</a:t>
            </a:r>
            <a:r>
              <a:rPr lang="en-US" b="1" dirty="0"/>
              <a:t> </a:t>
            </a:r>
            <a:r>
              <a:rPr lang="en-US" b="1" dirty="0" err="1"/>
              <a:t>lokasi</a:t>
            </a:r>
            <a:r>
              <a:rPr lang="en-US" b="1" dirty="0"/>
              <a:t> </a:t>
            </a:r>
            <a:r>
              <a:rPr lang="en-US" b="1" i="1" dirty="0"/>
              <a:t>(measure of location): </a:t>
            </a:r>
          </a:p>
          <a:p>
            <a:pPr lvl="1"/>
            <a:r>
              <a:rPr lang="en-US" b="1" dirty="0"/>
              <a:t>rata-rata </a:t>
            </a:r>
            <a:r>
              <a:rPr lang="en-US" b="1" i="1" dirty="0"/>
              <a:t>(mean)</a:t>
            </a:r>
            <a:r>
              <a:rPr lang="en-US" b="1" dirty="0"/>
              <a:t>, median, modus, </a:t>
            </a:r>
            <a:r>
              <a:rPr lang="en-US" b="1" i="1" dirty="0"/>
              <a:t>midrange, </a:t>
            </a:r>
            <a:r>
              <a:rPr lang="en-US" b="1" i="1" dirty="0" err="1"/>
              <a:t>midhinge</a:t>
            </a:r>
            <a:endParaRPr lang="en-US" b="1" dirty="0"/>
          </a:p>
          <a:p>
            <a:r>
              <a:rPr lang="en-US" b="1" dirty="0" err="1"/>
              <a:t>ukuran</a:t>
            </a:r>
            <a:r>
              <a:rPr lang="en-US" b="1" dirty="0"/>
              <a:t> </a:t>
            </a:r>
            <a:r>
              <a:rPr lang="en-US" b="1" dirty="0" err="1"/>
              <a:t>penyebaran</a:t>
            </a:r>
            <a:r>
              <a:rPr lang="en-US" b="1" dirty="0"/>
              <a:t> </a:t>
            </a:r>
            <a:r>
              <a:rPr lang="en-US" b="1" i="1" dirty="0"/>
              <a:t>(measures of dispersion)</a:t>
            </a:r>
            <a:r>
              <a:rPr lang="en-US" b="1" dirty="0"/>
              <a:t>:</a:t>
            </a:r>
          </a:p>
          <a:p>
            <a:pPr lvl="1"/>
            <a:r>
              <a:rPr lang="en-US" b="1" dirty="0" err="1"/>
              <a:t>ragam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variansi</a:t>
            </a:r>
            <a:r>
              <a:rPr lang="en-US" b="1" dirty="0"/>
              <a:t> </a:t>
            </a:r>
            <a:r>
              <a:rPr lang="en-US" b="1" i="1" dirty="0"/>
              <a:t>(variance), </a:t>
            </a:r>
            <a:r>
              <a:rPr lang="en-US" b="1" dirty="0" err="1"/>
              <a:t>standar</a:t>
            </a:r>
            <a:r>
              <a:rPr lang="en-US" b="1" dirty="0"/>
              <a:t> </a:t>
            </a:r>
            <a:r>
              <a:rPr lang="en-US" b="1" dirty="0" err="1"/>
              <a:t>deviasi</a:t>
            </a:r>
            <a:r>
              <a:rPr lang="en-US" b="1" dirty="0"/>
              <a:t> (</a:t>
            </a:r>
            <a:r>
              <a:rPr lang="en-US" b="1" i="1" dirty="0"/>
              <a:t>standard of deviation</a:t>
            </a:r>
            <a:r>
              <a:rPr lang="en-US" b="1" dirty="0"/>
              <a:t>), </a:t>
            </a:r>
            <a:r>
              <a:rPr lang="en-US" b="1" dirty="0" err="1"/>
              <a:t>jangkauan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kisaran</a:t>
            </a:r>
            <a:r>
              <a:rPr lang="en-US" b="1" dirty="0"/>
              <a:t> </a:t>
            </a:r>
            <a:r>
              <a:rPr lang="en-US" b="1" i="1" dirty="0"/>
              <a:t>(range), </a:t>
            </a:r>
            <a:r>
              <a:rPr lang="en-US" b="1" dirty="0" err="1"/>
              <a:t>jarak</a:t>
            </a:r>
            <a:r>
              <a:rPr lang="en-US" b="1" dirty="0"/>
              <a:t> </a:t>
            </a:r>
            <a:r>
              <a:rPr lang="en-US" b="1" dirty="0" err="1"/>
              <a:t>antar</a:t>
            </a:r>
            <a:r>
              <a:rPr lang="en-US" b="1" dirty="0"/>
              <a:t> </a:t>
            </a:r>
            <a:r>
              <a:rPr lang="en-US" b="1" dirty="0" err="1"/>
              <a:t>kuartil</a:t>
            </a:r>
            <a:r>
              <a:rPr lang="en-US" b="1" dirty="0"/>
              <a:t> </a:t>
            </a:r>
            <a:r>
              <a:rPr lang="en-US" b="1" i="1" dirty="0"/>
              <a:t>(inter quartile distance)</a:t>
            </a:r>
            <a:endParaRPr lang="en-US" b="1" dirty="0"/>
          </a:p>
          <a:p>
            <a:r>
              <a:rPr lang="en-US" b="1" dirty="0" err="1"/>
              <a:t>ukuran-ukuran</a:t>
            </a:r>
            <a:r>
              <a:rPr lang="en-US" b="1" dirty="0"/>
              <a:t> lain:</a:t>
            </a:r>
          </a:p>
          <a:p>
            <a:pPr lvl="1"/>
            <a:r>
              <a:rPr lang="en-US" b="1" dirty="0" err="1"/>
              <a:t>proporsi</a:t>
            </a:r>
            <a:r>
              <a:rPr lang="en-US" b="1" dirty="0"/>
              <a:t> (</a:t>
            </a:r>
            <a:r>
              <a:rPr lang="en-US" b="1" i="1" dirty="0"/>
              <a:t>proportion</a:t>
            </a:r>
            <a:r>
              <a:rPr lang="en-US" b="1" dirty="0"/>
              <a:t>), </a:t>
            </a:r>
            <a:r>
              <a:rPr lang="en-US" b="1" dirty="0" err="1"/>
              <a:t>nisbah</a:t>
            </a:r>
            <a:r>
              <a:rPr lang="en-US" b="1" dirty="0"/>
              <a:t> (</a:t>
            </a:r>
            <a:r>
              <a:rPr lang="en-US" b="1" i="1" dirty="0"/>
              <a:t>ratio</a:t>
            </a:r>
            <a:r>
              <a:rPr lang="en-US" b="1" dirty="0"/>
              <a:t>), </a:t>
            </a:r>
            <a:r>
              <a:rPr lang="en-US" b="1" dirty="0" err="1"/>
              <a:t>persentase</a:t>
            </a:r>
            <a:r>
              <a:rPr lang="en-US" b="1" dirty="0"/>
              <a:t> (p</a:t>
            </a:r>
            <a:r>
              <a:rPr lang="en-US" b="1" i="1" dirty="0"/>
              <a:t>ercentage), </a:t>
            </a:r>
            <a:r>
              <a:rPr lang="en-US" b="1" dirty="0" err="1"/>
              <a:t>peragam</a:t>
            </a:r>
            <a:r>
              <a:rPr lang="en-US" b="1" dirty="0"/>
              <a:t> </a:t>
            </a:r>
            <a:r>
              <a:rPr lang="en-US" b="1" i="1" dirty="0"/>
              <a:t>(covariance).</a:t>
            </a:r>
            <a:endParaRPr lang="en-US" b="1" dirty="0"/>
          </a:p>
        </p:txBody>
      </p:sp>
      <p:pic>
        <p:nvPicPr>
          <p:cNvPr id="2" name="Picture Placeholder 13" descr="Barista pouring milk froth into coffee">
            <a:extLst>
              <a:ext uri="{FF2B5EF4-FFF2-40B4-BE49-F238E27FC236}">
                <a16:creationId xmlns:a16="http://schemas.microsoft.com/office/drawing/2014/main" id="{3EC51070-7A03-6E02-5017-E63B13296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4199" y="1593701"/>
            <a:ext cx="5172075" cy="49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0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49E289D-1F65-40E1-A0D6-DA6E7B7DA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425" y="2107363"/>
            <a:ext cx="4219575" cy="4211557"/>
          </a:xfrm>
        </p:spPr>
        <p:txBody>
          <a:bodyPr>
            <a:normAutofit/>
          </a:bodyPr>
          <a:lstStyle/>
          <a:p>
            <a:pPr marL="571158" indent="-571158"/>
            <a:r>
              <a:rPr lang="en-US" sz="2798" b="1" dirty="0">
                <a:solidFill>
                  <a:srgbClr val="C00000"/>
                </a:solidFill>
              </a:rPr>
              <a:t>Histogram</a:t>
            </a:r>
          </a:p>
          <a:p>
            <a:pPr marL="571158" indent="-571158"/>
            <a:r>
              <a:rPr lang="en-US" sz="2798" b="1" dirty="0">
                <a:solidFill>
                  <a:srgbClr val="C00000"/>
                </a:solidFill>
              </a:rPr>
              <a:t>rata-rata </a:t>
            </a:r>
            <a:r>
              <a:rPr lang="en-US" sz="2798" b="1" i="1" dirty="0">
                <a:solidFill>
                  <a:srgbClr val="C00000"/>
                </a:solidFill>
              </a:rPr>
              <a:t>(mean)</a:t>
            </a:r>
            <a:r>
              <a:rPr lang="en-US" sz="2798" b="1" dirty="0">
                <a:solidFill>
                  <a:srgbClr val="C00000"/>
                </a:solidFill>
              </a:rPr>
              <a:t>, </a:t>
            </a:r>
          </a:p>
          <a:p>
            <a:pPr marL="571158" indent="-571158"/>
            <a:r>
              <a:rPr lang="en-US" sz="2798" b="1" dirty="0">
                <a:solidFill>
                  <a:srgbClr val="C00000"/>
                </a:solidFill>
              </a:rPr>
              <a:t>median, </a:t>
            </a:r>
          </a:p>
          <a:p>
            <a:pPr marL="571158" indent="-571158"/>
            <a:r>
              <a:rPr lang="en-US" sz="2798" b="1" dirty="0">
                <a:solidFill>
                  <a:srgbClr val="C00000"/>
                </a:solidFill>
              </a:rPr>
              <a:t>modus, </a:t>
            </a:r>
          </a:p>
          <a:p>
            <a:pPr marL="571158" indent="-571158"/>
            <a:r>
              <a:rPr lang="en-US" sz="2798" b="1" i="1" dirty="0">
                <a:solidFill>
                  <a:srgbClr val="C00000"/>
                </a:solidFill>
              </a:rPr>
              <a:t>midrange, </a:t>
            </a:r>
          </a:p>
          <a:p>
            <a:pPr marL="571158" indent="-571158"/>
            <a:r>
              <a:rPr lang="en-US" sz="2798" b="1" i="1" dirty="0" err="1">
                <a:solidFill>
                  <a:srgbClr val="C00000"/>
                </a:solidFill>
              </a:rPr>
              <a:t>Midhinge</a:t>
            </a:r>
            <a:endParaRPr lang="en-US" sz="2798" b="1" i="1" dirty="0">
              <a:solidFill>
                <a:srgbClr val="C00000"/>
              </a:solidFill>
            </a:endParaRPr>
          </a:p>
          <a:p>
            <a:pPr marL="571158" indent="-571158"/>
            <a:r>
              <a:rPr lang="en-US" sz="2798" b="1" i="1" dirty="0">
                <a:solidFill>
                  <a:srgbClr val="C00000"/>
                </a:solidFill>
              </a:rPr>
              <a:t>Quartile</a:t>
            </a:r>
          </a:p>
          <a:p>
            <a:pPr marL="575917" indent="-575917"/>
            <a:r>
              <a:rPr lang="en-US" sz="2798" b="1" dirty="0">
                <a:solidFill>
                  <a:srgbClr val="C00000"/>
                </a:solidFill>
              </a:rPr>
              <a:t>Stem And Leaf Diagram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AD411-14C5-4B21-B579-02F7EDAE89E3}"/>
              </a:ext>
            </a:extLst>
          </p:cNvPr>
          <p:cNvSpPr txBox="1"/>
          <p:nvPr/>
        </p:nvSpPr>
        <p:spPr>
          <a:xfrm>
            <a:off x="1219201" y="305935"/>
            <a:ext cx="9525000" cy="107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198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Frequencies; </a:t>
            </a:r>
            <a:r>
              <a:rPr lang="en-US" sz="2798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 Frequency</a:t>
            </a:r>
            <a:r>
              <a:rPr lang="en-US" sz="3198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Descriptive Statistics; </a:t>
            </a:r>
            <a:r>
              <a:rPr lang="en-US" sz="2798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Deskripsi</a:t>
            </a:r>
            <a:r>
              <a:rPr lang="en-US" sz="2798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Data, </a:t>
            </a:r>
            <a:r>
              <a:rPr lang="en-US" sz="3198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Explore, Crosstab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875F98C7-B5D2-4F97-A7BA-7F5872265B7B}"/>
              </a:ext>
            </a:extLst>
          </p:cNvPr>
          <p:cNvSpPr txBox="1">
            <a:spLocks/>
          </p:cNvSpPr>
          <p:nvPr/>
        </p:nvSpPr>
        <p:spPr>
          <a:xfrm>
            <a:off x="4753072" y="2193088"/>
            <a:ext cx="4648103" cy="42115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5917" indent="-575917"/>
            <a:r>
              <a:rPr lang="en-US" sz="2798" b="1" dirty="0">
                <a:solidFill>
                  <a:srgbClr val="C00000"/>
                </a:solidFill>
              </a:rPr>
              <a:t>Plot Diagram</a:t>
            </a:r>
          </a:p>
          <a:p>
            <a:pPr marL="575917" indent="-575917"/>
            <a:r>
              <a:rPr lang="en-US" sz="2798" b="1" dirty="0">
                <a:solidFill>
                  <a:srgbClr val="C00000"/>
                </a:solidFill>
              </a:rPr>
              <a:t>Box-plot Diagram</a:t>
            </a:r>
            <a:endParaRPr lang="en-US" sz="2798" b="1" i="1" dirty="0">
              <a:solidFill>
                <a:srgbClr val="C00000"/>
              </a:solidFill>
            </a:endParaRPr>
          </a:p>
          <a:p>
            <a:pPr marL="571158" indent="-571158"/>
            <a:r>
              <a:rPr lang="en-US" sz="2798" b="1" i="1" dirty="0">
                <a:solidFill>
                  <a:srgbClr val="C00000"/>
                </a:solidFill>
              </a:rPr>
              <a:t>Skewness</a:t>
            </a:r>
          </a:p>
          <a:p>
            <a:pPr marL="571158" indent="-571158"/>
            <a:r>
              <a:rPr lang="en-US" sz="2798" b="1" i="1" dirty="0" err="1">
                <a:solidFill>
                  <a:srgbClr val="C00000"/>
                </a:solidFill>
              </a:rPr>
              <a:t>Curtosis</a:t>
            </a:r>
            <a:endParaRPr lang="en-US" sz="2798" b="1" i="1" dirty="0">
              <a:solidFill>
                <a:srgbClr val="C00000"/>
              </a:solidFill>
            </a:endParaRPr>
          </a:p>
          <a:p>
            <a:pPr marL="571158" indent="-571158"/>
            <a:r>
              <a:rPr lang="en-US" sz="2798" b="1" i="1" dirty="0">
                <a:solidFill>
                  <a:srgbClr val="C00000"/>
                </a:solidFill>
              </a:rPr>
              <a:t>Variance</a:t>
            </a:r>
          </a:p>
          <a:p>
            <a:pPr marL="571158" indent="-571158"/>
            <a:r>
              <a:rPr lang="en-US" sz="2798" b="1" i="1" dirty="0">
                <a:solidFill>
                  <a:srgbClr val="C00000"/>
                </a:solidFill>
              </a:rPr>
              <a:t>standard of deviation</a:t>
            </a:r>
          </a:p>
          <a:p>
            <a:pPr marL="571158" indent="-571158"/>
            <a:r>
              <a:rPr lang="en-US" sz="2798" b="1" i="1" dirty="0">
                <a:solidFill>
                  <a:srgbClr val="C00000"/>
                </a:solidFill>
              </a:rPr>
              <a:t>Range</a:t>
            </a:r>
          </a:p>
          <a:p>
            <a:pPr marL="571158" indent="-571158"/>
            <a:r>
              <a:rPr lang="en-US" sz="2798" b="1" i="1" dirty="0">
                <a:solidFill>
                  <a:srgbClr val="C00000"/>
                </a:solidFill>
              </a:rPr>
              <a:t>inter quartile distance</a:t>
            </a:r>
            <a:endParaRPr lang="en-US" sz="2798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798" b="1" dirty="0">
              <a:solidFill>
                <a:srgbClr val="C00000"/>
              </a:solidFill>
            </a:endParaRPr>
          </a:p>
        </p:txBody>
      </p:sp>
      <p:pic>
        <p:nvPicPr>
          <p:cNvPr id="2" name="Picture Placeholder 30" descr="A couple of cups of coffee on a table in blue cups&#10;">
            <a:extLst>
              <a:ext uri="{FF2B5EF4-FFF2-40B4-BE49-F238E27FC236}">
                <a16:creationId xmlns:a16="http://schemas.microsoft.com/office/drawing/2014/main" id="{B33D0AF1-19A2-5182-8D39-805A0A7F4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175" y="1267241"/>
            <a:ext cx="2638425" cy="2657059"/>
          </a:xfrm>
          <a:prstGeom prst="rect">
            <a:avLst/>
          </a:prstGeom>
        </p:spPr>
      </p:pic>
      <p:pic>
        <p:nvPicPr>
          <p:cNvPr id="3" name="Picture Placeholder 14" descr="A plate of food and a cup of coffee on a table">
            <a:extLst>
              <a:ext uri="{FF2B5EF4-FFF2-40B4-BE49-F238E27FC236}">
                <a16:creationId xmlns:a16="http://schemas.microsoft.com/office/drawing/2014/main" id="{CC1E7527-9D5D-035A-592C-EC0F9D5308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175" y="3924300"/>
            <a:ext cx="26384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Image of a slice of lemon in some water">
            <a:extLst>
              <a:ext uri="{FF2B5EF4-FFF2-40B4-BE49-F238E27FC236}">
                <a16:creationId xmlns:a16="http://schemas.microsoft.com/office/drawing/2014/main" id="{0E7FD06F-FD7E-4F39-B40E-790316D5A6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12188825" cy="6858000"/>
          </a:xfr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A11D4D-8075-0943-1DDF-56C87CB151A7}"/>
              </a:ext>
            </a:extLst>
          </p:cNvPr>
          <p:cNvSpPr txBox="1">
            <a:spLocks/>
          </p:cNvSpPr>
          <p:nvPr/>
        </p:nvSpPr>
        <p:spPr>
          <a:xfrm>
            <a:off x="1310226" y="558466"/>
            <a:ext cx="9598696" cy="740037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 fontScale="90000" lnSpcReduction="100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59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99" b="1" dirty="0">
                <a:solidFill>
                  <a:srgbClr val="002060"/>
                </a:solidFill>
              </a:rPr>
              <a:t>Inductive Statistics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7144E7-79D7-2CF4-CC29-E1F69BBFDDC9}"/>
              </a:ext>
            </a:extLst>
          </p:cNvPr>
          <p:cNvSpPr txBox="1">
            <a:spLocks/>
          </p:cNvSpPr>
          <p:nvPr/>
        </p:nvSpPr>
        <p:spPr>
          <a:xfrm>
            <a:off x="598748" y="2212040"/>
            <a:ext cx="5270301" cy="4457321"/>
          </a:xfrm>
          <a:prstGeom prst="rect">
            <a:avLst/>
          </a:prstGeom>
          <a:ln w="19050">
            <a:noFill/>
          </a:ln>
        </p:spPr>
        <p:txBody>
          <a:bodyPr vert="horz" lIns="121899" tIns="60949" rIns="121899" bIns="60949" rtlCol="0">
            <a:normAutofit fontScale="92500" lnSpcReduction="1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Parametric Statistics: based on strict assumptions relating to the characteristics of the population from which data were obtained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Such assumptions: normal distribution, independent, homogenous variance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Usually used interval and ratio scale of measurement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Suitable for natural science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9DBBD1B-E753-0732-A091-A32D6075D1C5}"/>
              </a:ext>
            </a:extLst>
          </p:cNvPr>
          <p:cNvSpPr txBox="1">
            <a:spLocks/>
          </p:cNvSpPr>
          <p:nvPr/>
        </p:nvSpPr>
        <p:spPr>
          <a:xfrm>
            <a:off x="6478489" y="2212040"/>
            <a:ext cx="5186364" cy="4457321"/>
          </a:xfrm>
          <a:prstGeom prst="rect">
            <a:avLst/>
          </a:prstGeom>
          <a:ln w="19050">
            <a:noFill/>
          </a:ln>
        </p:spPr>
        <p:txBody>
          <a:bodyPr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Non-Parametric Statistics: The assumptions are not so strict , the assumption is usually required only symmetry</a:t>
            </a:r>
          </a:p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Can be used for an ordinal, interval, and ratio scale of measurement </a:t>
            </a:r>
          </a:p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Suitable social sciences which are sometimes the data are difficult to be quantified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FB346-89D3-F2A1-9FAC-7098DC5810E6}"/>
              </a:ext>
            </a:extLst>
          </p:cNvPr>
          <p:cNvSpPr txBox="1"/>
          <p:nvPr/>
        </p:nvSpPr>
        <p:spPr>
          <a:xfrm>
            <a:off x="514609" y="1418362"/>
            <a:ext cx="5270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Parametric Statistics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F9BD2-0ED1-6008-99F8-CD1EE32EF204}"/>
              </a:ext>
            </a:extLst>
          </p:cNvPr>
          <p:cNvSpPr txBox="1"/>
          <p:nvPr/>
        </p:nvSpPr>
        <p:spPr>
          <a:xfrm>
            <a:off x="6394350" y="1418362"/>
            <a:ext cx="51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Non-Parametric Statistics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87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CEF71F0-4F9A-9CFD-09CF-E74A8BCFBF89}"/>
              </a:ext>
            </a:extLst>
          </p:cNvPr>
          <p:cNvSpPr txBox="1">
            <a:spLocks/>
          </p:cNvSpPr>
          <p:nvPr/>
        </p:nvSpPr>
        <p:spPr>
          <a:xfrm>
            <a:off x="152400" y="144438"/>
            <a:ext cx="6400800" cy="1295399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51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Berbagai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Jenis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Analisis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Statistik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dan Uji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hipotesis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7A43C2-50FB-EB22-B221-8127DABCB82E}"/>
              </a:ext>
            </a:extLst>
          </p:cNvPr>
          <p:cNvSpPr txBox="1">
            <a:spLocks/>
          </p:cNvSpPr>
          <p:nvPr/>
        </p:nvSpPr>
        <p:spPr>
          <a:xfrm>
            <a:off x="152400" y="1628775"/>
            <a:ext cx="6534150" cy="4978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analisis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statistik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univariat</a:t>
            </a:r>
            <a:r>
              <a:rPr lang="en-US" b="1" dirty="0">
                <a:solidFill>
                  <a:srgbClr val="C00000"/>
                </a:solidFill>
              </a:rPr>
              <a:t> (univariate statistical analysis) yang </a:t>
            </a:r>
            <a:r>
              <a:rPr lang="en-US" b="1" dirty="0" err="1">
                <a:solidFill>
                  <a:srgbClr val="C00000"/>
                </a:solidFill>
              </a:rPr>
              <a:t>merupakan</a:t>
            </a:r>
            <a:r>
              <a:rPr lang="en-US" b="1" dirty="0">
                <a:solidFill>
                  <a:srgbClr val="C00000"/>
                </a:solidFill>
              </a:rPr>
              <a:t> uji </a:t>
            </a:r>
            <a:r>
              <a:rPr lang="en-US" b="1" dirty="0" err="1">
                <a:solidFill>
                  <a:srgbClr val="C00000"/>
                </a:solidFill>
              </a:rPr>
              <a:t>hipotesis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terhadap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hanya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satu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variabel</a:t>
            </a:r>
            <a:endParaRPr lang="en-US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analisis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statistik</a:t>
            </a:r>
            <a:r>
              <a:rPr lang="en-US" b="1" dirty="0">
                <a:solidFill>
                  <a:srgbClr val="C00000"/>
                </a:solidFill>
              </a:rPr>
              <a:t> bivariate (bivariate statistical analysis) yang </a:t>
            </a:r>
            <a:r>
              <a:rPr lang="en-US" b="1" dirty="0" err="1">
                <a:solidFill>
                  <a:srgbClr val="C00000"/>
                </a:solidFill>
              </a:rPr>
              <a:t>merupakan</a:t>
            </a:r>
            <a:r>
              <a:rPr lang="en-US" b="1" dirty="0">
                <a:solidFill>
                  <a:srgbClr val="C00000"/>
                </a:solidFill>
              </a:rPr>
              <a:t> uji </a:t>
            </a:r>
            <a:r>
              <a:rPr lang="en-US" b="1" dirty="0" err="1">
                <a:solidFill>
                  <a:srgbClr val="C00000"/>
                </a:solidFill>
              </a:rPr>
              <a:t>hipotesis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untuk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dua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variabel</a:t>
            </a:r>
            <a:endParaRPr lang="en-US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analisis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statistik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multivariat</a:t>
            </a:r>
            <a:r>
              <a:rPr lang="en-US" b="1" dirty="0">
                <a:solidFill>
                  <a:srgbClr val="C00000"/>
                </a:solidFill>
              </a:rPr>
              <a:t> (multivariate statistical analysis) yang </a:t>
            </a:r>
            <a:r>
              <a:rPr lang="en-US" b="1" dirty="0" err="1">
                <a:solidFill>
                  <a:srgbClr val="C00000"/>
                </a:solidFill>
              </a:rPr>
              <a:t>merupakan</a:t>
            </a:r>
            <a:r>
              <a:rPr lang="en-US" b="1" dirty="0">
                <a:solidFill>
                  <a:srgbClr val="C00000"/>
                </a:solidFill>
              </a:rPr>
              <a:t> uji </a:t>
            </a:r>
            <a:r>
              <a:rPr lang="en-US" b="1" dirty="0" err="1">
                <a:solidFill>
                  <a:srgbClr val="C00000"/>
                </a:solidFill>
              </a:rPr>
              <a:t>hipotesis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untuk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banyak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variabel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Placeholder 11" descr="curvy dirt road through the mountains&#10;">
            <a:extLst>
              <a:ext uri="{FF2B5EF4-FFF2-40B4-BE49-F238E27FC236}">
                <a16:creationId xmlns:a16="http://schemas.microsoft.com/office/drawing/2014/main" id="{6D8E602D-46E5-645F-2788-DC9D7D0872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r="21867"/>
          <a:stretch/>
        </p:blipFill>
        <p:spPr>
          <a:xfrm>
            <a:off x="6686550" y="250825"/>
            <a:ext cx="4010025" cy="3911600"/>
          </a:xfrm>
          <a:gradFill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901401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0B6DC5-59DA-B612-9593-3AC38878AB55}"/>
              </a:ext>
            </a:extLst>
          </p:cNvPr>
          <p:cNvSpPr txBox="1">
            <a:spLocks/>
          </p:cNvSpPr>
          <p:nvPr/>
        </p:nvSpPr>
        <p:spPr>
          <a:xfrm>
            <a:off x="5772150" y="903890"/>
            <a:ext cx="5516635" cy="776288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 lnSpcReduction="100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Uji </a:t>
            </a:r>
            <a:r>
              <a:rPr lang="en-US" b="1" dirty="0" err="1">
                <a:solidFill>
                  <a:srgbClr val="C00000"/>
                </a:solidFill>
              </a:rPr>
              <a:t>Hipotesis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7AB8D3-01B0-DE08-E1F4-6023A77DA4F0}"/>
              </a:ext>
            </a:extLst>
          </p:cNvPr>
          <p:cNvSpPr txBox="1">
            <a:spLocks/>
          </p:cNvSpPr>
          <p:nvPr/>
        </p:nvSpPr>
        <p:spPr>
          <a:xfrm>
            <a:off x="5772150" y="1690688"/>
            <a:ext cx="5516635" cy="3962400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2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993300"/>
                </a:solidFill>
              </a:rPr>
              <a:t>hipotesis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relasional</a:t>
            </a:r>
            <a:r>
              <a:rPr lang="en-US" b="1" dirty="0">
                <a:solidFill>
                  <a:srgbClr val="993300"/>
                </a:solidFill>
              </a:rPr>
              <a:t> (relational hypothesis) </a:t>
            </a:r>
            <a:r>
              <a:rPr lang="en-US" b="1" dirty="0" err="1">
                <a:solidFill>
                  <a:srgbClr val="993300"/>
                </a:solidFill>
              </a:rPr>
              <a:t>berupa</a:t>
            </a:r>
            <a:r>
              <a:rPr lang="en-US" b="1" dirty="0">
                <a:solidFill>
                  <a:srgbClr val="993300"/>
                </a:solidFill>
              </a:rPr>
              <a:t> uji </a:t>
            </a:r>
            <a:r>
              <a:rPr lang="en-US" b="1" dirty="0" err="1">
                <a:solidFill>
                  <a:srgbClr val="993300"/>
                </a:solidFill>
              </a:rPr>
              <a:t>hipotesis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pengaruh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perubahan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satu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variabel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kepada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perubahan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variabel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lainnya</a:t>
            </a:r>
            <a:endParaRPr lang="en-US" b="1" dirty="0">
              <a:solidFill>
                <a:srgbClr val="9933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993300"/>
                </a:solidFill>
              </a:rPr>
              <a:t>hipotesis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untuk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mengidentifikasi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perbedaan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antar</a:t>
            </a:r>
            <a:r>
              <a:rPr lang="en-US" b="1" dirty="0">
                <a:solidFill>
                  <a:srgbClr val="993300"/>
                </a:solidFill>
              </a:rPr>
              <a:t> group </a:t>
            </a:r>
            <a:r>
              <a:rPr lang="en-US" b="1" dirty="0" err="1">
                <a:solidFill>
                  <a:srgbClr val="993300"/>
                </a:solidFill>
              </a:rPr>
              <a:t>untuk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melakukan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pengujian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apakah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nilai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satu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variabel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berbeda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antara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satu</a:t>
            </a:r>
            <a:r>
              <a:rPr lang="en-US" b="1" dirty="0">
                <a:solidFill>
                  <a:srgbClr val="993300"/>
                </a:solidFill>
              </a:rPr>
              <a:t> group </a:t>
            </a:r>
            <a:r>
              <a:rPr lang="en-US" b="1" dirty="0" err="1">
                <a:solidFill>
                  <a:srgbClr val="993300"/>
                </a:solidFill>
              </a:rPr>
              <a:t>dengan</a:t>
            </a:r>
            <a:r>
              <a:rPr lang="en-US" b="1" dirty="0">
                <a:solidFill>
                  <a:srgbClr val="993300"/>
                </a:solidFill>
              </a:rPr>
              <a:t> group </a:t>
            </a:r>
            <a:r>
              <a:rPr lang="en-US" b="1" dirty="0" err="1">
                <a:solidFill>
                  <a:srgbClr val="993300"/>
                </a:solidFill>
              </a:rPr>
              <a:t>lainnya</a:t>
            </a:r>
            <a:endParaRPr lang="en-US" b="1" dirty="0">
              <a:solidFill>
                <a:srgbClr val="9933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993300"/>
                </a:solidFill>
              </a:rPr>
              <a:t>hipotesis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untuk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melakukan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pengujian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apakah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nilai</a:t>
            </a:r>
            <a:r>
              <a:rPr lang="en-US" b="1" dirty="0">
                <a:solidFill>
                  <a:srgbClr val="993300"/>
                </a:solidFill>
              </a:rPr>
              <a:t> variable </a:t>
            </a:r>
            <a:r>
              <a:rPr lang="en-US" b="1" dirty="0" err="1">
                <a:solidFill>
                  <a:srgbClr val="993300"/>
                </a:solidFill>
              </a:rPr>
              <a:t>tertentu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sama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besar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atau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berbeda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dengan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satu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ukuran</a:t>
            </a:r>
            <a:r>
              <a:rPr lang="en-US" b="1" dirty="0">
                <a:solidFill>
                  <a:srgbClr val="993300"/>
                </a:solidFill>
              </a:rPr>
              <a:t> yang </a:t>
            </a:r>
            <a:r>
              <a:rPr lang="en-US" b="1" dirty="0" err="1">
                <a:solidFill>
                  <a:srgbClr val="993300"/>
                </a:solidFill>
              </a:rPr>
              <a:t>telah</a:t>
            </a:r>
            <a:r>
              <a:rPr lang="en-US" b="1" dirty="0">
                <a:solidFill>
                  <a:srgbClr val="993300"/>
                </a:solidFill>
              </a:rPr>
              <a:t> </a:t>
            </a:r>
            <a:r>
              <a:rPr lang="en-US" b="1" dirty="0" err="1">
                <a:solidFill>
                  <a:srgbClr val="993300"/>
                </a:solidFill>
              </a:rPr>
              <a:t>ditentukan</a:t>
            </a:r>
            <a:endParaRPr lang="en-US" b="1" dirty="0">
              <a:solidFill>
                <a:srgbClr val="993300"/>
              </a:solidFill>
            </a:endParaRPr>
          </a:p>
        </p:txBody>
      </p:sp>
      <p:pic>
        <p:nvPicPr>
          <p:cNvPr id="5" name="Picture Placeholder 10" descr="Colourful Biscuits ">
            <a:extLst>
              <a:ext uri="{FF2B5EF4-FFF2-40B4-BE49-F238E27FC236}">
                <a16:creationId xmlns:a16="http://schemas.microsoft.com/office/drawing/2014/main" id="{15CA34C9-2004-19EF-2153-283F98FE61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b="10952"/>
          <a:stretch/>
        </p:blipFill>
        <p:spPr>
          <a:xfrm>
            <a:off x="903215" y="1608740"/>
            <a:ext cx="4583255" cy="42015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0846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2 boba drinks">
            <a:extLst>
              <a:ext uri="{FF2B5EF4-FFF2-40B4-BE49-F238E27FC236}">
                <a16:creationId xmlns:a16="http://schemas.microsoft.com/office/drawing/2014/main" id="{9597FE60-D33F-4396-96D4-A39211C7BE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18" y="771526"/>
            <a:ext cx="4040257" cy="5334000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9C56963-23AC-23F7-8E83-B14271D7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990601"/>
            <a:ext cx="6324601" cy="647965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Test for population mean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6F29C49-A970-9894-CD37-2AF44D02A45B}"/>
              </a:ext>
            </a:extLst>
          </p:cNvPr>
          <p:cNvSpPr txBox="1">
            <a:spLocks/>
          </p:cNvSpPr>
          <p:nvPr/>
        </p:nvSpPr>
        <p:spPr>
          <a:xfrm>
            <a:off x="4972050" y="2113372"/>
            <a:ext cx="6161088" cy="3754027"/>
          </a:xfrm>
          <a:prstGeom prst="rect">
            <a:avLst/>
          </a:prstGeom>
        </p:spPr>
        <p:txBody>
          <a:bodyPr/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800000"/>
                </a:solidFill>
              </a:rPr>
              <a:t>One sample t test for population mean </a:t>
            </a:r>
          </a:p>
          <a:p>
            <a:r>
              <a:rPr lang="en-US" b="1" dirty="0">
                <a:solidFill>
                  <a:srgbClr val="800000"/>
                </a:solidFill>
                <a:cs typeface="Arial" panose="020B0604020202020204" pitchFamily="34" charset="0"/>
              </a:rPr>
              <a:t>T test for comparing two population means</a:t>
            </a:r>
          </a:p>
          <a:p>
            <a:r>
              <a:rPr lang="en-US" b="1" dirty="0">
                <a:solidFill>
                  <a:srgbClr val="800000"/>
                </a:solidFill>
              </a:rPr>
              <a:t>ANOVA for testing population means of k independent</a:t>
            </a:r>
          </a:p>
        </p:txBody>
      </p:sp>
    </p:spTree>
    <p:extLst>
      <p:ext uri="{BB962C8B-B14F-4D97-AF65-F5344CB8AC3E}">
        <p14:creationId xmlns:p14="http://schemas.microsoft.com/office/powerpoint/2010/main" val="1310275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A0FFDAC-39D6-8AF8-723E-0CCED426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6" y="161926"/>
            <a:ext cx="5838824" cy="762000"/>
          </a:xfrm>
        </p:spPr>
        <p:txBody>
          <a:bodyPr>
            <a:normAutofit/>
          </a:bodyPr>
          <a:lstStyle/>
          <a:p>
            <a:pPr lvl="0"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Uji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Hipotesis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Relasional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7DF253-0FB6-2E29-1C46-261142AD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350" y="992188"/>
            <a:ext cx="6753226" cy="5703886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sekadar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keeratan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hubungan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digunakan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koefisien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korelasi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mengetahui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pengaruh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satu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atau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lebih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terhadap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lain,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digunakan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analisis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regresi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analisis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regresi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jenis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mempengaruhi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bebas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dipengaruhi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bebas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uji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hipotesis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analisis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regresi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apakah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perubahan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bebas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signifikan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memberi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perubahan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pada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bebas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analisis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korelasi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hanya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sekedar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ingin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mengidentifikasi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keeratan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hubungan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tanpa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memerlukan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mempengaruhi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dipengaruhi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Placeholder 10" descr="Colourful Donuts">
            <a:extLst>
              <a:ext uri="{FF2B5EF4-FFF2-40B4-BE49-F238E27FC236}">
                <a16:creationId xmlns:a16="http://schemas.microsoft.com/office/drawing/2014/main" id="{5D9E92BF-0850-2443-F569-62F4E85C6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576" y="1173163"/>
            <a:ext cx="5172074" cy="5046662"/>
          </a:xfrm>
        </p:spPr>
      </p:pic>
    </p:spTree>
    <p:extLst>
      <p:ext uri="{BB962C8B-B14F-4D97-AF65-F5344CB8AC3E}">
        <p14:creationId xmlns:p14="http://schemas.microsoft.com/office/powerpoint/2010/main" val="42547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5275" y="457200"/>
            <a:ext cx="7124701" cy="714375"/>
          </a:xfrm>
        </p:spPr>
        <p:txBody>
          <a:bodyPr>
            <a:normAutofit/>
          </a:bodyPr>
          <a:lstStyle/>
          <a:p>
            <a:pPr lvl="0" algn="ctr"/>
            <a:r>
              <a:rPr lang="en-US" sz="3600" b="1" dirty="0" err="1"/>
              <a:t>Uji</a:t>
            </a:r>
            <a:r>
              <a:rPr lang="en-US" sz="3600" b="1" dirty="0"/>
              <a:t> </a:t>
            </a:r>
            <a:r>
              <a:rPr lang="en-US" sz="3600" b="1" dirty="0" err="1"/>
              <a:t>Hipotesis</a:t>
            </a:r>
            <a:r>
              <a:rPr lang="en-US" sz="3600" b="1" dirty="0"/>
              <a:t> </a:t>
            </a:r>
            <a:r>
              <a:rPr lang="en-US" sz="3600" b="1" dirty="0" err="1"/>
              <a:t>Relasional</a:t>
            </a:r>
            <a:endParaRPr lang="en-US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95275" y="1628775"/>
                <a:ext cx="7029450" cy="452120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Untuk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analisis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regresi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uji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hipotesis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terhadap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koefisien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regresi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dari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setiap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variabel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bebas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Untuk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analisis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korelasi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uji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hipotesis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terhadap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koefisien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korelasi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untuk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mengidentifikasi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signifikansi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hubungan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dua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variabel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Untuk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koefisien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regresi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 H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β</a:t>
                </a:r>
                <a:r>
                  <a:rPr lang="en-US" sz="24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 0 dan H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β</a:t>
                </a:r>
                <a:r>
                  <a:rPr lang="en-US" sz="24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≠ 0,  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Untuk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koefisien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korelasi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H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dan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H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≠0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√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/(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−2)</m:t>
                            </m:r>
                          </m:e>
                        </m:d>
                      </m:den>
                    </m:f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95275" y="1628775"/>
                <a:ext cx="7029450" cy="4521201"/>
              </a:xfrm>
              <a:blipFill>
                <a:blip r:embed="rId2"/>
                <a:stretch>
                  <a:fillRect l="-1300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Placeholder 51" descr="Coffee Beans">
            <a:extLst>
              <a:ext uri="{FF2B5EF4-FFF2-40B4-BE49-F238E27FC236}">
                <a16:creationId xmlns:a16="http://schemas.microsoft.com/office/drawing/2014/main" id="{AC7BCB0C-24F9-B15F-D8C9-A82825DC65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14310"/>
          <a:stretch/>
        </p:blipFill>
        <p:spPr>
          <a:xfrm>
            <a:off x="7134225" y="1628775"/>
            <a:ext cx="4840287" cy="452120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9724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97698-AD04-4FA6-BBA7-58AC3DA2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/>
          <a:lstStyle/>
          <a:p>
            <a:fld id="{D643A852-0206-46AC-B0EB-64561293312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5" name="Picture Placeholder 14" descr="A group of tents in a forest&#10;">
            <a:extLst>
              <a:ext uri="{FF2B5EF4-FFF2-40B4-BE49-F238E27FC236}">
                <a16:creationId xmlns:a16="http://schemas.microsoft.com/office/drawing/2014/main" id="{5AC46CF0-D865-490C-805D-E325229E37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2301" y="0"/>
            <a:ext cx="5219702" cy="685800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BA686-F6E6-4539-B6F0-D2A82507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096000"/>
            <a:ext cx="45720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8ACC1A-4B4C-002E-7E77-BDBA118844DA}"/>
              </a:ext>
            </a:extLst>
          </p:cNvPr>
          <p:cNvSpPr/>
          <p:nvPr/>
        </p:nvSpPr>
        <p:spPr>
          <a:xfrm>
            <a:off x="531812" y="405445"/>
            <a:ext cx="38876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Analisis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D16822-A85B-C88B-E36E-74EE53DF9621}"/>
              </a:ext>
            </a:extLst>
          </p:cNvPr>
          <p:cNvSpPr txBox="1"/>
          <p:nvPr/>
        </p:nvSpPr>
        <p:spPr>
          <a:xfrm>
            <a:off x="1476375" y="1619250"/>
            <a:ext cx="57150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kaitan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proses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pelaksanaan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penelitian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penelitian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kaitan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pengambilan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keputusan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data base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3194864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effectLst/>
              </a:rPr>
              <a:t>ESTIMATING RELATIONSHIP </a:t>
            </a:r>
            <a:br>
              <a:rPr lang="en-US" dirty="0">
                <a:solidFill>
                  <a:srgbClr val="C00000"/>
                </a:solidFill>
                <a:effectLst/>
              </a:rPr>
            </a:br>
            <a:r>
              <a:rPr lang="en-US" dirty="0">
                <a:solidFill>
                  <a:srgbClr val="C00000"/>
                </a:solidFill>
                <a:effectLst/>
              </a:rPr>
              <a:t>AMONG VARIABLES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984766" y="2133195"/>
                <a:ext cx="10152065" cy="4533150"/>
              </a:xfrm>
            </p:spPr>
            <p:txBody>
              <a:bodyPr>
                <a:noAutofit/>
              </a:bodyPr>
              <a:lstStyle/>
              <a:p>
                <a:r>
                  <a:rPr lang="en-US" b="1" dirty="0">
                    <a:solidFill>
                      <a:srgbClr val="002060"/>
                    </a:solidFill>
                  </a:rPr>
                  <a:t>Simple correlation</a:t>
                </a:r>
              </a:p>
              <a:p>
                <a:r>
                  <a:rPr lang="en-US" b="1" dirty="0">
                    <a:solidFill>
                      <a:srgbClr val="002060"/>
                    </a:solidFill>
                  </a:rPr>
                  <a:t>Simple linear regression </a:t>
                </a: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Population: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𝑿𝒊</m:t>
                    </m:r>
                  </m:oMath>
                </a14:m>
                <a:r>
                  <a:rPr lang="en-US" b="1" dirty="0"/>
                  <a:t> , Yi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𝑿𝒊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b="1" dirty="0"/>
                  <a:t> , Yi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en-US" b="1" dirty="0">
                  <a:solidFill>
                    <a:srgbClr val="002060"/>
                  </a:solidFill>
                </a:endParaRP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Sample : </a:t>
                </a:r>
                <a:r>
                  <a:rPr lang="en-US" b="1" dirty="0"/>
                  <a:t>Y = b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Xi + e,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b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X,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acc>
                  </m:oMath>
                </a14:m>
                <a:endParaRPr lang="en-US" b="1" dirty="0">
                  <a:solidFill>
                    <a:srgbClr val="002060"/>
                  </a:solidFill>
                </a:endParaRPr>
              </a:p>
              <a:p>
                <a:r>
                  <a:rPr lang="en-US" b="1" dirty="0">
                    <a:solidFill>
                      <a:srgbClr val="002060"/>
                    </a:solidFill>
                  </a:rPr>
                  <a:t>Multiple linear regression </a:t>
                </a: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Population: </a:t>
                </a:r>
                <a:r>
                  <a:rPr lang="en-US" b="1" dirty="0"/>
                  <a:t>Yi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+…+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Sample : </a:t>
                </a:r>
                <a:r>
                  <a:rPr lang="en-US" b="1" dirty="0"/>
                  <a:t>Y = b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X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X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 + …. + </a:t>
                </a:r>
                <a:r>
                  <a:rPr lang="en-US" b="1" dirty="0" err="1"/>
                  <a:t>b</a:t>
                </a:r>
                <a:r>
                  <a:rPr lang="en-US" b="1" baseline="-25000" dirty="0" err="1"/>
                  <a:t>k</a:t>
                </a:r>
                <a:r>
                  <a:rPr lang="en-US" b="1" dirty="0" err="1"/>
                  <a:t>X</a:t>
                </a:r>
                <a:r>
                  <a:rPr lang="en-US" b="1" baseline="-25000" dirty="0" err="1"/>
                  <a:t>k</a:t>
                </a:r>
                <a:r>
                  <a:rPr lang="en-US" b="1" baseline="-25000" dirty="0"/>
                  <a:t> </a:t>
                </a:r>
                <a:r>
                  <a:rPr lang="en-US" b="1" dirty="0"/>
                  <a:t>+ e </a:t>
                </a:r>
                <a:endParaRPr lang="en-US" b="1" dirty="0">
                  <a:solidFill>
                    <a:srgbClr val="002060"/>
                  </a:solidFill>
                </a:endParaRPr>
              </a:p>
              <a:p>
                <a:r>
                  <a:rPr lang="en-US" b="1" dirty="0">
                    <a:solidFill>
                      <a:srgbClr val="002060"/>
                    </a:solidFill>
                  </a:rPr>
                  <a:t>Non-linear regression</a:t>
                </a:r>
              </a:p>
              <a:p>
                <a:pPr marL="363320" lvl="1" indent="0">
                  <a:buNone/>
                </a:pPr>
                <a:endParaRPr lang="en-US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4766" y="2133195"/>
                <a:ext cx="10152065" cy="4533150"/>
              </a:xfrm>
              <a:blipFill>
                <a:blip r:embed="rId2"/>
                <a:stretch>
                  <a:fillRect l="-1081" t="-2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2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1B47B73-BC3B-EDEC-DFE4-FF7202FD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9" y="417444"/>
            <a:ext cx="10714382" cy="575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671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hapter 1 Linear regression | Flexible Regression Models">
            <a:extLst>
              <a:ext uri="{FF2B5EF4-FFF2-40B4-BE49-F238E27FC236}">
                <a16:creationId xmlns:a16="http://schemas.microsoft.com/office/drawing/2014/main" id="{8C45EA59-12D9-DFB2-8E6C-5B52041A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9208"/>
            <a:ext cx="12001500" cy="65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09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Placeholder 73" descr="A picture of three chairs against the wall">
            <a:extLst>
              <a:ext uri="{FF2B5EF4-FFF2-40B4-BE49-F238E27FC236}">
                <a16:creationId xmlns:a16="http://schemas.microsoft.com/office/drawing/2014/main" id="{70E8AD59-4DDD-4E2E-A6CA-FF1DE5BD8A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69" b="17369"/>
          <a:stretch/>
        </p:blipFill>
        <p:spPr>
          <a:xfrm>
            <a:off x="3111436" y="889088"/>
            <a:ext cx="9023414" cy="228600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EDE3CB-1EE5-3F50-14B5-8B1D5BD1C7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6323" y="4206874"/>
            <a:ext cx="8445627" cy="2498726"/>
          </a:xfrm>
        </p:spPr>
        <p:txBody>
          <a:bodyPr/>
          <a:lstStyle/>
          <a:p>
            <a:endParaRPr lang="en-US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1C6072-8491-4442-16C4-848A0155755B}"/>
              </a:ext>
            </a:extLst>
          </p:cNvPr>
          <p:cNvSpPr txBox="1">
            <a:spLocks/>
          </p:cNvSpPr>
          <p:nvPr/>
        </p:nvSpPr>
        <p:spPr>
          <a:xfrm>
            <a:off x="228600" y="1180291"/>
            <a:ext cx="9296400" cy="4534946"/>
          </a:xfrm>
          <a:prstGeom prst="rect">
            <a:avLst/>
          </a:prstGeom>
        </p:spPr>
        <p:txBody>
          <a:bodyPr/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99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EC61B42-CAA6-0389-151D-245237E4C26D}"/>
              </a:ext>
            </a:extLst>
          </p:cNvPr>
          <p:cNvSpPr txBox="1">
            <a:spLocks/>
          </p:cNvSpPr>
          <p:nvPr/>
        </p:nvSpPr>
        <p:spPr>
          <a:xfrm>
            <a:off x="609600" y="3048000"/>
            <a:ext cx="7338600" cy="275462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3199" b="1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73B75FF-67CC-6158-DCA7-D60F47A6B4BE}"/>
              </a:ext>
            </a:extLst>
          </p:cNvPr>
          <p:cNvSpPr txBox="1">
            <a:spLocks/>
          </p:cNvSpPr>
          <p:nvPr/>
        </p:nvSpPr>
        <p:spPr>
          <a:xfrm>
            <a:off x="3095626" y="3248025"/>
            <a:ext cx="9039224" cy="3543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>
                <a:solidFill>
                  <a:srgbClr val="FF0000"/>
                </a:solidFill>
              </a:rPr>
              <a:t>Normality :</a:t>
            </a:r>
            <a:r>
              <a:rPr lang="en-US" sz="2400" b="1" dirty="0"/>
              <a:t>In general, the normality test is to compare the empirical data (the data we have) to the theoretical data (distributed normally)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Homoscedasticity: </a:t>
            </a:r>
            <a:r>
              <a:rPr lang="en-US" sz="2400" b="1" i="1" dirty="0"/>
              <a:t>Homoscedasticity:</a:t>
            </a:r>
            <a:r>
              <a:rPr lang="en-US" sz="2400" b="1" dirty="0"/>
              <a:t> the variances  are equal at any level of every independent variable</a:t>
            </a:r>
            <a:endParaRPr lang="en-US" sz="2400" b="1" i="1" dirty="0">
              <a:solidFill>
                <a:srgbClr val="C00000"/>
              </a:solidFill>
            </a:endParaRPr>
          </a:p>
          <a:p>
            <a:r>
              <a:rPr lang="en-US" sz="2400" b="1" i="1" dirty="0">
                <a:solidFill>
                  <a:srgbClr val="660033"/>
                </a:solidFill>
              </a:rPr>
              <a:t>No Multicollinearity: </a:t>
            </a:r>
            <a:r>
              <a:rPr lang="en-US" sz="2400" b="1" i="1" dirty="0"/>
              <a:t>No or low </a:t>
            </a:r>
            <a:r>
              <a:rPr lang="en-US" sz="2400" b="1" dirty="0"/>
              <a:t>correlation among the independent variables </a:t>
            </a:r>
            <a:endParaRPr lang="en-US" sz="2400" b="1" i="1" dirty="0"/>
          </a:p>
          <a:p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</a:rPr>
              <a:t>No Autocorrelation: </a:t>
            </a:r>
            <a:r>
              <a:rPr lang="en-US" sz="2400" b="1" dirty="0"/>
              <a:t>The absence of highly correlated between one observation value and  other observation value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C9CE370-2F7D-53D3-4ADC-AC0C9B6EA2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8812" y="206171"/>
            <a:ext cx="874553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Classical Assumption For Regression Analysis</a:t>
            </a:r>
          </a:p>
        </p:txBody>
      </p:sp>
    </p:spTree>
    <p:extLst>
      <p:ext uri="{BB962C8B-B14F-4D97-AF65-F5344CB8AC3E}">
        <p14:creationId xmlns:p14="http://schemas.microsoft.com/office/powerpoint/2010/main" val="4227514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9032C8-AB97-B21C-E0CA-F6DD23AE0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722" y="333375"/>
            <a:ext cx="4563303" cy="62865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993300"/>
                </a:solidFill>
              </a:rPr>
              <a:t>Normality test </a:t>
            </a:r>
            <a:r>
              <a:rPr lang="en-US" sz="2800" b="1" dirty="0"/>
              <a:t>can be done by using: 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histogram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stem-leaf diagram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scatter diagram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box plot diagram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Lilliefors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Kolmogorov-Smirnov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goodness of fit test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normal P-P Plot (normal Probability Plot)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</a:rPr>
              <a:t>Most of the tests can be performed using statistical software such as SPSS, MINITAB, and others</a:t>
            </a:r>
          </a:p>
          <a:p>
            <a:endParaRPr lang="en-US" sz="24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BD3A13C-8E63-4C07-840D-5588A560BF0E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2721"/>
          <a:stretch/>
        </p:blipFill>
        <p:spPr bwMode="auto">
          <a:xfrm>
            <a:off x="6096001" y="515111"/>
            <a:ext cx="5145156" cy="24368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64744D-C3FB-EAB5-EC66-6D8CB85E3A6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75959"/>
            <a:ext cx="5145156" cy="3443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284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BE46B2D-31A1-BED9-2EE2-33C111246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886" y="242351"/>
            <a:ext cx="4338280" cy="625171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There are many methods to test </a:t>
            </a:r>
            <a:r>
              <a:rPr lang="en-US" sz="2800" b="1" dirty="0">
                <a:solidFill>
                  <a:srgbClr val="993300"/>
                </a:solidFill>
              </a:rPr>
              <a:t>the  </a:t>
            </a:r>
            <a:r>
              <a:rPr lang="en-US" sz="2800" b="1" dirty="0" err="1">
                <a:solidFill>
                  <a:srgbClr val="993300"/>
                </a:solidFill>
              </a:rPr>
              <a:t>heteroscedasticity</a:t>
            </a:r>
            <a:r>
              <a:rPr lang="en-US" sz="2800" b="1" dirty="0">
                <a:solidFill>
                  <a:srgbClr val="000066"/>
                </a:solidFill>
              </a:rPr>
              <a:t>:</a:t>
            </a:r>
          </a:p>
          <a:p>
            <a:pPr marL="288925" lvl="1" indent="-1698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Plot diagram</a:t>
            </a:r>
          </a:p>
          <a:p>
            <a:pPr marL="288925" lvl="1" indent="-169863">
              <a:buFont typeface="Arial" panose="020B0604020202020204" pitchFamily="34" charset="0"/>
              <a:buChar char="•"/>
            </a:pPr>
            <a:r>
              <a:rPr lang="id-ID" sz="2400" dirty="0">
                <a:solidFill>
                  <a:schemeClr val="accent5"/>
                </a:solidFill>
              </a:rPr>
              <a:t>Goldfeld-Quandt</a:t>
            </a:r>
            <a:r>
              <a:rPr lang="en-US" sz="2400" dirty="0">
                <a:solidFill>
                  <a:schemeClr val="accent5"/>
                </a:solidFill>
              </a:rPr>
              <a:t> Test</a:t>
            </a:r>
          </a:p>
          <a:p>
            <a:pPr marL="288925" lvl="1" indent="-169863">
              <a:buFont typeface="Arial" panose="020B0604020202020204" pitchFamily="34" charset="0"/>
              <a:buChar char="•"/>
            </a:pPr>
            <a:r>
              <a:rPr lang="id-ID" sz="2400" dirty="0">
                <a:solidFill>
                  <a:schemeClr val="accent5"/>
                </a:solidFill>
              </a:rPr>
              <a:t>Breusch-Pagan</a:t>
            </a:r>
            <a:r>
              <a:rPr lang="en-US" sz="2400" dirty="0">
                <a:solidFill>
                  <a:schemeClr val="accent5"/>
                </a:solidFill>
              </a:rPr>
              <a:t> Test</a:t>
            </a:r>
          </a:p>
          <a:p>
            <a:pPr marL="288925" lvl="1" indent="-169863">
              <a:buFont typeface="Arial" panose="020B0604020202020204" pitchFamily="34" charset="0"/>
              <a:buChar char="•"/>
            </a:pPr>
            <a:r>
              <a:rPr lang="id-ID" sz="2400" dirty="0">
                <a:solidFill>
                  <a:schemeClr val="accent5"/>
                </a:solidFill>
              </a:rPr>
              <a:t>Park</a:t>
            </a:r>
            <a:r>
              <a:rPr lang="en-US" sz="2400" dirty="0">
                <a:solidFill>
                  <a:schemeClr val="accent5"/>
                </a:solidFill>
              </a:rPr>
              <a:t> Test </a:t>
            </a:r>
          </a:p>
          <a:p>
            <a:pPr marL="288925" lvl="1" indent="-169863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5"/>
                </a:solidFill>
              </a:rPr>
              <a:t>Glejser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 err="1">
                <a:solidFill>
                  <a:schemeClr val="accent5"/>
                </a:solidFill>
              </a:rPr>
              <a:t>Testt</a:t>
            </a:r>
            <a:endParaRPr lang="en-US" sz="2400" dirty="0">
              <a:solidFill>
                <a:schemeClr val="accent5"/>
              </a:solidFill>
            </a:endParaRPr>
          </a:p>
          <a:p>
            <a:pPr marL="288925" lvl="1" indent="-1698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Spearman’s Rank Correlation Test</a:t>
            </a:r>
          </a:p>
          <a:p>
            <a:pPr marL="288925" lvl="1" indent="-169863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5"/>
                </a:solidFill>
              </a:rPr>
              <a:t>Breusch</a:t>
            </a:r>
            <a:r>
              <a:rPr lang="en-US" sz="2400" dirty="0">
                <a:solidFill>
                  <a:schemeClr val="accent5"/>
                </a:solidFill>
              </a:rPr>
              <a:t>-Pagan-Godfrey Test</a:t>
            </a:r>
          </a:p>
          <a:p>
            <a:pPr marL="288925" lvl="1" indent="-1698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White’s General </a:t>
            </a:r>
            <a:r>
              <a:rPr lang="en-US" sz="2400" dirty="0" err="1">
                <a:solidFill>
                  <a:schemeClr val="accent5"/>
                </a:solidFill>
              </a:rPr>
              <a:t>Heteroscedasticity</a:t>
            </a:r>
            <a:r>
              <a:rPr lang="en-US" sz="2400" dirty="0">
                <a:solidFill>
                  <a:schemeClr val="accent5"/>
                </a:solidFill>
              </a:rPr>
              <a:t> Test, </a:t>
            </a:r>
          </a:p>
          <a:p>
            <a:pPr marL="288925" lvl="1" indent="-169863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5"/>
                </a:solidFill>
              </a:rPr>
              <a:t>Koenker</a:t>
            </a:r>
            <a:r>
              <a:rPr lang="en-US" sz="2400" dirty="0">
                <a:solidFill>
                  <a:schemeClr val="accent5"/>
                </a:solidFill>
              </a:rPr>
              <a:t>-Basset Test</a:t>
            </a:r>
          </a:p>
          <a:p>
            <a:endParaRPr lang="en-MY" sz="2400" b="1" dirty="0">
              <a:solidFill>
                <a:srgbClr val="00B0F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26776-218B-FDE0-1F4C-E99F848F8FB8}"/>
              </a:ext>
            </a:extLst>
          </p:cNvPr>
          <p:cNvGrpSpPr/>
          <p:nvPr/>
        </p:nvGrpSpPr>
        <p:grpSpPr>
          <a:xfrm>
            <a:off x="5178068" y="347870"/>
            <a:ext cx="6818462" cy="5685182"/>
            <a:chOff x="5178068" y="960140"/>
            <a:chExt cx="6052773" cy="51226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05984B-46C9-5931-0A53-4AFA69BA9FA5}"/>
                </a:ext>
              </a:extLst>
            </p:cNvPr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480514" y="3681602"/>
              <a:ext cx="3408174" cy="2401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F36AE4-848D-588C-6C72-D6FA556F1496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78068" y="996950"/>
              <a:ext cx="3051531" cy="2684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9AB63B-08AC-F8D1-DB1F-6BBD0FA94B61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24309" y="960140"/>
              <a:ext cx="3006532" cy="2721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B6182C-7904-9D76-ECE7-A92B0B3FB95B}"/>
              </a:ext>
            </a:extLst>
          </p:cNvPr>
          <p:cNvSpPr txBox="1"/>
          <p:nvPr/>
        </p:nvSpPr>
        <p:spPr>
          <a:xfrm rot="20090758">
            <a:off x="6060510" y="2855039"/>
            <a:ext cx="2816640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8" b="1" dirty="0" err="1"/>
              <a:t>Heteroscedasticity</a:t>
            </a:r>
            <a:endParaRPr lang="en-US" sz="2398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21DB3C-5091-7469-9CE3-EAF470BAF469}"/>
              </a:ext>
            </a:extLst>
          </p:cNvPr>
          <p:cNvSpPr txBox="1"/>
          <p:nvPr/>
        </p:nvSpPr>
        <p:spPr>
          <a:xfrm rot="20090758">
            <a:off x="9410849" y="991227"/>
            <a:ext cx="2816640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8" b="1" dirty="0" err="1"/>
              <a:t>Heteroscedasticity</a:t>
            </a:r>
            <a:endParaRPr lang="en-US" sz="2398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8443A3-9908-0B1D-3160-F12D9F1C5327}"/>
              </a:ext>
            </a:extLst>
          </p:cNvPr>
          <p:cNvSpPr txBox="1"/>
          <p:nvPr/>
        </p:nvSpPr>
        <p:spPr>
          <a:xfrm rot="20090758">
            <a:off x="5483377" y="4394538"/>
            <a:ext cx="2544252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8" b="1" dirty="0">
                <a:solidFill>
                  <a:srgbClr val="002060"/>
                </a:solidFill>
              </a:rPr>
              <a:t>No Heteroscedasticity</a:t>
            </a:r>
          </a:p>
        </p:txBody>
      </p:sp>
    </p:spTree>
    <p:extLst>
      <p:ext uri="{BB962C8B-B14F-4D97-AF65-F5344CB8AC3E}">
        <p14:creationId xmlns:p14="http://schemas.microsoft.com/office/powerpoint/2010/main" val="824157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7FD7B0-81CB-EEB8-D360-EA87595AC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7748" y="993912"/>
            <a:ext cx="4404277" cy="450242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/>
              <a:t>Various ways are used to detect </a:t>
            </a:r>
            <a:r>
              <a:rPr lang="en-US" sz="2400" b="1" dirty="0" err="1">
                <a:solidFill>
                  <a:srgbClr val="993300"/>
                </a:solidFill>
              </a:rPr>
              <a:t>multicollinearity</a:t>
            </a:r>
            <a:r>
              <a:rPr lang="en-US" sz="2400" b="1" dirty="0"/>
              <a:t>. It can be identified by :</a:t>
            </a:r>
          </a:p>
          <a:p>
            <a:pPr marL="228600" lvl="1" indent="-228600">
              <a:buFont typeface="Wingdings" panose="05000000000000000000" pitchFamily="2" charset="2"/>
              <a:buChar char="§"/>
            </a:pPr>
            <a:r>
              <a:rPr lang="en-US" sz="2400" b="1" dirty="0"/>
              <a:t>Calculating the correlation coefficient among independent variables, </a:t>
            </a:r>
          </a:p>
          <a:p>
            <a:pPr marL="228600" lvl="1" indent="-228600">
              <a:buFont typeface="Wingdings" panose="05000000000000000000" pitchFamily="2" charset="2"/>
              <a:buChar char="§"/>
            </a:pPr>
            <a:r>
              <a:rPr lang="en-US" sz="2400" b="1" dirty="0"/>
              <a:t>Comparing the coefficient of determination of each independent variable (r</a:t>
            </a:r>
            <a:r>
              <a:rPr lang="en-US" sz="2400" b="1" baseline="30000" dirty="0"/>
              <a:t>2</a:t>
            </a:r>
            <a:r>
              <a:rPr lang="en-US" sz="2400" b="1" dirty="0"/>
              <a:t>) to the coefficient of determination for all independent variables (R</a:t>
            </a:r>
            <a:r>
              <a:rPr lang="en-US" sz="2400" b="1" baseline="30000" dirty="0"/>
              <a:t>2</a:t>
            </a:r>
            <a:r>
              <a:rPr lang="en-US" sz="2400" b="1" dirty="0"/>
              <a:t>), </a:t>
            </a:r>
          </a:p>
          <a:p>
            <a:pPr marL="457200" lvl="2" indent="-2286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Placeholder 6" descr="A picture containing sandy, distance">
            <a:extLst>
              <a:ext uri="{FF2B5EF4-FFF2-40B4-BE49-F238E27FC236}">
                <a16:creationId xmlns:a16="http://schemas.microsoft.com/office/drawing/2014/main" id="{51A59D9B-F732-DC2E-03D3-9C31B91A9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174" y="993911"/>
            <a:ext cx="7136295" cy="450242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D7C2D5-42BB-2BCF-255C-9CF6E6290D0F}"/>
              </a:ext>
            </a:extLst>
          </p:cNvPr>
          <p:cNvSpPr txBox="1"/>
          <p:nvPr/>
        </p:nvSpPr>
        <p:spPr>
          <a:xfrm>
            <a:off x="4959626" y="3538330"/>
            <a:ext cx="61026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Condition Index (CI)  </a:t>
            </a:r>
          </a:p>
          <a:p>
            <a:pPr marL="457200" lvl="2"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Tolerance Value (TOL)</a:t>
            </a:r>
          </a:p>
          <a:p>
            <a:pPr marL="457200" lvl="2"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Eigenvalue</a:t>
            </a:r>
          </a:p>
          <a:p>
            <a:pPr marL="457200" lvl="2"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Variance Inflation Factor (VIF)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32D8BC-CEEC-81AC-AA01-8387634D2363}"/>
              </a:ext>
            </a:extLst>
          </p:cNvPr>
          <p:cNvSpPr txBox="1"/>
          <p:nvPr/>
        </p:nvSpPr>
        <p:spPr>
          <a:xfrm>
            <a:off x="4870174" y="5665307"/>
            <a:ext cx="71350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993300"/>
                </a:solidFill>
              </a:rPr>
              <a:t>VIF, TOL, eigenvalue, and CI can be calculated by using statistical software  like SPSS</a:t>
            </a:r>
          </a:p>
        </p:txBody>
      </p:sp>
    </p:spTree>
    <p:extLst>
      <p:ext uri="{BB962C8B-B14F-4D97-AF65-F5344CB8AC3E}">
        <p14:creationId xmlns:p14="http://schemas.microsoft.com/office/powerpoint/2010/main" val="3686918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C7578-79E0-9AAF-DA9D-4780DF7B6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531196" cy="6559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Variance Inflation Factor (VIF)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895B00C9-015A-D498-025C-A0D4A517207E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78296" y="1381538"/>
                <a:ext cx="7086599" cy="3836505"/>
              </a:xfrm>
              <a:ln>
                <a:solidFill>
                  <a:schemeClr val="tx1"/>
                </a:solidFill>
              </a:ln>
            </p:spPr>
            <p:txBody>
              <a:bodyPr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VIF is a function of the R</a:t>
                </a:r>
                <a:r>
                  <a:rPr lang="en-US" sz="2400" b="1" baseline="30000" dirty="0"/>
                  <a:t>2</a:t>
                </a:r>
                <a:r>
                  <a:rPr lang="en-US" sz="2400" b="1" dirty="0"/>
                  <a:t> of the regression between one independent variable and the other independent variables,</a:t>
                </a:r>
                <a:br>
                  <a:rPr lang="en-US" sz="2400" b="1" dirty="0"/>
                </a:br>
                <a:r>
                  <a:rPr lang="en-US" sz="2400" b="1" dirty="0"/>
                  <a:t>VIF of the-</a:t>
                </a:r>
                <a:r>
                  <a:rPr lang="en-US" sz="2400" b="1" dirty="0" err="1"/>
                  <a:t>i</a:t>
                </a:r>
                <a:r>
                  <a:rPr lang="en-US" sz="2400" b="1" baseline="30000" dirty="0" err="1"/>
                  <a:t>th</a:t>
                </a:r>
                <a:r>
                  <a:rPr lang="en-US" sz="2400" b="1" dirty="0"/>
                  <a:t> of  independent variable is: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/>
                        </m:ctrlPr>
                      </m:sSubPr>
                      <m:e>
                        <m:r>
                          <a:rPr lang="en-US" sz="2400" b="1" i="1"/>
                          <m:t>𝑽𝑰𝑭</m:t>
                        </m:r>
                      </m:e>
                      <m:sub>
                        <m:r>
                          <a:rPr lang="en-US" sz="2400" b="1" i="1"/>
                          <m:t>𝒊</m:t>
                        </m:r>
                      </m:sub>
                    </m:sSub>
                    <m:r>
                      <a:rPr lang="en-US" sz="2400" b="1" i="1"/>
                      <m:t> </m:t>
                    </m:r>
                  </m:oMath>
                </a14:m>
                <a:r>
                  <a:rPr lang="en-US" sz="2400" b="1" dirty="0"/>
                  <a:t> = 1 / (1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/>
                        </m:ctrlPr>
                      </m:sSubPr>
                      <m:e>
                        <m:r>
                          <a:rPr lang="en-US" sz="2400" b="1" i="1"/>
                          <m:t>𝑹</m:t>
                        </m:r>
                      </m:e>
                      <m:sub>
                        <m:r>
                          <a:rPr lang="en-US" sz="2400" b="1" i="1"/>
                          <m:t>𝒊</m:t>
                        </m:r>
                      </m:sub>
                    </m:sSub>
                  </m:oMath>
                </a14:m>
                <a:r>
                  <a:rPr lang="en-US" sz="2400" b="1" baseline="30000" dirty="0"/>
                  <a:t>2</a:t>
                </a:r>
                <a:r>
                  <a:rPr lang="en-US" sz="2400" b="1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the greater the value R</a:t>
                </a:r>
                <a:r>
                  <a:rPr lang="en-US" sz="2400" b="1" baseline="-25000" dirty="0"/>
                  <a:t>i</a:t>
                </a:r>
                <a:r>
                  <a:rPr lang="en-US" sz="2400" b="1" baseline="30000" dirty="0"/>
                  <a:t>2</a:t>
                </a:r>
                <a:r>
                  <a:rPr lang="en-US" sz="2400" b="1" dirty="0"/>
                  <a:t>, it will be smaller value of VIF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/>
                        </m:ctrlPr>
                      </m:sSubPr>
                      <m:e>
                        <m:r>
                          <a:rPr lang="en-US" sz="2400" b="1" i="1"/>
                          <m:t>𝑹</m:t>
                        </m:r>
                      </m:e>
                      <m:sub>
                        <m:r>
                          <a:rPr lang="en-US" sz="2400" b="1" i="1"/>
                          <m:t>𝒊</m:t>
                        </m:r>
                      </m:sub>
                    </m:sSub>
                  </m:oMath>
                </a14:m>
                <a:r>
                  <a:rPr lang="en-US" sz="2400" b="1" baseline="30000" dirty="0"/>
                  <a:t>2</a:t>
                </a:r>
                <a:r>
                  <a:rPr lang="en-US" sz="2400" b="1" dirty="0"/>
                  <a:t> = 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/>
                        </m:ctrlPr>
                      </m:sSubPr>
                      <m:e>
                        <m:r>
                          <a:rPr lang="en-US" sz="2400" b="1" i="1"/>
                          <m:t>𝑽𝑰𝑭</m:t>
                        </m:r>
                      </m:e>
                      <m:sub>
                        <m:r>
                          <a:rPr lang="en-US" sz="2400" b="1" i="1"/>
                          <m:t>𝒊</m:t>
                        </m:r>
                      </m:sub>
                    </m:sSub>
                    <m:r>
                      <a:rPr lang="en-US" sz="2400" b="1" i="1"/>
                      <m:t> </m:t>
                    </m:r>
                  </m:oMath>
                </a14:m>
                <a:r>
                  <a:rPr lang="en-US" sz="2400" b="1" dirty="0"/>
                  <a:t>~ ∞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/>
                        </m:ctrlPr>
                      </m:sSubPr>
                      <m:e>
                        <m:r>
                          <a:rPr lang="en-US" sz="2400" b="1" i="1"/>
                          <m:t>𝑹</m:t>
                        </m:r>
                      </m:e>
                      <m:sub>
                        <m:r>
                          <a:rPr lang="en-US" sz="2400" b="1" i="1"/>
                          <m:t>𝒊</m:t>
                        </m:r>
                      </m:sub>
                    </m:sSub>
                  </m:oMath>
                </a14:m>
                <a:r>
                  <a:rPr lang="en-US" sz="2400" b="1" baseline="30000" dirty="0"/>
                  <a:t>2</a:t>
                </a:r>
                <a:r>
                  <a:rPr lang="en-US" sz="2400" b="1" dirty="0"/>
                  <a:t> = 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/>
                        </m:ctrlPr>
                      </m:sSubPr>
                      <m:e>
                        <m:r>
                          <a:rPr lang="en-US" sz="2400" b="1" i="1"/>
                          <m:t>𝑽𝑰𝑭</m:t>
                        </m:r>
                      </m:e>
                      <m:sub>
                        <m:r>
                          <a:rPr lang="en-US" sz="2400" b="1" i="1"/>
                          <m:t>𝒊</m:t>
                        </m:r>
                      </m:sub>
                    </m:sSub>
                    <m:r>
                      <a:rPr lang="en-US" sz="2400" b="1" i="1"/>
                      <m:t> </m:t>
                    </m:r>
                  </m:oMath>
                </a14:m>
                <a:r>
                  <a:rPr lang="en-US" sz="2400" b="1" dirty="0"/>
                  <a:t>= 1, so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/>
                        </m:ctrlPr>
                      </m:sSubPr>
                      <m:e>
                        <m:r>
                          <a:rPr lang="en-US" sz="2400" b="1" i="1"/>
                          <m:t>𝑽𝑰𝑭</m:t>
                        </m:r>
                      </m:e>
                      <m:sub>
                        <m:r>
                          <a:rPr lang="en-US" sz="2400" b="1" i="1"/>
                          <m:t>𝒊</m:t>
                        </m:r>
                      </m:sub>
                    </m:sSub>
                  </m:oMath>
                </a14:m>
                <a:r>
                  <a:rPr lang="en-US" sz="2400" b="1" dirty="0"/>
                  <a:t> ≥ 1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 err="1"/>
                  <a:t>Possibille</a:t>
                </a:r>
                <a:r>
                  <a:rPr lang="en-US" sz="2400" b="1" dirty="0"/>
                  <a:t> multicollinearity for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VIF &gt; 5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895B00C9-015A-D498-025C-A0D4A51720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78296" y="1381538"/>
                <a:ext cx="7086599" cy="3836505"/>
              </a:xfrm>
              <a:blipFill>
                <a:blip r:embed="rId2"/>
                <a:stretch>
                  <a:fillRect l="-1117" t="-2060" r="-21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See related image detail">
            <a:extLst>
              <a:ext uri="{FF2B5EF4-FFF2-40B4-BE49-F238E27FC236}">
                <a16:creationId xmlns:a16="http://schemas.microsoft.com/office/drawing/2014/main" id="{AFA46DFA-03A4-F128-0BCB-1967F024D3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03" y="1381538"/>
            <a:ext cx="4542183" cy="38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33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6B10FA-5DDB-2549-F26C-F189BD17D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48" y="647905"/>
            <a:ext cx="6086061" cy="73183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Tolerance Value (TOL)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CB0E08-84D2-AF0C-C7C1-634D80F90F7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3096" y="1718021"/>
            <a:ext cx="6503504" cy="3794125"/>
          </a:xfrm>
        </p:spPr>
        <p:txBody>
          <a:bodyPr/>
          <a:lstStyle/>
          <a:p>
            <a:r>
              <a:rPr lang="en-US" sz="2800" b="1" dirty="0"/>
              <a:t>The formula of TOL (Tolerance Value):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FFFF99"/>
              </a:solidFill>
            </a:endParaRPr>
          </a:p>
          <a:p>
            <a:r>
              <a:rPr lang="en-US" sz="2800" b="1" dirty="0"/>
              <a:t>the greater the VIF, it will be smaller the TOL</a:t>
            </a:r>
          </a:p>
          <a:p>
            <a:r>
              <a:rPr lang="en-US" sz="2800" b="1" dirty="0" err="1"/>
              <a:t>Possibille</a:t>
            </a:r>
            <a:r>
              <a:rPr lang="en-US" sz="2800" b="1" dirty="0"/>
              <a:t> multicollinearity for  TOL &lt; 0.1</a:t>
            </a:r>
          </a:p>
          <a:p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D8AB9FF-966A-53A1-7003-A653CC5F0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805" y="2488612"/>
            <a:ext cx="3339548" cy="99008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</p:pic>
      <p:pic>
        <p:nvPicPr>
          <p:cNvPr id="10" name="Picture Placeholder 12" descr="Image of a bunch of oranges">
            <a:extLst>
              <a:ext uri="{FF2B5EF4-FFF2-40B4-BE49-F238E27FC236}">
                <a16:creationId xmlns:a16="http://schemas.microsoft.com/office/drawing/2014/main" id="{5FBD7CF0-5B92-025F-E22B-FD2355CABE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4127"/>
          <a:stretch/>
        </p:blipFill>
        <p:spPr>
          <a:xfrm>
            <a:off x="7086600" y="0"/>
            <a:ext cx="5105400" cy="6858000"/>
          </a:xfrm>
        </p:spPr>
      </p:pic>
    </p:spTree>
    <p:extLst>
      <p:ext uri="{BB962C8B-B14F-4D97-AF65-F5344CB8AC3E}">
        <p14:creationId xmlns:p14="http://schemas.microsoft.com/office/powerpoint/2010/main" val="3666309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640D-3808-7673-55A4-72AD02CB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122720"/>
            <a:ext cx="6062871" cy="69573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Characteristic Value (Eigenvalue)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F5E267-85C9-FEFA-75DF-33BFA8274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8843" y="987425"/>
            <a:ext cx="7056783" cy="55659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Another way to detect </a:t>
            </a:r>
            <a:r>
              <a:rPr lang="en-US" sz="2400" b="1" dirty="0" err="1"/>
              <a:t>multicollinearity</a:t>
            </a:r>
            <a:r>
              <a:rPr lang="en-US" sz="2400" b="1" dirty="0"/>
              <a:t> problem is by  calculating </a:t>
            </a:r>
            <a:r>
              <a:rPr lang="en-US" sz="2400" b="1" dirty="0">
                <a:solidFill>
                  <a:srgbClr val="993300"/>
                </a:solidFill>
              </a:rPr>
              <a:t>the characteristic value (eigenvalue)</a:t>
            </a:r>
            <a:r>
              <a:rPr lang="en-US" sz="2400" b="1" dirty="0"/>
              <a:t> of the X'X matrix, where the matrix X is a data matrix of independent variables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Eigenvalue symbolized as </a:t>
            </a:r>
            <a:r>
              <a:rPr lang="en-US" sz="2400" b="1" dirty="0" err="1"/>
              <a:t>λ</a:t>
            </a:r>
            <a:r>
              <a:rPr lang="en-US" sz="2400" b="1" baseline="-25000" dirty="0" err="1"/>
              <a:t>i</a:t>
            </a:r>
            <a:r>
              <a:rPr lang="en-US" sz="2400" b="1" baseline="-25000" dirty="0"/>
              <a:t> </a:t>
            </a:r>
            <a:r>
              <a:rPr lang="en-US" sz="2400" b="1" dirty="0"/>
              <a:t> where </a:t>
            </a:r>
            <a:r>
              <a:rPr lang="en-US" sz="2400" b="1" dirty="0" err="1"/>
              <a:t>λ</a:t>
            </a:r>
            <a:r>
              <a:rPr lang="en-US" sz="2400" b="1" baseline="-25000" dirty="0" err="1"/>
              <a:t>i</a:t>
            </a:r>
            <a:r>
              <a:rPr lang="en-US" sz="2400" b="1" baseline="-25000" dirty="0"/>
              <a:t> </a:t>
            </a:r>
            <a:r>
              <a:rPr lang="en-US" sz="2400" b="1" dirty="0"/>
              <a:t>&gt; 0 and </a:t>
            </a:r>
            <a:r>
              <a:rPr lang="en-US" sz="2400" b="1" dirty="0" err="1"/>
              <a:t>i</a:t>
            </a:r>
            <a:r>
              <a:rPr lang="en-US" sz="2400" b="1" dirty="0"/>
              <a:t> is equal to 1,2, ..., p + 1, p is the number of independent variables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Multicollinearity level is determined based on the comparison between the </a:t>
            </a:r>
            <a:r>
              <a:rPr lang="en-US" sz="2400" b="1" dirty="0">
                <a:solidFill>
                  <a:srgbClr val="C00000"/>
                </a:solidFill>
              </a:rPr>
              <a:t>λ maximum </a:t>
            </a:r>
            <a:r>
              <a:rPr lang="en-US" sz="2400" b="1" dirty="0"/>
              <a:t>and the </a:t>
            </a:r>
            <a:r>
              <a:rPr lang="en-US" sz="2400" b="1" dirty="0">
                <a:solidFill>
                  <a:srgbClr val="C00000"/>
                </a:solidFill>
              </a:rPr>
              <a:t>λ minimum </a:t>
            </a:r>
            <a:r>
              <a:rPr lang="en-US" sz="2400" b="1" dirty="0"/>
              <a:t>expressed as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k.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In general,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k &lt;100, no </a:t>
            </a:r>
            <a:r>
              <a:rPr lang="en-US" sz="2400" b="1" dirty="0" err="1">
                <a:solidFill>
                  <a:srgbClr val="C00000"/>
                </a:solidFill>
              </a:rPr>
              <a:t>multicollinearity</a:t>
            </a:r>
            <a:r>
              <a:rPr lang="en-US" sz="2400" b="1" dirty="0">
                <a:solidFill>
                  <a:srgbClr val="C00000"/>
                </a:solidFill>
              </a:rPr>
              <a:t> problem,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100 ≤ k ≤ 1000, moderate </a:t>
            </a:r>
            <a:r>
              <a:rPr lang="en-US" sz="2400" b="1" dirty="0" err="1">
                <a:solidFill>
                  <a:srgbClr val="C00000"/>
                </a:solidFill>
              </a:rPr>
              <a:t>multicollinearity</a:t>
            </a:r>
            <a:r>
              <a:rPr lang="en-US" sz="2400" b="1" dirty="0">
                <a:solidFill>
                  <a:srgbClr val="C00000"/>
                </a:solidFill>
              </a:rPr>
              <a:t> problem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k&gt; 1000, serious </a:t>
            </a:r>
            <a:r>
              <a:rPr lang="en-US" sz="2400" b="1" dirty="0" err="1">
                <a:solidFill>
                  <a:srgbClr val="C00000"/>
                </a:solidFill>
              </a:rPr>
              <a:t>multicollinearity</a:t>
            </a:r>
            <a:r>
              <a:rPr lang="en-US" sz="2400" b="1" dirty="0">
                <a:solidFill>
                  <a:srgbClr val="C00000"/>
                </a:solidFill>
              </a:rPr>
              <a:t> problem</a:t>
            </a:r>
          </a:p>
        </p:txBody>
      </p:sp>
      <p:pic>
        <p:nvPicPr>
          <p:cNvPr id="6" name="Picture Placeholder 12" descr="vase with pink flowers, bowls">
            <a:extLst>
              <a:ext uri="{FF2B5EF4-FFF2-40B4-BE49-F238E27FC236}">
                <a16:creationId xmlns:a16="http://schemas.microsoft.com/office/drawing/2014/main" id="{6DED2D48-4E85-119F-5B6E-EFEFBE470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626" y="818459"/>
            <a:ext cx="4757531" cy="5661854"/>
          </a:xfrm>
        </p:spPr>
      </p:pic>
    </p:spTree>
    <p:extLst>
      <p:ext uri="{BB962C8B-B14F-4D97-AF65-F5344CB8AC3E}">
        <p14:creationId xmlns:p14="http://schemas.microsoft.com/office/powerpoint/2010/main" val="297350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actus">
            <a:extLst>
              <a:ext uri="{FF2B5EF4-FFF2-40B4-BE49-F238E27FC236}">
                <a16:creationId xmlns:a16="http://schemas.microsoft.com/office/drawing/2014/main" id="{CA6895E3-C8BD-4010-B9E7-E43BA3DCF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" r="1" b="1"/>
          <a:stretch/>
        </p:blipFill>
        <p:spPr>
          <a:xfrm>
            <a:off x="1589" y="0"/>
            <a:ext cx="12188825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242A0A4-9B35-7D0C-E59E-21B388F39DC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304801"/>
            <a:ext cx="10515600" cy="685800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 err="1"/>
              <a:t>Analisis</a:t>
            </a:r>
            <a:r>
              <a:rPr lang="en-US" sz="4000" b="1" dirty="0"/>
              <a:t> Data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E8732AD-0019-88F0-F0EA-B0EB282F42F7}"/>
              </a:ext>
            </a:extLst>
          </p:cNvPr>
          <p:cNvSpPr txBox="1">
            <a:spLocks noChangeArrowheads="1"/>
          </p:cNvSpPr>
          <p:nvPr/>
        </p:nvSpPr>
        <p:spPr>
          <a:xfrm>
            <a:off x="1878360" y="1143001"/>
            <a:ext cx="8435280" cy="3051175"/>
          </a:xfrm>
          <a:prstGeom prst="rect">
            <a:avLst/>
          </a:prstGeom>
          <a:noFill/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indent="0" algn="ctr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Kualitatif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Kuantitatif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sz="3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Kuantitatif</a:t>
            </a:r>
            <a:r>
              <a:rPr lang="en-US" sz="3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Selain</a:t>
            </a:r>
            <a:r>
              <a:rPr lang="en-US" sz="3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sz="3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80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EC9C363-7D5D-5AC0-B336-04E8DE7C998D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10515600" cy="800487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3AEDB8-7CAF-91AB-FF98-88E11F0C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3" y="198029"/>
            <a:ext cx="5539967" cy="73183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Condition Index (CI)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BF234B-6FE8-AAF5-F328-89C5D8CDE4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9990" y="973815"/>
            <a:ext cx="6090594" cy="3624274"/>
          </a:xfrm>
        </p:spPr>
        <p:txBody>
          <a:bodyPr>
            <a:normAutofit/>
          </a:bodyPr>
          <a:lstStyle/>
          <a:p>
            <a:r>
              <a:rPr lang="en-US" sz="2800" b="1" dirty="0"/>
              <a:t>Condition Index  (CI) is equal to the square root of k,</a:t>
            </a:r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CI &lt; 10, no multicollinearity problem </a:t>
            </a:r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10&lt;CI&lt; 30, moderate multicollinearity problem </a:t>
            </a:r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CI&gt; 30, serious multicollinearity problem</a:t>
            </a: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8AA99D22-C367-8AF6-29A3-18FC4E9BC034}"/>
              </a:ext>
            </a:extLst>
          </p:cNvPr>
          <p:cNvGrpSpPr/>
          <p:nvPr/>
        </p:nvGrpSpPr>
        <p:grpSpPr>
          <a:xfrm>
            <a:off x="3896139" y="99391"/>
            <a:ext cx="8230159" cy="6659218"/>
            <a:chOff x="3559939" y="-157485"/>
            <a:chExt cx="8343755" cy="722315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FAAFD5-CAA2-72C1-A45A-E21FE7E5C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559939" y="4683479"/>
              <a:ext cx="497062" cy="458808"/>
              <a:chOff x="2703513" y="2783417"/>
              <a:chExt cx="4414308" cy="4074583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97D23766-3C2E-F7E8-92B3-241451FF9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758" y="2783417"/>
                <a:ext cx="4310063" cy="3614738"/>
              </a:xfrm>
              <a:custGeom>
                <a:avLst/>
                <a:gdLst/>
                <a:ahLst/>
                <a:cxnLst>
                  <a:cxn ang="0">
                    <a:pos x="5260" y="2301"/>
                  </a:cxn>
                  <a:cxn ang="0">
                    <a:pos x="5069" y="1997"/>
                  </a:cxn>
                  <a:cxn ang="0">
                    <a:pos x="4833" y="1718"/>
                  </a:cxn>
                  <a:cxn ang="0">
                    <a:pos x="4560" y="1457"/>
                  </a:cxn>
                  <a:cxn ang="0">
                    <a:pos x="4256" y="1217"/>
                  </a:cxn>
                  <a:cxn ang="0">
                    <a:pos x="3927" y="993"/>
                  </a:cxn>
                  <a:cxn ang="0">
                    <a:pos x="3580" y="782"/>
                  </a:cxn>
                  <a:cxn ang="0">
                    <a:pos x="3041" y="485"/>
                  </a:cxn>
                  <a:cxn ang="0">
                    <a:pos x="2631" y="297"/>
                  </a:cxn>
                  <a:cxn ang="0">
                    <a:pos x="2231" y="164"/>
                  </a:cxn>
                  <a:cxn ang="0">
                    <a:pos x="1852" y="75"/>
                  </a:cxn>
                  <a:cxn ang="0">
                    <a:pos x="1505" y="23"/>
                  </a:cxn>
                  <a:cxn ang="0">
                    <a:pos x="1202" y="2"/>
                  </a:cxn>
                  <a:cxn ang="0">
                    <a:pos x="954" y="4"/>
                  </a:cxn>
                  <a:cxn ang="0">
                    <a:pos x="709" y="28"/>
                  </a:cxn>
                  <a:cxn ang="0">
                    <a:pos x="636" y="49"/>
                  </a:cxn>
                  <a:cxn ang="0">
                    <a:pos x="530" y="72"/>
                  </a:cxn>
                  <a:cxn ang="0">
                    <a:pos x="403" y="72"/>
                  </a:cxn>
                  <a:cxn ang="0">
                    <a:pos x="139" y="42"/>
                  </a:cxn>
                  <a:cxn ang="0">
                    <a:pos x="10" y="42"/>
                  </a:cxn>
                  <a:cxn ang="0">
                    <a:pos x="0" y="49"/>
                  </a:cxn>
                  <a:cxn ang="0">
                    <a:pos x="695" y="291"/>
                  </a:cxn>
                  <a:cxn ang="0">
                    <a:pos x="1463" y="591"/>
                  </a:cxn>
                  <a:cxn ang="0">
                    <a:pos x="1910" y="788"/>
                  </a:cxn>
                  <a:cxn ang="0">
                    <a:pos x="2311" y="993"/>
                  </a:cxn>
                  <a:cxn ang="0">
                    <a:pos x="2624" y="1194"/>
                  </a:cxn>
                  <a:cxn ang="0">
                    <a:pos x="2806" y="1354"/>
                  </a:cxn>
                  <a:cxn ang="0">
                    <a:pos x="3310" y="1836"/>
                  </a:cxn>
                  <a:cxn ang="0">
                    <a:pos x="3708" y="2251"/>
                  </a:cxn>
                  <a:cxn ang="0">
                    <a:pos x="4110" y="2713"/>
                  </a:cxn>
                  <a:cxn ang="0">
                    <a:pos x="4476" y="3197"/>
                  </a:cxn>
                  <a:cxn ang="0">
                    <a:pos x="4669" y="3501"/>
                  </a:cxn>
                  <a:cxn ang="0">
                    <a:pos x="4798" y="3739"/>
                  </a:cxn>
                  <a:cxn ang="0">
                    <a:pos x="4897" y="3970"/>
                  </a:cxn>
                  <a:cxn ang="0">
                    <a:pos x="4961" y="4191"/>
                  </a:cxn>
                  <a:cxn ang="0">
                    <a:pos x="4986" y="4399"/>
                  </a:cxn>
                  <a:cxn ang="0">
                    <a:pos x="4977" y="4545"/>
                  </a:cxn>
                  <a:cxn ang="0">
                    <a:pos x="5048" y="4554"/>
                  </a:cxn>
                  <a:cxn ang="0">
                    <a:pos x="5083" y="4531"/>
                  </a:cxn>
                  <a:cxn ang="0">
                    <a:pos x="5095" y="4491"/>
                  </a:cxn>
                  <a:cxn ang="0">
                    <a:pos x="5140" y="4401"/>
                  </a:cxn>
                  <a:cxn ang="0">
                    <a:pos x="5269" y="4121"/>
                  </a:cxn>
                  <a:cxn ang="0">
                    <a:pos x="5364" y="3850"/>
                  </a:cxn>
                  <a:cxn ang="0">
                    <a:pos x="5396" y="3694"/>
                  </a:cxn>
                  <a:cxn ang="0">
                    <a:pos x="5417" y="3405"/>
                  </a:cxn>
                  <a:cxn ang="0">
                    <a:pos x="5431" y="3004"/>
                  </a:cxn>
                  <a:cxn ang="0">
                    <a:pos x="5408" y="2719"/>
                  </a:cxn>
                  <a:cxn ang="0">
                    <a:pos x="5375" y="2567"/>
                  </a:cxn>
                  <a:cxn ang="0">
                    <a:pos x="5338" y="2463"/>
                  </a:cxn>
                </a:cxnLst>
                <a:rect l="0" t="0" r="r" b="b"/>
                <a:pathLst>
                  <a:path w="5431" h="4556">
                    <a:moveTo>
                      <a:pt x="5338" y="2463"/>
                    </a:moveTo>
                    <a:lnTo>
                      <a:pt x="5338" y="2463"/>
                    </a:lnTo>
                    <a:lnTo>
                      <a:pt x="5302" y="2381"/>
                    </a:lnTo>
                    <a:lnTo>
                      <a:pt x="5260" y="2301"/>
                    </a:lnTo>
                    <a:lnTo>
                      <a:pt x="5217" y="2223"/>
                    </a:lnTo>
                    <a:lnTo>
                      <a:pt x="5170" y="2147"/>
                    </a:lnTo>
                    <a:lnTo>
                      <a:pt x="5121" y="2070"/>
                    </a:lnTo>
                    <a:lnTo>
                      <a:pt x="5069" y="1997"/>
                    </a:lnTo>
                    <a:lnTo>
                      <a:pt x="5013" y="1924"/>
                    </a:lnTo>
                    <a:lnTo>
                      <a:pt x="4956" y="1855"/>
                    </a:lnTo>
                    <a:lnTo>
                      <a:pt x="4895" y="1785"/>
                    </a:lnTo>
                    <a:lnTo>
                      <a:pt x="4833" y="1718"/>
                    </a:lnTo>
                    <a:lnTo>
                      <a:pt x="4767" y="1650"/>
                    </a:lnTo>
                    <a:lnTo>
                      <a:pt x="4701" y="1585"/>
                    </a:lnTo>
                    <a:lnTo>
                      <a:pt x="4631" y="1521"/>
                    </a:lnTo>
                    <a:lnTo>
                      <a:pt x="4560" y="1457"/>
                    </a:lnTo>
                    <a:lnTo>
                      <a:pt x="4487" y="1396"/>
                    </a:lnTo>
                    <a:lnTo>
                      <a:pt x="4410" y="1335"/>
                    </a:lnTo>
                    <a:lnTo>
                      <a:pt x="4334" y="1276"/>
                    </a:lnTo>
                    <a:lnTo>
                      <a:pt x="4256" y="1217"/>
                    </a:lnTo>
                    <a:lnTo>
                      <a:pt x="4176" y="1160"/>
                    </a:lnTo>
                    <a:lnTo>
                      <a:pt x="4094" y="1104"/>
                    </a:lnTo>
                    <a:lnTo>
                      <a:pt x="4011" y="1048"/>
                    </a:lnTo>
                    <a:lnTo>
                      <a:pt x="3927" y="993"/>
                    </a:lnTo>
                    <a:lnTo>
                      <a:pt x="3842" y="939"/>
                    </a:lnTo>
                    <a:lnTo>
                      <a:pt x="3755" y="887"/>
                    </a:lnTo>
                    <a:lnTo>
                      <a:pt x="3668" y="833"/>
                    </a:lnTo>
                    <a:lnTo>
                      <a:pt x="3580" y="782"/>
                    </a:lnTo>
                    <a:lnTo>
                      <a:pt x="3402" y="680"/>
                    </a:lnTo>
                    <a:lnTo>
                      <a:pt x="3222" y="583"/>
                    </a:lnTo>
                    <a:lnTo>
                      <a:pt x="3041" y="485"/>
                    </a:lnTo>
                    <a:lnTo>
                      <a:pt x="3041" y="485"/>
                    </a:lnTo>
                    <a:lnTo>
                      <a:pt x="2938" y="433"/>
                    </a:lnTo>
                    <a:lnTo>
                      <a:pt x="2834" y="384"/>
                    </a:lnTo>
                    <a:lnTo>
                      <a:pt x="2733" y="339"/>
                    </a:lnTo>
                    <a:lnTo>
                      <a:pt x="2631" y="297"/>
                    </a:lnTo>
                    <a:lnTo>
                      <a:pt x="2530" y="259"/>
                    </a:lnTo>
                    <a:lnTo>
                      <a:pt x="2429" y="224"/>
                    </a:lnTo>
                    <a:lnTo>
                      <a:pt x="2328" y="191"/>
                    </a:lnTo>
                    <a:lnTo>
                      <a:pt x="2231" y="164"/>
                    </a:lnTo>
                    <a:lnTo>
                      <a:pt x="2134" y="138"/>
                    </a:lnTo>
                    <a:lnTo>
                      <a:pt x="2038" y="113"/>
                    </a:lnTo>
                    <a:lnTo>
                      <a:pt x="1944" y="92"/>
                    </a:lnTo>
                    <a:lnTo>
                      <a:pt x="1852" y="75"/>
                    </a:lnTo>
                    <a:lnTo>
                      <a:pt x="1762" y="59"/>
                    </a:lnTo>
                    <a:lnTo>
                      <a:pt x="1673" y="45"/>
                    </a:lnTo>
                    <a:lnTo>
                      <a:pt x="1588" y="33"/>
                    </a:lnTo>
                    <a:lnTo>
                      <a:pt x="1505" y="23"/>
                    </a:lnTo>
                    <a:lnTo>
                      <a:pt x="1425" y="16"/>
                    </a:lnTo>
                    <a:lnTo>
                      <a:pt x="1347" y="11"/>
                    </a:lnTo>
                    <a:lnTo>
                      <a:pt x="1274" y="5"/>
                    </a:lnTo>
                    <a:lnTo>
                      <a:pt x="1202" y="2"/>
                    </a:lnTo>
                    <a:lnTo>
                      <a:pt x="1135" y="0"/>
                    </a:lnTo>
                    <a:lnTo>
                      <a:pt x="1070" y="0"/>
                    </a:lnTo>
                    <a:lnTo>
                      <a:pt x="1009" y="2"/>
                    </a:lnTo>
                    <a:lnTo>
                      <a:pt x="954" y="4"/>
                    </a:lnTo>
                    <a:lnTo>
                      <a:pt x="853" y="9"/>
                    </a:lnTo>
                    <a:lnTo>
                      <a:pt x="771" y="18"/>
                    </a:lnTo>
                    <a:lnTo>
                      <a:pt x="737" y="23"/>
                    </a:lnTo>
                    <a:lnTo>
                      <a:pt x="709" y="28"/>
                    </a:lnTo>
                    <a:lnTo>
                      <a:pt x="684" y="33"/>
                    </a:lnTo>
                    <a:lnTo>
                      <a:pt x="665" y="39"/>
                    </a:lnTo>
                    <a:lnTo>
                      <a:pt x="665" y="39"/>
                    </a:lnTo>
                    <a:lnTo>
                      <a:pt x="636" y="49"/>
                    </a:lnTo>
                    <a:lnTo>
                      <a:pt x="608" y="56"/>
                    </a:lnTo>
                    <a:lnTo>
                      <a:pt x="580" y="63"/>
                    </a:lnTo>
                    <a:lnTo>
                      <a:pt x="554" y="68"/>
                    </a:lnTo>
                    <a:lnTo>
                      <a:pt x="530" y="72"/>
                    </a:lnTo>
                    <a:lnTo>
                      <a:pt x="504" y="73"/>
                    </a:lnTo>
                    <a:lnTo>
                      <a:pt x="479" y="73"/>
                    </a:lnTo>
                    <a:lnTo>
                      <a:pt x="455" y="73"/>
                    </a:lnTo>
                    <a:lnTo>
                      <a:pt x="403" y="72"/>
                    </a:lnTo>
                    <a:lnTo>
                      <a:pt x="347" y="66"/>
                    </a:lnTo>
                    <a:lnTo>
                      <a:pt x="210" y="49"/>
                    </a:lnTo>
                    <a:lnTo>
                      <a:pt x="210" y="49"/>
                    </a:lnTo>
                    <a:lnTo>
                      <a:pt x="139" y="42"/>
                    </a:lnTo>
                    <a:lnTo>
                      <a:pt x="87" y="39"/>
                    </a:lnTo>
                    <a:lnTo>
                      <a:pt x="50" y="39"/>
                    </a:lnTo>
                    <a:lnTo>
                      <a:pt x="24" y="40"/>
                    </a:lnTo>
                    <a:lnTo>
                      <a:pt x="10" y="42"/>
                    </a:lnTo>
                    <a:lnTo>
                      <a:pt x="1" y="45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90" y="80"/>
                    </a:lnTo>
                    <a:lnTo>
                      <a:pt x="337" y="164"/>
                    </a:lnTo>
                    <a:lnTo>
                      <a:pt x="504" y="223"/>
                    </a:lnTo>
                    <a:lnTo>
                      <a:pt x="695" y="291"/>
                    </a:lnTo>
                    <a:lnTo>
                      <a:pt x="902" y="369"/>
                    </a:lnTo>
                    <a:lnTo>
                      <a:pt x="1121" y="452"/>
                    </a:lnTo>
                    <a:lnTo>
                      <a:pt x="1348" y="543"/>
                    </a:lnTo>
                    <a:lnTo>
                      <a:pt x="1463" y="591"/>
                    </a:lnTo>
                    <a:lnTo>
                      <a:pt x="1576" y="638"/>
                    </a:lnTo>
                    <a:lnTo>
                      <a:pt x="1689" y="689"/>
                    </a:lnTo>
                    <a:lnTo>
                      <a:pt x="1800" y="737"/>
                    </a:lnTo>
                    <a:lnTo>
                      <a:pt x="1910" y="788"/>
                    </a:lnTo>
                    <a:lnTo>
                      <a:pt x="2016" y="840"/>
                    </a:lnTo>
                    <a:lnTo>
                      <a:pt x="2120" y="890"/>
                    </a:lnTo>
                    <a:lnTo>
                      <a:pt x="2217" y="942"/>
                    </a:lnTo>
                    <a:lnTo>
                      <a:pt x="2311" y="993"/>
                    </a:lnTo>
                    <a:lnTo>
                      <a:pt x="2400" y="1043"/>
                    </a:lnTo>
                    <a:lnTo>
                      <a:pt x="2481" y="1095"/>
                    </a:lnTo>
                    <a:lnTo>
                      <a:pt x="2556" y="1146"/>
                    </a:lnTo>
                    <a:lnTo>
                      <a:pt x="2624" y="1194"/>
                    </a:lnTo>
                    <a:lnTo>
                      <a:pt x="2653" y="1219"/>
                    </a:lnTo>
                    <a:lnTo>
                      <a:pt x="2683" y="1243"/>
                    </a:lnTo>
                    <a:lnTo>
                      <a:pt x="2683" y="1243"/>
                    </a:lnTo>
                    <a:lnTo>
                      <a:pt x="2806" y="1354"/>
                    </a:lnTo>
                    <a:lnTo>
                      <a:pt x="2956" y="1493"/>
                    </a:lnTo>
                    <a:lnTo>
                      <a:pt x="3126" y="1655"/>
                    </a:lnTo>
                    <a:lnTo>
                      <a:pt x="3216" y="1744"/>
                    </a:lnTo>
                    <a:lnTo>
                      <a:pt x="3310" y="1836"/>
                    </a:lnTo>
                    <a:lnTo>
                      <a:pt x="3408" y="1935"/>
                    </a:lnTo>
                    <a:lnTo>
                      <a:pt x="3507" y="2037"/>
                    </a:lnTo>
                    <a:lnTo>
                      <a:pt x="3608" y="2142"/>
                    </a:lnTo>
                    <a:lnTo>
                      <a:pt x="3708" y="2251"/>
                    </a:lnTo>
                    <a:lnTo>
                      <a:pt x="3811" y="2362"/>
                    </a:lnTo>
                    <a:lnTo>
                      <a:pt x="3912" y="2477"/>
                    </a:lnTo>
                    <a:lnTo>
                      <a:pt x="4011" y="2593"/>
                    </a:lnTo>
                    <a:lnTo>
                      <a:pt x="4110" y="2713"/>
                    </a:lnTo>
                    <a:lnTo>
                      <a:pt x="4207" y="2832"/>
                    </a:lnTo>
                    <a:lnTo>
                      <a:pt x="4299" y="2953"/>
                    </a:lnTo>
                    <a:lnTo>
                      <a:pt x="4390" y="3075"/>
                    </a:lnTo>
                    <a:lnTo>
                      <a:pt x="4476" y="3197"/>
                    </a:lnTo>
                    <a:lnTo>
                      <a:pt x="4558" y="3318"/>
                    </a:lnTo>
                    <a:lnTo>
                      <a:pt x="4596" y="3379"/>
                    </a:lnTo>
                    <a:lnTo>
                      <a:pt x="4635" y="3440"/>
                    </a:lnTo>
                    <a:lnTo>
                      <a:pt x="4669" y="3501"/>
                    </a:lnTo>
                    <a:lnTo>
                      <a:pt x="4704" y="3560"/>
                    </a:lnTo>
                    <a:lnTo>
                      <a:pt x="4737" y="3621"/>
                    </a:lnTo>
                    <a:lnTo>
                      <a:pt x="4768" y="3680"/>
                    </a:lnTo>
                    <a:lnTo>
                      <a:pt x="4798" y="3739"/>
                    </a:lnTo>
                    <a:lnTo>
                      <a:pt x="4826" y="3798"/>
                    </a:lnTo>
                    <a:lnTo>
                      <a:pt x="4852" y="3855"/>
                    </a:lnTo>
                    <a:lnTo>
                      <a:pt x="4874" y="3913"/>
                    </a:lnTo>
                    <a:lnTo>
                      <a:pt x="4897" y="3970"/>
                    </a:lnTo>
                    <a:lnTo>
                      <a:pt x="4916" y="4026"/>
                    </a:lnTo>
                    <a:lnTo>
                      <a:pt x="4933" y="4081"/>
                    </a:lnTo>
                    <a:lnTo>
                      <a:pt x="4949" y="4137"/>
                    </a:lnTo>
                    <a:lnTo>
                      <a:pt x="4961" y="4191"/>
                    </a:lnTo>
                    <a:lnTo>
                      <a:pt x="4972" y="4245"/>
                    </a:lnTo>
                    <a:lnTo>
                      <a:pt x="4979" y="4297"/>
                    </a:lnTo>
                    <a:lnTo>
                      <a:pt x="4984" y="4349"/>
                    </a:lnTo>
                    <a:lnTo>
                      <a:pt x="4986" y="4399"/>
                    </a:lnTo>
                    <a:lnTo>
                      <a:pt x="4986" y="4448"/>
                    </a:lnTo>
                    <a:lnTo>
                      <a:pt x="4982" y="4497"/>
                    </a:lnTo>
                    <a:lnTo>
                      <a:pt x="4977" y="4545"/>
                    </a:lnTo>
                    <a:lnTo>
                      <a:pt x="4977" y="4545"/>
                    </a:lnTo>
                    <a:lnTo>
                      <a:pt x="4998" y="4551"/>
                    </a:lnTo>
                    <a:lnTo>
                      <a:pt x="5017" y="4554"/>
                    </a:lnTo>
                    <a:lnTo>
                      <a:pt x="5034" y="4556"/>
                    </a:lnTo>
                    <a:lnTo>
                      <a:pt x="5048" y="4554"/>
                    </a:lnTo>
                    <a:lnTo>
                      <a:pt x="5060" y="4551"/>
                    </a:lnTo>
                    <a:lnTo>
                      <a:pt x="5069" y="4545"/>
                    </a:lnTo>
                    <a:lnTo>
                      <a:pt x="5076" y="4538"/>
                    </a:lnTo>
                    <a:lnTo>
                      <a:pt x="5083" y="4531"/>
                    </a:lnTo>
                    <a:lnTo>
                      <a:pt x="5086" y="4525"/>
                    </a:lnTo>
                    <a:lnTo>
                      <a:pt x="5090" y="4518"/>
                    </a:lnTo>
                    <a:lnTo>
                      <a:pt x="5093" y="4504"/>
                    </a:lnTo>
                    <a:lnTo>
                      <a:pt x="5095" y="4491"/>
                    </a:lnTo>
                    <a:lnTo>
                      <a:pt x="5095" y="4488"/>
                    </a:lnTo>
                    <a:lnTo>
                      <a:pt x="5095" y="4488"/>
                    </a:lnTo>
                    <a:lnTo>
                      <a:pt x="5107" y="4465"/>
                    </a:lnTo>
                    <a:lnTo>
                      <a:pt x="5140" y="4401"/>
                    </a:lnTo>
                    <a:lnTo>
                      <a:pt x="5187" y="4304"/>
                    </a:lnTo>
                    <a:lnTo>
                      <a:pt x="5213" y="4246"/>
                    </a:lnTo>
                    <a:lnTo>
                      <a:pt x="5241" y="4186"/>
                    </a:lnTo>
                    <a:lnTo>
                      <a:pt x="5269" y="4121"/>
                    </a:lnTo>
                    <a:lnTo>
                      <a:pt x="5295" y="4053"/>
                    </a:lnTo>
                    <a:lnTo>
                      <a:pt x="5321" y="3986"/>
                    </a:lnTo>
                    <a:lnTo>
                      <a:pt x="5344" y="3916"/>
                    </a:lnTo>
                    <a:lnTo>
                      <a:pt x="5364" y="3850"/>
                    </a:lnTo>
                    <a:lnTo>
                      <a:pt x="5380" y="3784"/>
                    </a:lnTo>
                    <a:lnTo>
                      <a:pt x="5387" y="3753"/>
                    </a:lnTo>
                    <a:lnTo>
                      <a:pt x="5392" y="3723"/>
                    </a:lnTo>
                    <a:lnTo>
                      <a:pt x="5396" y="3694"/>
                    </a:lnTo>
                    <a:lnTo>
                      <a:pt x="5397" y="3666"/>
                    </a:lnTo>
                    <a:lnTo>
                      <a:pt x="5397" y="3666"/>
                    </a:lnTo>
                    <a:lnTo>
                      <a:pt x="5406" y="3546"/>
                    </a:lnTo>
                    <a:lnTo>
                      <a:pt x="5417" y="3405"/>
                    </a:lnTo>
                    <a:lnTo>
                      <a:pt x="5425" y="3250"/>
                    </a:lnTo>
                    <a:lnTo>
                      <a:pt x="5429" y="3169"/>
                    </a:lnTo>
                    <a:lnTo>
                      <a:pt x="5431" y="3087"/>
                    </a:lnTo>
                    <a:lnTo>
                      <a:pt x="5431" y="3004"/>
                    </a:lnTo>
                    <a:lnTo>
                      <a:pt x="5427" y="2920"/>
                    </a:lnTo>
                    <a:lnTo>
                      <a:pt x="5422" y="2839"/>
                    </a:lnTo>
                    <a:lnTo>
                      <a:pt x="5413" y="2759"/>
                    </a:lnTo>
                    <a:lnTo>
                      <a:pt x="5408" y="2719"/>
                    </a:lnTo>
                    <a:lnTo>
                      <a:pt x="5401" y="2679"/>
                    </a:lnTo>
                    <a:lnTo>
                      <a:pt x="5394" y="2640"/>
                    </a:lnTo>
                    <a:lnTo>
                      <a:pt x="5385" y="2604"/>
                    </a:lnTo>
                    <a:lnTo>
                      <a:pt x="5375" y="2567"/>
                    </a:lnTo>
                    <a:lnTo>
                      <a:pt x="5364" y="2531"/>
                    </a:lnTo>
                    <a:lnTo>
                      <a:pt x="5352" y="2496"/>
                    </a:lnTo>
                    <a:lnTo>
                      <a:pt x="5338" y="2463"/>
                    </a:lnTo>
                    <a:lnTo>
                      <a:pt x="5338" y="246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99846D"/>
                  </a:gs>
                  <a:gs pos="100000">
                    <a:srgbClr val="755D3E"/>
                  </a:gs>
                  <a:gs pos="40000">
                    <a:srgbClr val="B39375"/>
                  </a:gs>
                </a:gsLst>
                <a:lin ang="0" scaled="1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111125" dist="50800" dir="2700000">
                  <a:srgbClr val="000000">
                    <a:alpha val="50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1B0C7868-7578-E544-366F-635EAEFEE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513" y="2813050"/>
                <a:ext cx="4070350" cy="4044950"/>
              </a:xfrm>
              <a:custGeom>
                <a:avLst/>
                <a:gdLst/>
                <a:ahLst/>
                <a:cxnLst>
                  <a:cxn ang="0">
                    <a:pos x="2794" y="1170"/>
                  </a:cxn>
                  <a:cxn ang="0">
                    <a:pos x="2622" y="1046"/>
                  </a:cxn>
                  <a:cxn ang="0">
                    <a:pos x="2358" y="893"/>
                  </a:cxn>
                  <a:cxn ang="0">
                    <a:pos x="2051" y="739"/>
                  </a:cxn>
                  <a:cxn ang="0">
                    <a:pos x="1717" y="589"/>
                  </a:cxn>
                  <a:cxn ang="0">
                    <a:pos x="1262" y="403"/>
                  </a:cxn>
                  <a:cxn ang="0">
                    <a:pos x="645" y="174"/>
                  </a:cxn>
                  <a:cxn ang="0">
                    <a:pos x="141" y="0"/>
                  </a:cxn>
                  <a:cxn ang="0">
                    <a:pos x="132" y="9"/>
                  </a:cxn>
                  <a:cxn ang="0">
                    <a:pos x="116" y="36"/>
                  </a:cxn>
                  <a:cxn ang="0">
                    <a:pos x="111" y="78"/>
                  </a:cxn>
                  <a:cxn ang="0">
                    <a:pos x="122" y="139"/>
                  </a:cxn>
                  <a:cxn ang="0">
                    <a:pos x="141" y="195"/>
                  </a:cxn>
                  <a:cxn ang="0">
                    <a:pos x="144" y="240"/>
                  </a:cxn>
                  <a:cxn ang="0">
                    <a:pos x="118" y="419"/>
                  </a:cxn>
                  <a:cxn ang="0">
                    <a:pos x="52" y="773"/>
                  </a:cxn>
                  <a:cxn ang="0">
                    <a:pos x="17" y="1041"/>
                  </a:cxn>
                  <a:cxn ang="0">
                    <a:pos x="0" y="1337"/>
                  </a:cxn>
                  <a:cxn ang="0">
                    <a:pos x="7" y="1597"/>
                  </a:cxn>
                  <a:cxn ang="0">
                    <a:pos x="23" y="1757"/>
                  </a:cxn>
                  <a:cxn ang="0">
                    <a:pos x="50" y="1921"/>
                  </a:cxn>
                  <a:cxn ang="0">
                    <a:pos x="92" y="2082"/>
                  </a:cxn>
                  <a:cxn ang="0">
                    <a:pos x="146" y="2244"/>
                  </a:cxn>
                  <a:cxn ang="0">
                    <a:pos x="215" y="2404"/>
                  </a:cxn>
                  <a:cxn ang="0">
                    <a:pos x="302" y="2560"/>
                  </a:cxn>
                  <a:cxn ang="0">
                    <a:pos x="407" y="2711"/>
                  </a:cxn>
                  <a:cxn ang="0">
                    <a:pos x="532" y="2857"/>
                  </a:cxn>
                  <a:cxn ang="0">
                    <a:pos x="674" y="3003"/>
                  </a:cxn>
                  <a:cxn ang="0">
                    <a:pos x="980" y="3330"/>
                  </a:cxn>
                  <a:cxn ang="0">
                    <a:pos x="1427" y="3812"/>
                  </a:cxn>
                  <a:cxn ang="0">
                    <a:pos x="1790" y="4175"/>
                  </a:cxn>
                  <a:cxn ang="0">
                    <a:pos x="1983" y="4347"/>
                  </a:cxn>
                  <a:cxn ang="0">
                    <a:pos x="2181" y="4510"/>
                  </a:cxn>
                  <a:cxn ang="0">
                    <a:pos x="2386" y="4660"/>
                  </a:cxn>
                  <a:cxn ang="0">
                    <a:pos x="2600" y="4792"/>
                  </a:cxn>
                  <a:cxn ang="0">
                    <a:pos x="2819" y="4905"/>
                  </a:cxn>
                  <a:cxn ang="0">
                    <a:pos x="3045" y="4993"/>
                  </a:cxn>
                  <a:cxn ang="0">
                    <a:pos x="3278" y="5058"/>
                  </a:cxn>
                  <a:cxn ang="0">
                    <a:pos x="3519" y="5091"/>
                  </a:cxn>
                  <a:cxn ang="0">
                    <a:pos x="3766" y="5093"/>
                  </a:cxn>
                  <a:cxn ang="0">
                    <a:pos x="4021" y="5058"/>
                  </a:cxn>
                  <a:cxn ang="0">
                    <a:pos x="4240" y="4999"/>
                  </a:cxn>
                  <a:cxn ang="0">
                    <a:pos x="4374" y="4950"/>
                  </a:cxn>
                  <a:cxn ang="0">
                    <a:pos x="4555" y="4868"/>
                  </a:cxn>
                  <a:cxn ang="0">
                    <a:pos x="4833" y="4707"/>
                  </a:cxn>
                  <a:cxn ang="0">
                    <a:pos x="5118" y="4496"/>
                  </a:cxn>
                  <a:cxn ang="0">
                    <a:pos x="5127" y="4399"/>
                  </a:cxn>
                  <a:cxn ang="0">
                    <a:pos x="5120" y="4248"/>
                  </a:cxn>
                  <a:cxn ang="0">
                    <a:pos x="5090" y="4088"/>
                  </a:cxn>
                  <a:cxn ang="0">
                    <a:pos x="5038" y="3921"/>
                  </a:cxn>
                  <a:cxn ang="0">
                    <a:pos x="4967" y="3749"/>
                  </a:cxn>
                  <a:cxn ang="0">
                    <a:pos x="4878" y="3572"/>
                  </a:cxn>
                  <a:cxn ang="0">
                    <a:pos x="4776" y="3391"/>
                  </a:cxn>
                  <a:cxn ang="0">
                    <a:pos x="4617" y="3148"/>
                  </a:cxn>
                  <a:cxn ang="0">
                    <a:pos x="4348" y="2783"/>
                  </a:cxn>
                  <a:cxn ang="0">
                    <a:pos x="4053" y="2428"/>
                  </a:cxn>
                  <a:cxn ang="0">
                    <a:pos x="3749" y="2093"/>
                  </a:cxn>
                  <a:cxn ang="0">
                    <a:pos x="3451" y="1787"/>
                  </a:cxn>
                  <a:cxn ang="0">
                    <a:pos x="3097" y="1444"/>
                  </a:cxn>
                  <a:cxn ang="0">
                    <a:pos x="2824" y="1194"/>
                  </a:cxn>
                </a:cxnLst>
                <a:rect l="0" t="0" r="r" b="b"/>
                <a:pathLst>
                  <a:path w="5127" h="5096">
                    <a:moveTo>
                      <a:pt x="2824" y="1194"/>
                    </a:moveTo>
                    <a:lnTo>
                      <a:pt x="2824" y="1194"/>
                    </a:lnTo>
                    <a:lnTo>
                      <a:pt x="2794" y="1170"/>
                    </a:lnTo>
                    <a:lnTo>
                      <a:pt x="2765" y="1145"/>
                    </a:lnTo>
                    <a:lnTo>
                      <a:pt x="2697" y="1097"/>
                    </a:lnTo>
                    <a:lnTo>
                      <a:pt x="2622" y="1046"/>
                    </a:lnTo>
                    <a:lnTo>
                      <a:pt x="2541" y="994"/>
                    </a:lnTo>
                    <a:lnTo>
                      <a:pt x="2452" y="944"/>
                    </a:lnTo>
                    <a:lnTo>
                      <a:pt x="2358" y="893"/>
                    </a:lnTo>
                    <a:lnTo>
                      <a:pt x="2261" y="841"/>
                    </a:lnTo>
                    <a:lnTo>
                      <a:pt x="2157" y="791"/>
                    </a:lnTo>
                    <a:lnTo>
                      <a:pt x="2051" y="739"/>
                    </a:lnTo>
                    <a:lnTo>
                      <a:pt x="1941" y="688"/>
                    </a:lnTo>
                    <a:lnTo>
                      <a:pt x="1830" y="640"/>
                    </a:lnTo>
                    <a:lnTo>
                      <a:pt x="1717" y="589"/>
                    </a:lnTo>
                    <a:lnTo>
                      <a:pt x="1604" y="542"/>
                    </a:lnTo>
                    <a:lnTo>
                      <a:pt x="1489" y="494"/>
                    </a:lnTo>
                    <a:lnTo>
                      <a:pt x="1262" y="403"/>
                    </a:lnTo>
                    <a:lnTo>
                      <a:pt x="1043" y="320"/>
                    </a:lnTo>
                    <a:lnTo>
                      <a:pt x="836" y="242"/>
                    </a:lnTo>
                    <a:lnTo>
                      <a:pt x="645" y="174"/>
                    </a:lnTo>
                    <a:lnTo>
                      <a:pt x="478" y="115"/>
                    </a:lnTo>
                    <a:lnTo>
                      <a:pt x="231" y="31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37" y="2"/>
                    </a:lnTo>
                    <a:lnTo>
                      <a:pt x="132" y="9"/>
                    </a:lnTo>
                    <a:lnTo>
                      <a:pt x="123" y="19"/>
                    </a:lnTo>
                    <a:lnTo>
                      <a:pt x="120" y="28"/>
                    </a:lnTo>
                    <a:lnTo>
                      <a:pt x="116" y="36"/>
                    </a:lnTo>
                    <a:lnTo>
                      <a:pt x="113" y="49"/>
                    </a:lnTo>
                    <a:lnTo>
                      <a:pt x="113" y="63"/>
                    </a:lnTo>
                    <a:lnTo>
                      <a:pt x="111" y="78"/>
                    </a:lnTo>
                    <a:lnTo>
                      <a:pt x="113" y="96"/>
                    </a:lnTo>
                    <a:lnTo>
                      <a:pt x="116" y="116"/>
                    </a:lnTo>
                    <a:lnTo>
                      <a:pt x="122" y="139"/>
                    </a:lnTo>
                    <a:lnTo>
                      <a:pt x="130" y="165"/>
                    </a:lnTo>
                    <a:lnTo>
                      <a:pt x="141" y="195"/>
                    </a:lnTo>
                    <a:lnTo>
                      <a:pt x="141" y="195"/>
                    </a:lnTo>
                    <a:lnTo>
                      <a:pt x="142" y="203"/>
                    </a:lnTo>
                    <a:lnTo>
                      <a:pt x="144" y="214"/>
                    </a:lnTo>
                    <a:lnTo>
                      <a:pt x="144" y="240"/>
                    </a:lnTo>
                    <a:lnTo>
                      <a:pt x="142" y="275"/>
                    </a:lnTo>
                    <a:lnTo>
                      <a:pt x="135" y="316"/>
                    </a:lnTo>
                    <a:lnTo>
                      <a:pt x="118" y="419"/>
                    </a:lnTo>
                    <a:lnTo>
                      <a:pt x="94" y="546"/>
                    </a:lnTo>
                    <a:lnTo>
                      <a:pt x="66" y="693"/>
                    </a:lnTo>
                    <a:lnTo>
                      <a:pt x="52" y="773"/>
                    </a:lnTo>
                    <a:lnTo>
                      <a:pt x="40" y="859"/>
                    </a:lnTo>
                    <a:lnTo>
                      <a:pt x="28" y="947"/>
                    </a:lnTo>
                    <a:lnTo>
                      <a:pt x="17" y="1041"/>
                    </a:lnTo>
                    <a:lnTo>
                      <a:pt x="9" y="1137"/>
                    </a:lnTo>
                    <a:lnTo>
                      <a:pt x="3" y="1236"/>
                    </a:lnTo>
                    <a:lnTo>
                      <a:pt x="0" y="1337"/>
                    </a:lnTo>
                    <a:lnTo>
                      <a:pt x="0" y="1439"/>
                    </a:lnTo>
                    <a:lnTo>
                      <a:pt x="3" y="1543"/>
                    </a:lnTo>
                    <a:lnTo>
                      <a:pt x="7" y="1597"/>
                    </a:lnTo>
                    <a:lnTo>
                      <a:pt x="10" y="1649"/>
                    </a:lnTo>
                    <a:lnTo>
                      <a:pt x="17" y="1703"/>
                    </a:lnTo>
                    <a:lnTo>
                      <a:pt x="23" y="1757"/>
                    </a:lnTo>
                    <a:lnTo>
                      <a:pt x="31" y="1811"/>
                    </a:lnTo>
                    <a:lnTo>
                      <a:pt x="40" y="1865"/>
                    </a:lnTo>
                    <a:lnTo>
                      <a:pt x="50" y="1921"/>
                    </a:lnTo>
                    <a:lnTo>
                      <a:pt x="62" y="1974"/>
                    </a:lnTo>
                    <a:lnTo>
                      <a:pt x="76" y="2028"/>
                    </a:lnTo>
                    <a:lnTo>
                      <a:pt x="92" y="2082"/>
                    </a:lnTo>
                    <a:lnTo>
                      <a:pt x="108" y="2136"/>
                    </a:lnTo>
                    <a:lnTo>
                      <a:pt x="125" y="2190"/>
                    </a:lnTo>
                    <a:lnTo>
                      <a:pt x="146" y="2244"/>
                    </a:lnTo>
                    <a:lnTo>
                      <a:pt x="167" y="2298"/>
                    </a:lnTo>
                    <a:lnTo>
                      <a:pt x="189" y="2350"/>
                    </a:lnTo>
                    <a:lnTo>
                      <a:pt x="215" y="2404"/>
                    </a:lnTo>
                    <a:lnTo>
                      <a:pt x="241" y="2456"/>
                    </a:lnTo>
                    <a:lnTo>
                      <a:pt x="271" y="2508"/>
                    </a:lnTo>
                    <a:lnTo>
                      <a:pt x="302" y="2560"/>
                    </a:lnTo>
                    <a:lnTo>
                      <a:pt x="335" y="2611"/>
                    </a:lnTo>
                    <a:lnTo>
                      <a:pt x="370" y="2661"/>
                    </a:lnTo>
                    <a:lnTo>
                      <a:pt x="407" y="2711"/>
                    </a:lnTo>
                    <a:lnTo>
                      <a:pt x="447" y="2762"/>
                    </a:lnTo>
                    <a:lnTo>
                      <a:pt x="488" y="2810"/>
                    </a:lnTo>
                    <a:lnTo>
                      <a:pt x="532" y="2857"/>
                    </a:lnTo>
                    <a:lnTo>
                      <a:pt x="579" y="2906"/>
                    </a:lnTo>
                    <a:lnTo>
                      <a:pt x="579" y="2906"/>
                    </a:lnTo>
                    <a:lnTo>
                      <a:pt x="674" y="3003"/>
                    </a:lnTo>
                    <a:lnTo>
                      <a:pt x="773" y="3106"/>
                    </a:lnTo>
                    <a:lnTo>
                      <a:pt x="876" y="3215"/>
                    </a:lnTo>
                    <a:lnTo>
                      <a:pt x="980" y="3330"/>
                    </a:lnTo>
                    <a:lnTo>
                      <a:pt x="1197" y="3568"/>
                    </a:lnTo>
                    <a:lnTo>
                      <a:pt x="1310" y="3690"/>
                    </a:lnTo>
                    <a:lnTo>
                      <a:pt x="1427" y="3812"/>
                    </a:lnTo>
                    <a:lnTo>
                      <a:pt x="1545" y="3935"/>
                    </a:lnTo>
                    <a:lnTo>
                      <a:pt x="1667" y="4055"/>
                    </a:lnTo>
                    <a:lnTo>
                      <a:pt x="1790" y="4175"/>
                    </a:lnTo>
                    <a:lnTo>
                      <a:pt x="1854" y="4234"/>
                    </a:lnTo>
                    <a:lnTo>
                      <a:pt x="1919" y="4291"/>
                    </a:lnTo>
                    <a:lnTo>
                      <a:pt x="1983" y="4347"/>
                    </a:lnTo>
                    <a:lnTo>
                      <a:pt x="2049" y="4403"/>
                    </a:lnTo>
                    <a:lnTo>
                      <a:pt x="2115" y="4456"/>
                    </a:lnTo>
                    <a:lnTo>
                      <a:pt x="2181" y="4510"/>
                    </a:lnTo>
                    <a:lnTo>
                      <a:pt x="2249" y="4561"/>
                    </a:lnTo>
                    <a:lnTo>
                      <a:pt x="2318" y="4611"/>
                    </a:lnTo>
                    <a:lnTo>
                      <a:pt x="2386" y="4660"/>
                    </a:lnTo>
                    <a:lnTo>
                      <a:pt x="2457" y="4705"/>
                    </a:lnTo>
                    <a:lnTo>
                      <a:pt x="2527" y="4750"/>
                    </a:lnTo>
                    <a:lnTo>
                      <a:pt x="2600" y="4792"/>
                    </a:lnTo>
                    <a:lnTo>
                      <a:pt x="2671" y="4832"/>
                    </a:lnTo>
                    <a:lnTo>
                      <a:pt x="2744" y="4868"/>
                    </a:lnTo>
                    <a:lnTo>
                      <a:pt x="2819" y="4905"/>
                    </a:lnTo>
                    <a:lnTo>
                      <a:pt x="2893" y="4936"/>
                    </a:lnTo>
                    <a:lnTo>
                      <a:pt x="2968" y="4967"/>
                    </a:lnTo>
                    <a:lnTo>
                      <a:pt x="3045" y="4993"/>
                    </a:lnTo>
                    <a:lnTo>
                      <a:pt x="3121" y="5018"/>
                    </a:lnTo>
                    <a:lnTo>
                      <a:pt x="3199" y="5039"/>
                    </a:lnTo>
                    <a:lnTo>
                      <a:pt x="3278" y="5058"/>
                    </a:lnTo>
                    <a:lnTo>
                      <a:pt x="3357" y="5072"/>
                    </a:lnTo>
                    <a:lnTo>
                      <a:pt x="3437" y="5084"/>
                    </a:lnTo>
                    <a:lnTo>
                      <a:pt x="3519" y="5091"/>
                    </a:lnTo>
                    <a:lnTo>
                      <a:pt x="3601" y="5096"/>
                    </a:lnTo>
                    <a:lnTo>
                      <a:pt x="3682" y="5096"/>
                    </a:lnTo>
                    <a:lnTo>
                      <a:pt x="3766" y="5093"/>
                    </a:lnTo>
                    <a:lnTo>
                      <a:pt x="3851" y="5086"/>
                    </a:lnTo>
                    <a:lnTo>
                      <a:pt x="3936" y="5073"/>
                    </a:lnTo>
                    <a:lnTo>
                      <a:pt x="4021" y="5058"/>
                    </a:lnTo>
                    <a:lnTo>
                      <a:pt x="4108" y="5039"/>
                    </a:lnTo>
                    <a:lnTo>
                      <a:pt x="4195" y="5013"/>
                    </a:lnTo>
                    <a:lnTo>
                      <a:pt x="4240" y="4999"/>
                    </a:lnTo>
                    <a:lnTo>
                      <a:pt x="4284" y="4985"/>
                    </a:lnTo>
                    <a:lnTo>
                      <a:pt x="4329" y="4967"/>
                    </a:lnTo>
                    <a:lnTo>
                      <a:pt x="4374" y="4950"/>
                    </a:lnTo>
                    <a:lnTo>
                      <a:pt x="4418" y="4931"/>
                    </a:lnTo>
                    <a:lnTo>
                      <a:pt x="4463" y="4912"/>
                    </a:lnTo>
                    <a:lnTo>
                      <a:pt x="4555" y="4868"/>
                    </a:lnTo>
                    <a:lnTo>
                      <a:pt x="4645" y="4820"/>
                    </a:lnTo>
                    <a:lnTo>
                      <a:pt x="4739" y="4766"/>
                    </a:lnTo>
                    <a:lnTo>
                      <a:pt x="4833" y="4707"/>
                    </a:lnTo>
                    <a:lnTo>
                      <a:pt x="4927" y="4642"/>
                    </a:lnTo>
                    <a:lnTo>
                      <a:pt x="5022" y="4571"/>
                    </a:lnTo>
                    <a:lnTo>
                      <a:pt x="5118" y="4496"/>
                    </a:lnTo>
                    <a:lnTo>
                      <a:pt x="5118" y="4496"/>
                    </a:lnTo>
                    <a:lnTo>
                      <a:pt x="5123" y="4448"/>
                    </a:lnTo>
                    <a:lnTo>
                      <a:pt x="5127" y="4399"/>
                    </a:lnTo>
                    <a:lnTo>
                      <a:pt x="5127" y="4350"/>
                    </a:lnTo>
                    <a:lnTo>
                      <a:pt x="5125" y="4300"/>
                    </a:lnTo>
                    <a:lnTo>
                      <a:pt x="5120" y="4248"/>
                    </a:lnTo>
                    <a:lnTo>
                      <a:pt x="5113" y="4196"/>
                    </a:lnTo>
                    <a:lnTo>
                      <a:pt x="5102" y="4142"/>
                    </a:lnTo>
                    <a:lnTo>
                      <a:pt x="5090" y="4088"/>
                    </a:lnTo>
                    <a:lnTo>
                      <a:pt x="5074" y="4032"/>
                    </a:lnTo>
                    <a:lnTo>
                      <a:pt x="5057" y="3977"/>
                    </a:lnTo>
                    <a:lnTo>
                      <a:pt x="5038" y="3921"/>
                    </a:lnTo>
                    <a:lnTo>
                      <a:pt x="5015" y="3864"/>
                    </a:lnTo>
                    <a:lnTo>
                      <a:pt x="4993" y="3806"/>
                    </a:lnTo>
                    <a:lnTo>
                      <a:pt x="4967" y="3749"/>
                    </a:lnTo>
                    <a:lnTo>
                      <a:pt x="4939" y="3690"/>
                    </a:lnTo>
                    <a:lnTo>
                      <a:pt x="4909" y="3631"/>
                    </a:lnTo>
                    <a:lnTo>
                      <a:pt x="4878" y="3572"/>
                    </a:lnTo>
                    <a:lnTo>
                      <a:pt x="4845" y="3511"/>
                    </a:lnTo>
                    <a:lnTo>
                      <a:pt x="4810" y="3452"/>
                    </a:lnTo>
                    <a:lnTo>
                      <a:pt x="4776" y="3391"/>
                    </a:lnTo>
                    <a:lnTo>
                      <a:pt x="4737" y="3330"/>
                    </a:lnTo>
                    <a:lnTo>
                      <a:pt x="4699" y="3269"/>
                    </a:lnTo>
                    <a:lnTo>
                      <a:pt x="4617" y="3148"/>
                    </a:lnTo>
                    <a:lnTo>
                      <a:pt x="4531" y="3026"/>
                    </a:lnTo>
                    <a:lnTo>
                      <a:pt x="4440" y="2904"/>
                    </a:lnTo>
                    <a:lnTo>
                      <a:pt x="4348" y="2783"/>
                    </a:lnTo>
                    <a:lnTo>
                      <a:pt x="4251" y="2664"/>
                    </a:lnTo>
                    <a:lnTo>
                      <a:pt x="4152" y="2544"/>
                    </a:lnTo>
                    <a:lnTo>
                      <a:pt x="4053" y="2428"/>
                    </a:lnTo>
                    <a:lnTo>
                      <a:pt x="3952" y="2313"/>
                    </a:lnTo>
                    <a:lnTo>
                      <a:pt x="3849" y="2202"/>
                    </a:lnTo>
                    <a:lnTo>
                      <a:pt x="3749" y="2093"/>
                    </a:lnTo>
                    <a:lnTo>
                      <a:pt x="3648" y="1988"/>
                    </a:lnTo>
                    <a:lnTo>
                      <a:pt x="3549" y="1886"/>
                    </a:lnTo>
                    <a:lnTo>
                      <a:pt x="3451" y="1787"/>
                    </a:lnTo>
                    <a:lnTo>
                      <a:pt x="3357" y="1695"/>
                    </a:lnTo>
                    <a:lnTo>
                      <a:pt x="3267" y="1606"/>
                    </a:lnTo>
                    <a:lnTo>
                      <a:pt x="3097" y="1444"/>
                    </a:lnTo>
                    <a:lnTo>
                      <a:pt x="2947" y="1305"/>
                    </a:lnTo>
                    <a:lnTo>
                      <a:pt x="2824" y="1194"/>
                    </a:lnTo>
                    <a:lnTo>
                      <a:pt x="2824" y="119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99846D"/>
                  </a:gs>
                  <a:gs pos="100000">
                    <a:srgbClr val="755D3E"/>
                  </a:gs>
                  <a:gs pos="40000">
                    <a:srgbClr val="B39375"/>
                  </a:gs>
                </a:gsLst>
                <a:lin ang="0" scaled="1"/>
                <a:tileRect/>
              </a:gradFill>
              <a:ln w="9525">
                <a:noFill/>
                <a:round/>
                <a:headEnd/>
                <a:tailEnd/>
              </a:ln>
              <a:effectLst>
                <a:innerShdw blurRad="111125" dist="50800" dir="2700000">
                  <a:srgbClr val="000000">
                    <a:alpha val="50000"/>
                  </a:srgb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2A368F9-E3A7-4F10-25CF-524A3109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4951636" y="3142635"/>
              <a:ext cx="636197" cy="2479916"/>
              <a:chOff x="2225612" y="3971068"/>
              <a:chExt cx="636197" cy="247991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C3A8AF0-D3F2-8094-9176-940D7D12A699}"/>
                  </a:ext>
                </a:extLst>
              </p:cNvPr>
              <p:cNvGrpSpPr/>
              <p:nvPr/>
            </p:nvGrpSpPr>
            <p:grpSpPr>
              <a:xfrm>
                <a:off x="2225612" y="5383474"/>
                <a:ext cx="365189" cy="1067510"/>
                <a:chOff x="2166342" y="5383474"/>
                <a:chExt cx="484939" cy="1067510"/>
              </a:xfrm>
            </p:grpSpPr>
            <p:grpSp>
              <p:nvGrpSpPr>
                <p:cNvPr id="25" name="Group 93">
                  <a:extLst>
                    <a:ext uri="{FF2B5EF4-FFF2-40B4-BE49-F238E27FC236}">
                      <a16:creationId xmlns:a16="http://schemas.microsoft.com/office/drawing/2014/main" id="{F070A937-AA23-E30E-6920-C1E2AC3524AC}"/>
                    </a:ext>
                  </a:extLst>
                </p:cNvPr>
                <p:cNvGrpSpPr/>
                <p:nvPr/>
              </p:nvGrpSpPr>
              <p:grpSpPr>
                <a:xfrm>
                  <a:off x="2166342" y="5461841"/>
                  <a:ext cx="484939" cy="989143"/>
                  <a:chOff x="1346207" y="3640662"/>
                  <a:chExt cx="712288" cy="3117515"/>
                </a:xfrm>
              </p:grpSpPr>
              <p:sp>
                <p:nvSpPr>
                  <p:cNvPr id="27" name="Freeform 7">
                    <a:extLst>
                      <a:ext uri="{FF2B5EF4-FFF2-40B4-BE49-F238E27FC236}">
                        <a16:creationId xmlns:a16="http://schemas.microsoft.com/office/drawing/2014/main" id="{2476E8DE-113A-7AE2-011D-792D779742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0441" y="3674531"/>
                    <a:ext cx="318054" cy="3083646"/>
                  </a:xfrm>
                  <a:custGeom>
                    <a:avLst/>
                    <a:gdLst/>
                    <a:ahLst/>
                    <a:cxnLst>
                      <a:cxn ang="0">
                        <a:pos x="105" y="161"/>
                      </a:cxn>
                      <a:cxn ang="0">
                        <a:pos x="107" y="164"/>
                      </a:cxn>
                      <a:cxn ang="0">
                        <a:pos x="184" y="518"/>
                      </a:cxn>
                      <a:cxn ang="0">
                        <a:pos x="183" y="1119"/>
                      </a:cxn>
                      <a:cxn ang="0">
                        <a:pos x="300" y="1431"/>
                      </a:cxn>
                      <a:cxn ang="0">
                        <a:pos x="300" y="1433"/>
                      </a:cxn>
                      <a:cxn ang="0">
                        <a:pos x="352" y="1890"/>
                      </a:cxn>
                      <a:cxn ang="0">
                        <a:pos x="351" y="2256"/>
                      </a:cxn>
                      <a:cxn ang="0">
                        <a:pos x="394" y="2456"/>
                      </a:cxn>
                      <a:cxn ang="0">
                        <a:pos x="394" y="2458"/>
                      </a:cxn>
                      <a:cxn ang="0">
                        <a:pos x="349" y="2733"/>
                      </a:cxn>
                      <a:cxn ang="0">
                        <a:pos x="351" y="3132"/>
                      </a:cxn>
                      <a:cxn ang="0">
                        <a:pos x="391" y="3474"/>
                      </a:cxn>
                      <a:cxn ang="0">
                        <a:pos x="346" y="3820"/>
                      </a:cxn>
                      <a:cxn ang="0">
                        <a:pos x="389" y="3474"/>
                      </a:cxn>
                      <a:cxn ang="0">
                        <a:pos x="346" y="3132"/>
                      </a:cxn>
                      <a:cxn ang="0">
                        <a:pos x="342" y="2733"/>
                      </a:cxn>
                      <a:cxn ang="0">
                        <a:pos x="342" y="2732"/>
                      </a:cxn>
                      <a:cxn ang="0">
                        <a:pos x="386" y="2458"/>
                      </a:cxn>
                      <a:cxn ang="0">
                        <a:pos x="340" y="2256"/>
                      </a:cxn>
                      <a:cxn ang="0">
                        <a:pos x="339" y="1891"/>
                      </a:cxn>
                      <a:cxn ang="0">
                        <a:pos x="284" y="1434"/>
                      </a:cxn>
                      <a:cxn ang="0">
                        <a:pos x="165" y="1122"/>
                      </a:cxn>
                      <a:cxn ang="0">
                        <a:pos x="164" y="1119"/>
                      </a:cxn>
                      <a:cxn ang="0">
                        <a:pos x="163" y="521"/>
                      </a:cxn>
                      <a:cxn ang="0">
                        <a:pos x="83" y="172"/>
                      </a:cxn>
                      <a:cxn ang="0">
                        <a:pos x="1" y="19"/>
                      </a:cxn>
                      <a:cxn ang="0">
                        <a:pos x="0" y="9"/>
                      </a:cxn>
                      <a:cxn ang="0">
                        <a:pos x="7" y="1"/>
                      </a:cxn>
                      <a:cxn ang="0">
                        <a:pos x="11" y="0"/>
                      </a:cxn>
                      <a:cxn ang="0">
                        <a:pos x="21" y="2"/>
                      </a:cxn>
                      <a:cxn ang="0">
                        <a:pos x="24" y="7"/>
                      </a:cxn>
                    </a:cxnLst>
                    <a:rect l="0" t="0" r="r" b="b"/>
                    <a:pathLst>
                      <a:path w="394" h="3820">
                        <a:moveTo>
                          <a:pt x="24" y="7"/>
                        </a:moveTo>
                        <a:lnTo>
                          <a:pt x="105" y="161"/>
                        </a:lnTo>
                        <a:lnTo>
                          <a:pt x="105" y="162"/>
                        </a:lnTo>
                        <a:lnTo>
                          <a:pt x="107" y="164"/>
                        </a:lnTo>
                        <a:lnTo>
                          <a:pt x="184" y="516"/>
                        </a:lnTo>
                        <a:lnTo>
                          <a:pt x="184" y="518"/>
                        </a:lnTo>
                        <a:lnTo>
                          <a:pt x="184" y="519"/>
                        </a:lnTo>
                        <a:lnTo>
                          <a:pt x="183" y="1119"/>
                        </a:lnTo>
                        <a:lnTo>
                          <a:pt x="182" y="1116"/>
                        </a:lnTo>
                        <a:lnTo>
                          <a:pt x="300" y="1431"/>
                        </a:lnTo>
                        <a:lnTo>
                          <a:pt x="300" y="1432"/>
                        </a:lnTo>
                        <a:lnTo>
                          <a:pt x="300" y="1433"/>
                        </a:lnTo>
                        <a:lnTo>
                          <a:pt x="352" y="1890"/>
                        </a:lnTo>
                        <a:lnTo>
                          <a:pt x="352" y="1890"/>
                        </a:lnTo>
                        <a:lnTo>
                          <a:pt x="352" y="1891"/>
                        </a:lnTo>
                        <a:lnTo>
                          <a:pt x="351" y="2256"/>
                        </a:lnTo>
                        <a:lnTo>
                          <a:pt x="350" y="2254"/>
                        </a:lnTo>
                        <a:lnTo>
                          <a:pt x="394" y="2456"/>
                        </a:lnTo>
                        <a:lnTo>
                          <a:pt x="394" y="2457"/>
                        </a:lnTo>
                        <a:lnTo>
                          <a:pt x="394" y="2458"/>
                        </a:lnTo>
                        <a:lnTo>
                          <a:pt x="349" y="2733"/>
                        </a:lnTo>
                        <a:lnTo>
                          <a:pt x="349" y="2733"/>
                        </a:lnTo>
                        <a:lnTo>
                          <a:pt x="351" y="3132"/>
                        </a:lnTo>
                        <a:lnTo>
                          <a:pt x="351" y="3132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46" y="3820"/>
                        </a:lnTo>
                        <a:lnTo>
                          <a:pt x="389" y="3474"/>
                        </a:lnTo>
                        <a:lnTo>
                          <a:pt x="389" y="3474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2" y="2733"/>
                        </a:lnTo>
                        <a:lnTo>
                          <a:pt x="342" y="2733"/>
                        </a:lnTo>
                        <a:lnTo>
                          <a:pt x="342" y="2732"/>
                        </a:lnTo>
                        <a:lnTo>
                          <a:pt x="386" y="2456"/>
                        </a:lnTo>
                        <a:lnTo>
                          <a:pt x="386" y="2458"/>
                        </a:lnTo>
                        <a:lnTo>
                          <a:pt x="340" y="2257"/>
                        </a:lnTo>
                        <a:lnTo>
                          <a:pt x="340" y="2256"/>
                        </a:lnTo>
                        <a:lnTo>
                          <a:pt x="340" y="2256"/>
                        </a:lnTo>
                        <a:lnTo>
                          <a:pt x="339" y="1891"/>
                        </a:lnTo>
                        <a:lnTo>
                          <a:pt x="339" y="1891"/>
                        </a:lnTo>
                        <a:lnTo>
                          <a:pt x="284" y="1434"/>
                        </a:lnTo>
                        <a:lnTo>
                          <a:pt x="286" y="1437"/>
                        </a:lnTo>
                        <a:lnTo>
                          <a:pt x="165" y="1122"/>
                        </a:lnTo>
                        <a:lnTo>
                          <a:pt x="164" y="1120"/>
                        </a:lnTo>
                        <a:lnTo>
                          <a:pt x="164" y="1119"/>
                        </a:lnTo>
                        <a:lnTo>
                          <a:pt x="162" y="519"/>
                        </a:lnTo>
                        <a:lnTo>
                          <a:pt x="163" y="521"/>
                        </a:lnTo>
                        <a:lnTo>
                          <a:pt x="82" y="170"/>
                        </a:lnTo>
                        <a:lnTo>
                          <a:pt x="83" y="172"/>
                        </a:lnTo>
                        <a:lnTo>
                          <a:pt x="1" y="19"/>
                        </a:lnTo>
                        <a:lnTo>
                          <a:pt x="1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7"/>
                        </a:lnTo>
                        <a:lnTo>
                          <a:pt x="24" y="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" name="Freeform 5">
                    <a:extLst>
                      <a:ext uri="{FF2B5EF4-FFF2-40B4-BE49-F238E27FC236}">
                        <a16:creationId xmlns:a16="http://schemas.microsoft.com/office/drawing/2014/main" id="{D21501AB-AC12-A6B2-124E-AC38353A4C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52044" y="3640662"/>
                    <a:ext cx="169026" cy="2623559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" name="Freeform 8">
                    <a:extLst>
                      <a:ext uri="{FF2B5EF4-FFF2-40B4-BE49-F238E27FC236}">
                        <a16:creationId xmlns:a16="http://schemas.microsoft.com/office/drawing/2014/main" id="{0012BF8E-4D2B-7624-4DDB-91F841211C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7279" y="4109504"/>
                    <a:ext cx="155328" cy="657225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" name="Freeform 7">
                    <a:extLst>
                      <a:ext uri="{FF2B5EF4-FFF2-40B4-BE49-F238E27FC236}">
                        <a16:creationId xmlns:a16="http://schemas.microsoft.com/office/drawing/2014/main" id="{D33AC71A-82F2-E4CB-CB2D-F9B594758A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16019" flipH="1">
                    <a:off x="1500495" y="3662712"/>
                    <a:ext cx="268987" cy="2560805"/>
                  </a:xfrm>
                  <a:custGeom>
                    <a:avLst/>
                    <a:gdLst/>
                    <a:ahLst/>
                    <a:cxnLst>
                      <a:cxn ang="0">
                        <a:pos x="105" y="161"/>
                      </a:cxn>
                      <a:cxn ang="0">
                        <a:pos x="107" y="164"/>
                      </a:cxn>
                      <a:cxn ang="0">
                        <a:pos x="184" y="518"/>
                      </a:cxn>
                      <a:cxn ang="0">
                        <a:pos x="183" y="1119"/>
                      </a:cxn>
                      <a:cxn ang="0">
                        <a:pos x="300" y="1431"/>
                      </a:cxn>
                      <a:cxn ang="0">
                        <a:pos x="300" y="1433"/>
                      </a:cxn>
                      <a:cxn ang="0">
                        <a:pos x="352" y="1890"/>
                      </a:cxn>
                      <a:cxn ang="0">
                        <a:pos x="351" y="2256"/>
                      </a:cxn>
                      <a:cxn ang="0">
                        <a:pos x="394" y="2456"/>
                      </a:cxn>
                      <a:cxn ang="0">
                        <a:pos x="394" y="2458"/>
                      </a:cxn>
                      <a:cxn ang="0">
                        <a:pos x="349" y="2733"/>
                      </a:cxn>
                      <a:cxn ang="0">
                        <a:pos x="351" y="3132"/>
                      </a:cxn>
                      <a:cxn ang="0">
                        <a:pos x="391" y="3474"/>
                      </a:cxn>
                      <a:cxn ang="0">
                        <a:pos x="346" y="3820"/>
                      </a:cxn>
                      <a:cxn ang="0">
                        <a:pos x="389" y="3474"/>
                      </a:cxn>
                      <a:cxn ang="0">
                        <a:pos x="346" y="3132"/>
                      </a:cxn>
                      <a:cxn ang="0">
                        <a:pos x="342" y="2733"/>
                      </a:cxn>
                      <a:cxn ang="0">
                        <a:pos x="342" y="2732"/>
                      </a:cxn>
                      <a:cxn ang="0">
                        <a:pos x="386" y="2458"/>
                      </a:cxn>
                      <a:cxn ang="0">
                        <a:pos x="340" y="2256"/>
                      </a:cxn>
                      <a:cxn ang="0">
                        <a:pos x="339" y="1891"/>
                      </a:cxn>
                      <a:cxn ang="0">
                        <a:pos x="284" y="1434"/>
                      </a:cxn>
                      <a:cxn ang="0">
                        <a:pos x="165" y="1122"/>
                      </a:cxn>
                      <a:cxn ang="0">
                        <a:pos x="164" y="1119"/>
                      </a:cxn>
                      <a:cxn ang="0">
                        <a:pos x="163" y="521"/>
                      </a:cxn>
                      <a:cxn ang="0">
                        <a:pos x="83" y="172"/>
                      </a:cxn>
                      <a:cxn ang="0">
                        <a:pos x="1" y="19"/>
                      </a:cxn>
                      <a:cxn ang="0">
                        <a:pos x="0" y="9"/>
                      </a:cxn>
                      <a:cxn ang="0">
                        <a:pos x="7" y="1"/>
                      </a:cxn>
                      <a:cxn ang="0">
                        <a:pos x="11" y="0"/>
                      </a:cxn>
                      <a:cxn ang="0">
                        <a:pos x="21" y="2"/>
                      </a:cxn>
                      <a:cxn ang="0">
                        <a:pos x="24" y="7"/>
                      </a:cxn>
                    </a:cxnLst>
                    <a:rect l="0" t="0" r="r" b="b"/>
                    <a:pathLst>
                      <a:path w="394" h="3820">
                        <a:moveTo>
                          <a:pt x="24" y="7"/>
                        </a:moveTo>
                        <a:lnTo>
                          <a:pt x="105" y="161"/>
                        </a:lnTo>
                        <a:lnTo>
                          <a:pt x="105" y="162"/>
                        </a:lnTo>
                        <a:lnTo>
                          <a:pt x="107" y="164"/>
                        </a:lnTo>
                        <a:lnTo>
                          <a:pt x="184" y="516"/>
                        </a:lnTo>
                        <a:lnTo>
                          <a:pt x="184" y="518"/>
                        </a:lnTo>
                        <a:lnTo>
                          <a:pt x="184" y="519"/>
                        </a:lnTo>
                        <a:lnTo>
                          <a:pt x="183" y="1119"/>
                        </a:lnTo>
                        <a:lnTo>
                          <a:pt x="182" y="1116"/>
                        </a:lnTo>
                        <a:lnTo>
                          <a:pt x="300" y="1431"/>
                        </a:lnTo>
                        <a:lnTo>
                          <a:pt x="300" y="1432"/>
                        </a:lnTo>
                        <a:lnTo>
                          <a:pt x="300" y="1433"/>
                        </a:lnTo>
                        <a:lnTo>
                          <a:pt x="352" y="1890"/>
                        </a:lnTo>
                        <a:lnTo>
                          <a:pt x="352" y="1890"/>
                        </a:lnTo>
                        <a:lnTo>
                          <a:pt x="352" y="1891"/>
                        </a:lnTo>
                        <a:lnTo>
                          <a:pt x="351" y="2256"/>
                        </a:lnTo>
                        <a:lnTo>
                          <a:pt x="350" y="2254"/>
                        </a:lnTo>
                        <a:lnTo>
                          <a:pt x="394" y="2456"/>
                        </a:lnTo>
                        <a:lnTo>
                          <a:pt x="394" y="2457"/>
                        </a:lnTo>
                        <a:lnTo>
                          <a:pt x="394" y="2458"/>
                        </a:lnTo>
                        <a:lnTo>
                          <a:pt x="349" y="2733"/>
                        </a:lnTo>
                        <a:lnTo>
                          <a:pt x="349" y="2733"/>
                        </a:lnTo>
                        <a:lnTo>
                          <a:pt x="351" y="3132"/>
                        </a:lnTo>
                        <a:lnTo>
                          <a:pt x="351" y="3132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46" y="3820"/>
                        </a:lnTo>
                        <a:lnTo>
                          <a:pt x="389" y="3474"/>
                        </a:lnTo>
                        <a:lnTo>
                          <a:pt x="389" y="3474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2" y="2733"/>
                        </a:lnTo>
                        <a:lnTo>
                          <a:pt x="342" y="2733"/>
                        </a:lnTo>
                        <a:lnTo>
                          <a:pt x="342" y="2732"/>
                        </a:lnTo>
                        <a:lnTo>
                          <a:pt x="386" y="2456"/>
                        </a:lnTo>
                        <a:lnTo>
                          <a:pt x="386" y="2458"/>
                        </a:lnTo>
                        <a:lnTo>
                          <a:pt x="340" y="2257"/>
                        </a:lnTo>
                        <a:lnTo>
                          <a:pt x="340" y="2256"/>
                        </a:lnTo>
                        <a:lnTo>
                          <a:pt x="340" y="2256"/>
                        </a:lnTo>
                        <a:lnTo>
                          <a:pt x="339" y="1891"/>
                        </a:lnTo>
                        <a:lnTo>
                          <a:pt x="339" y="1891"/>
                        </a:lnTo>
                        <a:lnTo>
                          <a:pt x="284" y="1434"/>
                        </a:lnTo>
                        <a:lnTo>
                          <a:pt x="286" y="1437"/>
                        </a:lnTo>
                        <a:lnTo>
                          <a:pt x="165" y="1122"/>
                        </a:lnTo>
                        <a:lnTo>
                          <a:pt x="164" y="1120"/>
                        </a:lnTo>
                        <a:lnTo>
                          <a:pt x="164" y="1119"/>
                        </a:lnTo>
                        <a:lnTo>
                          <a:pt x="162" y="519"/>
                        </a:lnTo>
                        <a:lnTo>
                          <a:pt x="163" y="521"/>
                        </a:lnTo>
                        <a:lnTo>
                          <a:pt x="82" y="170"/>
                        </a:lnTo>
                        <a:lnTo>
                          <a:pt x="83" y="172"/>
                        </a:lnTo>
                        <a:lnTo>
                          <a:pt x="1" y="19"/>
                        </a:lnTo>
                        <a:lnTo>
                          <a:pt x="1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7"/>
                        </a:lnTo>
                        <a:lnTo>
                          <a:pt x="24" y="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Freeform 5">
                    <a:extLst>
                      <a:ext uri="{FF2B5EF4-FFF2-40B4-BE49-F238E27FC236}">
                        <a16:creationId xmlns:a16="http://schemas.microsoft.com/office/drawing/2014/main" id="{53A1471D-12DA-69D3-9F29-4A25BF66C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854519" y="3640662"/>
                    <a:ext cx="169026" cy="2623559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8">
                    <a:extLst>
                      <a:ext uri="{FF2B5EF4-FFF2-40B4-BE49-F238E27FC236}">
                        <a16:creationId xmlns:a16="http://schemas.microsoft.com/office/drawing/2014/main" id="{6C94122D-E02E-C7A9-7F47-9D88737126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6207" y="4101039"/>
                    <a:ext cx="155328" cy="657225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" name="Freeform 8">
                    <a:extLst>
                      <a:ext uri="{FF2B5EF4-FFF2-40B4-BE49-F238E27FC236}">
                        <a16:creationId xmlns:a16="http://schemas.microsoft.com/office/drawing/2014/main" id="{20D959B0-20FA-0DE2-33CF-B90DE15FBC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08441" flipH="1">
                    <a:off x="1634072" y="3662885"/>
                    <a:ext cx="194738" cy="1359957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" name="Freeform 6">
                    <a:extLst>
                      <a:ext uri="{FF2B5EF4-FFF2-40B4-BE49-F238E27FC236}">
                        <a16:creationId xmlns:a16="http://schemas.microsoft.com/office/drawing/2014/main" id="{D03BAD29-4D49-A2B9-AAA5-910287BB3C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99981" flipH="1">
                    <a:off x="1589538" y="3682098"/>
                    <a:ext cx="430800" cy="2259594"/>
                  </a:xfrm>
                  <a:custGeom>
                    <a:avLst/>
                    <a:gdLst/>
                    <a:ahLst/>
                    <a:cxnLst>
                      <a:cxn ang="0">
                        <a:pos x="26" y="13"/>
                      </a:cxn>
                      <a:cxn ang="0">
                        <a:pos x="25" y="244"/>
                      </a:cxn>
                      <a:cxn ang="0">
                        <a:pos x="23" y="239"/>
                      </a:cxn>
                      <a:cxn ang="0">
                        <a:pos x="166" y="496"/>
                      </a:cxn>
                      <a:cxn ang="0">
                        <a:pos x="165" y="495"/>
                      </a:cxn>
                      <a:cxn ang="0">
                        <a:pos x="285" y="635"/>
                      </a:cxn>
                      <a:cxn ang="0">
                        <a:pos x="286" y="638"/>
                      </a:cxn>
                      <a:cxn ang="0">
                        <a:pos x="287" y="639"/>
                      </a:cxn>
                      <a:cxn ang="0">
                        <a:pos x="385" y="911"/>
                      </a:cxn>
                      <a:cxn ang="0">
                        <a:pos x="386" y="912"/>
                      </a:cxn>
                      <a:cxn ang="0">
                        <a:pos x="386" y="914"/>
                      </a:cxn>
                      <a:cxn ang="0">
                        <a:pos x="354" y="1351"/>
                      </a:cxn>
                      <a:cxn ang="0">
                        <a:pos x="354" y="1350"/>
                      </a:cxn>
                      <a:cxn ang="0">
                        <a:pos x="401" y="1665"/>
                      </a:cxn>
                      <a:cxn ang="0">
                        <a:pos x="400" y="1663"/>
                      </a:cxn>
                      <a:cxn ang="0">
                        <a:pos x="567" y="1939"/>
                      </a:cxn>
                      <a:cxn ang="0">
                        <a:pos x="567" y="1939"/>
                      </a:cxn>
                      <a:cxn ang="0">
                        <a:pos x="567" y="1940"/>
                      </a:cxn>
                      <a:cxn ang="0">
                        <a:pos x="567" y="1940"/>
                      </a:cxn>
                      <a:cxn ang="0">
                        <a:pos x="586" y="2041"/>
                      </a:cxn>
                      <a:cxn ang="0">
                        <a:pos x="603" y="2142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5" y="2689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598" y="2143"/>
                      </a:cxn>
                      <a:cxn ang="0">
                        <a:pos x="580" y="2042"/>
                      </a:cxn>
                      <a:cxn ang="0">
                        <a:pos x="560" y="1941"/>
                      </a:cxn>
                      <a:cxn ang="0">
                        <a:pos x="562" y="1942"/>
                      </a:cxn>
                      <a:cxn ang="0">
                        <a:pos x="393" y="1669"/>
                      </a:cxn>
                      <a:cxn ang="0">
                        <a:pos x="391" y="1668"/>
                      </a:cxn>
                      <a:cxn ang="0">
                        <a:pos x="391" y="1666"/>
                      </a:cxn>
                      <a:cxn ang="0">
                        <a:pos x="341" y="1352"/>
                      </a:cxn>
                      <a:cxn ang="0">
                        <a:pos x="341" y="1351"/>
                      </a:cxn>
                      <a:cxn ang="0">
                        <a:pos x="341" y="1351"/>
                      </a:cxn>
                      <a:cxn ang="0">
                        <a:pos x="369" y="913"/>
                      </a:cxn>
                      <a:cxn ang="0">
                        <a:pos x="369" y="916"/>
                      </a:cxn>
                      <a:cxn ang="0">
                        <a:pos x="269" y="645"/>
                      </a:cxn>
                      <a:cxn ang="0">
                        <a:pos x="270" y="649"/>
                      </a:cxn>
                      <a:cxn ang="0">
                        <a:pos x="148" y="509"/>
                      </a:cxn>
                      <a:cxn ang="0">
                        <a:pos x="148" y="508"/>
                      </a:cxn>
                      <a:cxn ang="0">
                        <a:pos x="147" y="506"/>
                      </a:cxn>
                      <a:cxn ang="0">
                        <a:pos x="3" y="250"/>
                      </a:cxn>
                      <a:cxn ang="0">
                        <a:pos x="0" y="248"/>
                      </a:cxn>
                      <a:cxn ang="0">
                        <a:pos x="0" y="244"/>
                      </a:cxn>
                      <a:cxn ang="0">
                        <a:pos x="0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4" y="4"/>
                      </a:cxn>
                      <a:cxn ang="0">
                        <a:pos x="8" y="1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8" y="1"/>
                      </a:cxn>
                      <a:cxn ang="0">
                        <a:pos x="21" y="4"/>
                      </a:cxn>
                      <a:cxn ang="0">
                        <a:pos x="25" y="8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</a:cxnLst>
                    <a:rect l="0" t="0" r="r" b="b"/>
                    <a:pathLst>
                      <a:path w="636" h="2689">
                        <a:moveTo>
                          <a:pt x="26" y="13"/>
                        </a:moveTo>
                        <a:lnTo>
                          <a:pt x="25" y="244"/>
                        </a:lnTo>
                        <a:lnTo>
                          <a:pt x="23" y="239"/>
                        </a:lnTo>
                        <a:lnTo>
                          <a:pt x="166" y="496"/>
                        </a:lnTo>
                        <a:lnTo>
                          <a:pt x="165" y="495"/>
                        </a:lnTo>
                        <a:lnTo>
                          <a:pt x="285" y="635"/>
                        </a:lnTo>
                        <a:lnTo>
                          <a:pt x="286" y="638"/>
                        </a:lnTo>
                        <a:lnTo>
                          <a:pt x="287" y="639"/>
                        </a:lnTo>
                        <a:lnTo>
                          <a:pt x="385" y="911"/>
                        </a:lnTo>
                        <a:lnTo>
                          <a:pt x="386" y="912"/>
                        </a:lnTo>
                        <a:lnTo>
                          <a:pt x="386" y="914"/>
                        </a:lnTo>
                        <a:lnTo>
                          <a:pt x="354" y="1351"/>
                        </a:lnTo>
                        <a:lnTo>
                          <a:pt x="354" y="1350"/>
                        </a:lnTo>
                        <a:lnTo>
                          <a:pt x="401" y="1665"/>
                        </a:lnTo>
                        <a:lnTo>
                          <a:pt x="400" y="1663"/>
                        </a:lnTo>
                        <a:lnTo>
                          <a:pt x="567" y="1939"/>
                        </a:lnTo>
                        <a:lnTo>
                          <a:pt x="567" y="1939"/>
                        </a:lnTo>
                        <a:lnTo>
                          <a:pt x="567" y="1940"/>
                        </a:lnTo>
                        <a:lnTo>
                          <a:pt x="567" y="1940"/>
                        </a:lnTo>
                        <a:lnTo>
                          <a:pt x="586" y="2041"/>
                        </a:lnTo>
                        <a:lnTo>
                          <a:pt x="603" y="2142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5" y="2689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598" y="2143"/>
                        </a:lnTo>
                        <a:lnTo>
                          <a:pt x="580" y="2042"/>
                        </a:lnTo>
                        <a:lnTo>
                          <a:pt x="560" y="1941"/>
                        </a:lnTo>
                        <a:lnTo>
                          <a:pt x="562" y="1942"/>
                        </a:lnTo>
                        <a:lnTo>
                          <a:pt x="393" y="1669"/>
                        </a:lnTo>
                        <a:lnTo>
                          <a:pt x="391" y="1668"/>
                        </a:lnTo>
                        <a:lnTo>
                          <a:pt x="391" y="1666"/>
                        </a:lnTo>
                        <a:lnTo>
                          <a:pt x="341" y="1352"/>
                        </a:lnTo>
                        <a:lnTo>
                          <a:pt x="341" y="1351"/>
                        </a:lnTo>
                        <a:lnTo>
                          <a:pt x="341" y="1351"/>
                        </a:lnTo>
                        <a:lnTo>
                          <a:pt x="369" y="913"/>
                        </a:lnTo>
                        <a:lnTo>
                          <a:pt x="369" y="916"/>
                        </a:lnTo>
                        <a:lnTo>
                          <a:pt x="269" y="645"/>
                        </a:lnTo>
                        <a:lnTo>
                          <a:pt x="270" y="649"/>
                        </a:lnTo>
                        <a:lnTo>
                          <a:pt x="148" y="509"/>
                        </a:lnTo>
                        <a:lnTo>
                          <a:pt x="148" y="508"/>
                        </a:lnTo>
                        <a:lnTo>
                          <a:pt x="147" y="506"/>
                        </a:lnTo>
                        <a:lnTo>
                          <a:pt x="3" y="250"/>
                        </a:lnTo>
                        <a:lnTo>
                          <a:pt x="0" y="248"/>
                        </a:lnTo>
                        <a:lnTo>
                          <a:pt x="0" y="244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8" y="1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8" y="1"/>
                        </a:lnTo>
                        <a:lnTo>
                          <a:pt x="21" y="4"/>
                        </a:lnTo>
                        <a:lnTo>
                          <a:pt x="25" y="8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Freeform 8">
                    <a:extLst>
                      <a:ext uri="{FF2B5EF4-FFF2-40B4-BE49-F238E27FC236}">
                        <a16:creationId xmlns:a16="http://schemas.microsoft.com/office/drawing/2014/main" id="{639F8527-F889-8A19-F35B-56D9A87712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96999" y="4907492"/>
                    <a:ext cx="82552" cy="510505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" name="Freeform 9">
                  <a:extLst>
                    <a:ext uri="{FF2B5EF4-FFF2-40B4-BE49-F238E27FC236}">
                      <a16:creationId xmlns:a16="http://schemas.microsoft.com/office/drawing/2014/main" id="{6B8E5A1F-7F39-49B9-A0A3-5FCFA753A0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6992">
                  <a:off x="2335857" y="5383474"/>
                  <a:ext cx="239968" cy="111338"/>
                </a:xfrm>
                <a:custGeom>
                  <a:avLst/>
                  <a:gdLst/>
                  <a:ahLst/>
                  <a:cxnLst>
                    <a:cxn ang="0">
                      <a:pos x="125" y="78"/>
                    </a:cxn>
                    <a:cxn ang="0">
                      <a:pos x="70" y="141"/>
                    </a:cxn>
                    <a:cxn ang="0">
                      <a:pos x="29" y="176"/>
                    </a:cxn>
                    <a:cxn ang="0">
                      <a:pos x="15" y="181"/>
                    </a:cxn>
                    <a:cxn ang="0">
                      <a:pos x="3" y="189"/>
                    </a:cxn>
                    <a:cxn ang="0">
                      <a:pos x="0" y="194"/>
                    </a:cxn>
                    <a:cxn ang="0">
                      <a:pos x="1" y="200"/>
                    </a:cxn>
                    <a:cxn ang="0">
                      <a:pos x="8" y="207"/>
                    </a:cxn>
                    <a:cxn ang="0">
                      <a:pos x="70" y="250"/>
                    </a:cxn>
                    <a:cxn ang="0">
                      <a:pos x="74" y="249"/>
                    </a:cxn>
                    <a:cxn ang="0">
                      <a:pos x="102" y="249"/>
                    </a:cxn>
                    <a:cxn ang="0">
                      <a:pos x="125" y="252"/>
                    </a:cxn>
                    <a:cxn ang="0">
                      <a:pos x="138" y="253"/>
                    </a:cxn>
                    <a:cxn ang="0">
                      <a:pos x="154" y="252"/>
                    </a:cxn>
                    <a:cxn ang="0">
                      <a:pos x="168" y="248"/>
                    </a:cxn>
                    <a:cxn ang="0">
                      <a:pos x="184" y="249"/>
                    </a:cxn>
                    <a:cxn ang="0">
                      <a:pos x="195" y="252"/>
                    </a:cxn>
                    <a:cxn ang="0">
                      <a:pos x="208" y="256"/>
                    </a:cxn>
                    <a:cxn ang="0">
                      <a:pos x="218" y="254"/>
                    </a:cxn>
                    <a:cxn ang="0">
                      <a:pos x="233" y="249"/>
                    </a:cxn>
                    <a:cxn ang="0">
                      <a:pos x="244" y="244"/>
                    </a:cxn>
                    <a:cxn ang="0">
                      <a:pos x="251" y="246"/>
                    </a:cxn>
                    <a:cxn ang="0">
                      <a:pos x="260" y="250"/>
                    </a:cxn>
                    <a:cxn ang="0">
                      <a:pos x="265" y="254"/>
                    </a:cxn>
                    <a:cxn ang="0">
                      <a:pos x="280" y="264"/>
                    </a:cxn>
                    <a:cxn ang="0">
                      <a:pos x="284" y="263"/>
                    </a:cxn>
                    <a:cxn ang="0">
                      <a:pos x="293" y="258"/>
                    </a:cxn>
                    <a:cxn ang="0">
                      <a:pos x="307" y="253"/>
                    </a:cxn>
                    <a:cxn ang="0">
                      <a:pos x="322" y="252"/>
                    </a:cxn>
                    <a:cxn ang="0">
                      <a:pos x="331" y="253"/>
                    </a:cxn>
                    <a:cxn ang="0">
                      <a:pos x="364" y="254"/>
                    </a:cxn>
                    <a:cxn ang="0">
                      <a:pos x="382" y="249"/>
                    </a:cxn>
                    <a:cxn ang="0">
                      <a:pos x="390" y="242"/>
                    </a:cxn>
                    <a:cxn ang="0">
                      <a:pos x="486" y="227"/>
                    </a:cxn>
                    <a:cxn ang="0">
                      <a:pos x="494" y="222"/>
                    </a:cxn>
                    <a:cxn ang="0">
                      <a:pos x="542" y="193"/>
                    </a:cxn>
                    <a:cxn ang="0">
                      <a:pos x="566" y="176"/>
                    </a:cxn>
                    <a:cxn ang="0">
                      <a:pos x="568" y="173"/>
                    </a:cxn>
                    <a:cxn ang="0">
                      <a:pos x="569" y="168"/>
                    </a:cxn>
                    <a:cxn ang="0">
                      <a:pos x="563" y="159"/>
                    </a:cxn>
                    <a:cxn ang="0">
                      <a:pos x="548" y="146"/>
                    </a:cxn>
                    <a:cxn ang="0">
                      <a:pos x="512" y="126"/>
                    </a:cxn>
                    <a:cxn ang="0">
                      <a:pos x="463" y="102"/>
                    </a:cxn>
                    <a:cxn ang="0">
                      <a:pos x="370" y="71"/>
                    </a:cxn>
                    <a:cxn ang="0">
                      <a:pos x="293" y="36"/>
                    </a:cxn>
                    <a:cxn ang="0">
                      <a:pos x="289" y="20"/>
                    </a:cxn>
                    <a:cxn ang="0">
                      <a:pos x="281" y="8"/>
                    </a:cxn>
                    <a:cxn ang="0">
                      <a:pos x="273" y="2"/>
                    </a:cxn>
                    <a:cxn ang="0">
                      <a:pos x="262" y="0"/>
                    </a:cxn>
                    <a:cxn ang="0">
                      <a:pos x="249" y="3"/>
                    </a:cxn>
                    <a:cxn ang="0">
                      <a:pos x="241" y="8"/>
                    </a:cxn>
                    <a:cxn ang="0">
                      <a:pos x="195" y="36"/>
                    </a:cxn>
                  </a:cxnLst>
                  <a:rect l="0" t="0" r="r" b="b"/>
                  <a:pathLst>
                    <a:path w="569" h="264">
                      <a:moveTo>
                        <a:pt x="195" y="36"/>
                      </a:moveTo>
                      <a:lnTo>
                        <a:pt x="125" y="78"/>
                      </a:lnTo>
                      <a:lnTo>
                        <a:pt x="125" y="78"/>
                      </a:lnTo>
                      <a:lnTo>
                        <a:pt x="70" y="141"/>
                      </a:lnTo>
                      <a:lnTo>
                        <a:pt x="29" y="176"/>
                      </a:lnTo>
                      <a:lnTo>
                        <a:pt x="29" y="176"/>
                      </a:lnTo>
                      <a:lnTo>
                        <a:pt x="22" y="178"/>
                      </a:lnTo>
                      <a:lnTo>
                        <a:pt x="15" y="181"/>
                      </a:lnTo>
                      <a:lnTo>
                        <a:pt x="9" y="184"/>
                      </a:lnTo>
                      <a:lnTo>
                        <a:pt x="3" y="189"/>
                      </a:lnTo>
                      <a:lnTo>
                        <a:pt x="1" y="191"/>
                      </a:lnTo>
                      <a:lnTo>
                        <a:pt x="0" y="194"/>
                      </a:lnTo>
                      <a:lnTo>
                        <a:pt x="0" y="197"/>
                      </a:lnTo>
                      <a:lnTo>
                        <a:pt x="1" y="200"/>
                      </a:lnTo>
                      <a:lnTo>
                        <a:pt x="3" y="203"/>
                      </a:lnTo>
                      <a:lnTo>
                        <a:pt x="8" y="207"/>
                      </a:lnTo>
                      <a:lnTo>
                        <a:pt x="8" y="207"/>
                      </a:lnTo>
                      <a:lnTo>
                        <a:pt x="70" y="250"/>
                      </a:lnTo>
                      <a:lnTo>
                        <a:pt x="70" y="250"/>
                      </a:lnTo>
                      <a:lnTo>
                        <a:pt x="74" y="249"/>
                      </a:lnTo>
                      <a:lnTo>
                        <a:pt x="85" y="249"/>
                      </a:lnTo>
                      <a:lnTo>
                        <a:pt x="102" y="249"/>
                      </a:lnTo>
                      <a:lnTo>
                        <a:pt x="113" y="250"/>
                      </a:lnTo>
                      <a:lnTo>
                        <a:pt x="125" y="252"/>
                      </a:lnTo>
                      <a:lnTo>
                        <a:pt x="125" y="252"/>
                      </a:lnTo>
                      <a:lnTo>
                        <a:pt x="138" y="253"/>
                      </a:lnTo>
                      <a:lnTo>
                        <a:pt x="147" y="253"/>
                      </a:lnTo>
                      <a:lnTo>
                        <a:pt x="154" y="252"/>
                      </a:lnTo>
                      <a:lnTo>
                        <a:pt x="161" y="250"/>
                      </a:lnTo>
                      <a:lnTo>
                        <a:pt x="168" y="248"/>
                      </a:lnTo>
                      <a:lnTo>
                        <a:pt x="174" y="248"/>
                      </a:lnTo>
                      <a:lnTo>
                        <a:pt x="184" y="249"/>
                      </a:lnTo>
                      <a:lnTo>
                        <a:pt x="195" y="252"/>
                      </a:lnTo>
                      <a:lnTo>
                        <a:pt x="195" y="252"/>
                      </a:lnTo>
                      <a:lnTo>
                        <a:pt x="202" y="254"/>
                      </a:lnTo>
                      <a:lnTo>
                        <a:pt x="208" y="256"/>
                      </a:lnTo>
                      <a:lnTo>
                        <a:pt x="212" y="256"/>
                      </a:lnTo>
                      <a:lnTo>
                        <a:pt x="218" y="254"/>
                      </a:lnTo>
                      <a:lnTo>
                        <a:pt x="225" y="252"/>
                      </a:lnTo>
                      <a:lnTo>
                        <a:pt x="233" y="249"/>
                      </a:lnTo>
                      <a:lnTo>
                        <a:pt x="240" y="246"/>
                      </a:lnTo>
                      <a:lnTo>
                        <a:pt x="244" y="244"/>
                      </a:lnTo>
                      <a:lnTo>
                        <a:pt x="248" y="244"/>
                      </a:lnTo>
                      <a:lnTo>
                        <a:pt x="251" y="246"/>
                      </a:lnTo>
                      <a:lnTo>
                        <a:pt x="255" y="247"/>
                      </a:lnTo>
                      <a:lnTo>
                        <a:pt x="260" y="250"/>
                      </a:lnTo>
                      <a:lnTo>
                        <a:pt x="265" y="254"/>
                      </a:lnTo>
                      <a:lnTo>
                        <a:pt x="265" y="254"/>
                      </a:lnTo>
                      <a:lnTo>
                        <a:pt x="274" y="261"/>
                      </a:lnTo>
                      <a:lnTo>
                        <a:pt x="280" y="264"/>
                      </a:lnTo>
                      <a:lnTo>
                        <a:pt x="282" y="264"/>
                      </a:lnTo>
                      <a:lnTo>
                        <a:pt x="284" y="263"/>
                      </a:lnTo>
                      <a:lnTo>
                        <a:pt x="288" y="261"/>
                      </a:lnTo>
                      <a:lnTo>
                        <a:pt x="293" y="258"/>
                      </a:lnTo>
                      <a:lnTo>
                        <a:pt x="301" y="254"/>
                      </a:lnTo>
                      <a:lnTo>
                        <a:pt x="307" y="253"/>
                      </a:lnTo>
                      <a:lnTo>
                        <a:pt x="313" y="252"/>
                      </a:lnTo>
                      <a:lnTo>
                        <a:pt x="322" y="252"/>
                      </a:lnTo>
                      <a:lnTo>
                        <a:pt x="331" y="253"/>
                      </a:lnTo>
                      <a:lnTo>
                        <a:pt x="331" y="253"/>
                      </a:lnTo>
                      <a:lnTo>
                        <a:pt x="350" y="254"/>
                      </a:lnTo>
                      <a:lnTo>
                        <a:pt x="364" y="254"/>
                      </a:lnTo>
                      <a:lnTo>
                        <a:pt x="374" y="252"/>
                      </a:lnTo>
                      <a:lnTo>
                        <a:pt x="382" y="249"/>
                      </a:lnTo>
                      <a:lnTo>
                        <a:pt x="387" y="246"/>
                      </a:lnTo>
                      <a:lnTo>
                        <a:pt x="390" y="242"/>
                      </a:lnTo>
                      <a:lnTo>
                        <a:pt x="391" y="239"/>
                      </a:lnTo>
                      <a:lnTo>
                        <a:pt x="486" y="227"/>
                      </a:lnTo>
                      <a:lnTo>
                        <a:pt x="486" y="227"/>
                      </a:lnTo>
                      <a:lnTo>
                        <a:pt x="494" y="222"/>
                      </a:lnTo>
                      <a:lnTo>
                        <a:pt x="516" y="210"/>
                      </a:lnTo>
                      <a:lnTo>
                        <a:pt x="542" y="193"/>
                      </a:lnTo>
                      <a:lnTo>
                        <a:pt x="554" y="184"/>
                      </a:lnTo>
                      <a:lnTo>
                        <a:pt x="566" y="176"/>
                      </a:lnTo>
                      <a:lnTo>
                        <a:pt x="566" y="176"/>
                      </a:lnTo>
                      <a:lnTo>
                        <a:pt x="568" y="173"/>
                      </a:lnTo>
                      <a:lnTo>
                        <a:pt x="569" y="171"/>
                      </a:lnTo>
                      <a:lnTo>
                        <a:pt x="569" y="168"/>
                      </a:lnTo>
                      <a:lnTo>
                        <a:pt x="568" y="166"/>
                      </a:lnTo>
                      <a:lnTo>
                        <a:pt x="563" y="159"/>
                      </a:lnTo>
                      <a:lnTo>
                        <a:pt x="557" y="153"/>
                      </a:lnTo>
                      <a:lnTo>
                        <a:pt x="548" y="146"/>
                      </a:lnTo>
                      <a:lnTo>
                        <a:pt x="538" y="139"/>
                      </a:lnTo>
                      <a:lnTo>
                        <a:pt x="512" y="126"/>
                      </a:lnTo>
                      <a:lnTo>
                        <a:pt x="487" y="112"/>
                      </a:lnTo>
                      <a:lnTo>
                        <a:pt x="463" y="102"/>
                      </a:lnTo>
                      <a:lnTo>
                        <a:pt x="440" y="92"/>
                      </a:lnTo>
                      <a:lnTo>
                        <a:pt x="370" y="71"/>
                      </a:lnTo>
                      <a:lnTo>
                        <a:pt x="293" y="36"/>
                      </a:lnTo>
                      <a:lnTo>
                        <a:pt x="293" y="36"/>
                      </a:lnTo>
                      <a:lnTo>
                        <a:pt x="291" y="28"/>
                      </a:lnTo>
                      <a:lnTo>
                        <a:pt x="289" y="20"/>
                      </a:lnTo>
                      <a:lnTo>
                        <a:pt x="284" y="11"/>
                      </a:lnTo>
                      <a:lnTo>
                        <a:pt x="281" y="8"/>
                      </a:lnTo>
                      <a:lnTo>
                        <a:pt x="278" y="4"/>
                      </a:lnTo>
                      <a:lnTo>
                        <a:pt x="273" y="2"/>
                      </a:lnTo>
                      <a:lnTo>
                        <a:pt x="269" y="1"/>
                      </a:lnTo>
                      <a:lnTo>
                        <a:pt x="262" y="0"/>
                      </a:lnTo>
                      <a:lnTo>
                        <a:pt x="257" y="1"/>
                      </a:lnTo>
                      <a:lnTo>
                        <a:pt x="249" y="3"/>
                      </a:lnTo>
                      <a:lnTo>
                        <a:pt x="241" y="8"/>
                      </a:lnTo>
                      <a:lnTo>
                        <a:pt x="241" y="8"/>
                      </a:lnTo>
                      <a:lnTo>
                        <a:pt x="195" y="36"/>
                      </a:lnTo>
                      <a:lnTo>
                        <a:pt x="195" y="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136525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7">
                <a:extLst>
                  <a:ext uri="{FF2B5EF4-FFF2-40B4-BE49-F238E27FC236}">
                    <a16:creationId xmlns:a16="http://schemas.microsoft.com/office/drawing/2014/main" id="{FE053232-1BA5-F73E-865F-ACD177A104F6}"/>
                  </a:ext>
                </a:extLst>
              </p:cNvPr>
              <p:cNvGrpSpPr/>
              <p:nvPr/>
            </p:nvGrpSpPr>
            <p:grpSpPr>
              <a:xfrm>
                <a:off x="2415998" y="3971068"/>
                <a:ext cx="445811" cy="1476624"/>
                <a:chOff x="4267200" y="2895600"/>
                <a:chExt cx="485996" cy="1609725"/>
              </a:xfrm>
            </p:grpSpPr>
            <p:sp>
              <p:nvSpPr>
                <p:cNvPr id="18" name="Freeform 5">
                  <a:extLst>
                    <a:ext uri="{FF2B5EF4-FFF2-40B4-BE49-F238E27FC236}">
                      <a16:creationId xmlns:a16="http://schemas.microsoft.com/office/drawing/2014/main" id="{FD7E6A89-090E-D781-4412-BA4B0AAE5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7200" y="2895600"/>
                  <a:ext cx="254000" cy="1609725"/>
                </a:xfrm>
                <a:custGeom>
                  <a:avLst/>
                  <a:gdLst/>
                  <a:ahLst/>
                  <a:cxnLst>
                    <a:cxn ang="0">
                      <a:pos x="8" y="1945"/>
                    </a:cxn>
                    <a:cxn ang="0">
                      <a:pos x="66" y="1835"/>
                    </a:cxn>
                    <a:cxn ang="0">
                      <a:pos x="119" y="1722"/>
                    </a:cxn>
                    <a:cxn ang="0">
                      <a:pos x="167" y="1606"/>
                    </a:cxn>
                    <a:cxn ang="0">
                      <a:pos x="208" y="1489"/>
                    </a:cxn>
                    <a:cxn ang="0">
                      <a:pos x="223" y="1428"/>
                    </a:cxn>
                    <a:cxn ang="0">
                      <a:pos x="237" y="1369"/>
                    </a:cxn>
                    <a:cxn ang="0">
                      <a:pos x="246" y="1308"/>
                    </a:cxn>
                    <a:cxn ang="0">
                      <a:pos x="250" y="1249"/>
                    </a:cxn>
                    <a:cxn ang="0">
                      <a:pos x="250" y="1219"/>
                    </a:cxn>
                    <a:cxn ang="0">
                      <a:pos x="242" y="1161"/>
                    </a:cxn>
                    <a:cxn ang="0">
                      <a:pos x="233" y="1134"/>
                    </a:cxn>
                    <a:cxn ang="0">
                      <a:pos x="222" y="1107"/>
                    </a:cxn>
                    <a:cxn ang="0">
                      <a:pos x="208" y="1078"/>
                    </a:cxn>
                    <a:cxn ang="0">
                      <a:pos x="185" y="1015"/>
                    </a:cxn>
                    <a:cxn ang="0">
                      <a:pos x="167" y="953"/>
                    </a:cxn>
                    <a:cxn ang="0">
                      <a:pos x="137" y="828"/>
                    </a:cxn>
                    <a:cxn ang="0">
                      <a:pos x="116" y="700"/>
                    </a:cxn>
                    <a:cxn ang="0">
                      <a:pos x="93" y="510"/>
                    </a:cxn>
                    <a:cxn ang="0">
                      <a:pos x="89" y="446"/>
                    </a:cxn>
                    <a:cxn ang="0">
                      <a:pos x="81" y="317"/>
                    </a:cxn>
                    <a:cxn ang="0">
                      <a:pos x="78" y="254"/>
                    </a:cxn>
                    <a:cxn ang="0">
                      <a:pos x="78" y="127"/>
                    </a:cxn>
                    <a:cxn ang="0">
                      <a:pos x="79" y="94"/>
                    </a:cxn>
                    <a:cxn ang="0">
                      <a:pos x="85" y="31"/>
                    </a:cxn>
                    <a:cxn ang="0">
                      <a:pos x="92" y="0"/>
                    </a:cxn>
                    <a:cxn ang="0">
                      <a:pos x="89" y="15"/>
                    </a:cxn>
                    <a:cxn ang="0">
                      <a:pos x="85" y="63"/>
                    </a:cxn>
                    <a:cxn ang="0">
                      <a:pos x="85" y="127"/>
                    </a:cxn>
                    <a:cxn ang="0">
                      <a:pos x="88" y="190"/>
                    </a:cxn>
                    <a:cxn ang="0">
                      <a:pos x="92" y="254"/>
                    </a:cxn>
                    <a:cxn ang="0">
                      <a:pos x="105" y="380"/>
                    </a:cxn>
                    <a:cxn ang="0">
                      <a:pos x="121" y="505"/>
                    </a:cxn>
                    <a:cxn ang="0">
                      <a:pos x="131" y="569"/>
                    </a:cxn>
                    <a:cxn ang="0">
                      <a:pos x="154" y="693"/>
                    </a:cxn>
                    <a:cxn ang="0">
                      <a:pos x="181" y="818"/>
                    </a:cxn>
                    <a:cxn ang="0">
                      <a:pos x="215" y="938"/>
                    </a:cxn>
                    <a:cxn ang="0">
                      <a:pos x="236" y="997"/>
                    </a:cxn>
                    <a:cxn ang="0">
                      <a:pos x="260" y="1054"/>
                    </a:cxn>
                    <a:cxn ang="0">
                      <a:pos x="274" y="1080"/>
                    </a:cxn>
                    <a:cxn ang="0">
                      <a:pos x="290" y="1112"/>
                    </a:cxn>
                    <a:cxn ang="0">
                      <a:pos x="297" y="1128"/>
                    </a:cxn>
                    <a:cxn ang="0">
                      <a:pos x="307" y="1162"/>
                    </a:cxn>
                    <a:cxn ang="0">
                      <a:pos x="315" y="1213"/>
                    </a:cxn>
                    <a:cxn ang="0">
                      <a:pos x="318" y="1247"/>
                    </a:cxn>
                    <a:cxn ang="0">
                      <a:pos x="318" y="1315"/>
                    </a:cxn>
                    <a:cxn ang="0">
                      <a:pos x="311" y="1380"/>
                    </a:cxn>
                    <a:cxn ang="0">
                      <a:pos x="301" y="1446"/>
                    </a:cxn>
                    <a:cxn ang="0">
                      <a:pos x="287" y="1510"/>
                    </a:cxn>
                    <a:cxn ang="0">
                      <a:pos x="250" y="1636"/>
                    </a:cxn>
                    <a:cxn ang="0">
                      <a:pos x="208" y="1759"/>
                    </a:cxn>
                    <a:cxn ang="0">
                      <a:pos x="158" y="1879"/>
                    </a:cxn>
                    <a:cxn ang="0">
                      <a:pos x="105" y="1997"/>
                    </a:cxn>
                    <a:cxn ang="0">
                      <a:pos x="99" y="2006"/>
                    </a:cxn>
                    <a:cxn ang="0">
                      <a:pos x="82" y="2020"/>
                    </a:cxn>
                    <a:cxn ang="0">
                      <a:pos x="62" y="2027"/>
                    </a:cxn>
                    <a:cxn ang="0">
                      <a:pos x="41" y="2026"/>
                    </a:cxn>
                    <a:cxn ang="0">
                      <a:pos x="31" y="2023"/>
                    </a:cxn>
                    <a:cxn ang="0">
                      <a:pos x="14" y="2009"/>
                    </a:cxn>
                    <a:cxn ang="0">
                      <a:pos x="3" y="1992"/>
                    </a:cxn>
                    <a:cxn ang="0">
                      <a:pos x="0" y="1971"/>
                    </a:cxn>
                    <a:cxn ang="0">
                      <a:pos x="6" y="1949"/>
                    </a:cxn>
                    <a:cxn ang="0">
                      <a:pos x="7" y="1947"/>
                    </a:cxn>
                  </a:cxnLst>
                  <a:rect l="0" t="0" r="r" b="b"/>
                  <a:pathLst>
                    <a:path w="319" h="2027">
                      <a:moveTo>
                        <a:pt x="8" y="1945"/>
                      </a:moveTo>
                      <a:lnTo>
                        <a:pt x="8" y="1945"/>
                      </a:lnTo>
                      <a:lnTo>
                        <a:pt x="37" y="1890"/>
                      </a:lnTo>
                      <a:lnTo>
                        <a:pt x="66" y="1835"/>
                      </a:lnTo>
                      <a:lnTo>
                        <a:pt x="93" y="1778"/>
                      </a:lnTo>
                      <a:lnTo>
                        <a:pt x="119" y="1722"/>
                      </a:lnTo>
                      <a:lnTo>
                        <a:pt x="144" y="1664"/>
                      </a:lnTo>
                      <a:lnTo>
                        <a:pt x="167" y="1606"/>
                      </a:lnTo>
                      <a:lnTo>
                        <a:pt x="188" y="1547"/>
                      </a:lnTo>
                      <a:lnTo>
                        <a:pt x="208" y="1489"/>
                      </a:lnTo>
                      <a:lnTo>
                        <a:pt x="208" y="1489"/>
                      </a:lnTo>
                      <a:lnTo>
                        <a:pt x="223" y="1428"/>
                      </a:lnTo>
                      <a:lnTo>
                        <a:pt x="230" y="1398"/>
                      </a:lnTo>
                      <a:lnTo>
                        <a:pt x="237" y="1369"/>
                      </a:lnTo>
                      <a:lnTo>
                        <a:pt x="242" y="1339"/>
                      </a:lnTo>
                      <a:lnTo>
                        <a:pt x="246" y="1308"/>
                      </a:lnTo>
                      <a:lnTo>
                        <a:pt x="249" y="1278"/>
                      </a:lnTo>
                      <a:lnTo>
                        <a:pt x="250" y="1249"/>
                      </a:lnTo>
                      <a:lnTo>
                        <a:pt x="250" y="1249"/>
                      </a:lnTo>
                      <a:lnTo>
                        <a:pt x="250" y="1219"/>
                      </a:lnTo>
                      <a:lnTo>
                        <a:pt x="247" y="1189"/>
                      </a:lnTo>
                      <a:lnTo>
                        <a:pt x="242" y="1161"/>
                      </a:lnTo>
                      <a:lnTo>
                        <a:pt x="233" y="1134"/>
                      </a:lnTo>
                      <a:lnTo>
                        <a:pt x="233" y="1134"/>
                      </a:lnTo>
                      <a:lnTo>
                        <a:pt x="227" y="1121"/>
                      </a:lnTo>
                      <a:lnTo>
                        <a:pt x="222" y="1107"/>
                      </a:lnTo>
                      <a:lnTo>
                        <a:pt x="208" y="1078"/>
                      </a:lnTo>
                      <a:lnTo>
                        <a:pt x="208" y="1078"/>
                      </a:lnTo>
                      <a:lnTo>
                        <a:pt x="195" y="1047"/>
                      </a:lnTo>
                      <a:lnTo>
                        <a:pt x="185" y="1015"/>
                      </a:lnTo>
                      <a:lnTo>
                        <a:pt x="185" y="1015"/>
                      </a:lnTo>
                      <a:lnTo>
                        <a:pt x="167" y="953"/>
                      </a:lnTo>
                      <a:lnTo>
                        <a:pt x="151" y="890"/>
                      </a:lnTo>
                      <a:lnTo>
                        <a:pt x="137" y="828"/>
                      </a:lnTo>
                      <a:lnTo>
                        <a:pt x="126" y="764"/>
                      </a:lnTo>
                      <a:lnTo>
                        <a:pt x="116" y="700"/>
                      </a:lnTo>
                      <a:lnTo>
                        <a:pt x="107" y="637"/>
                      </a:lnTo>
                      <a:lnTo>
                        <a:pt x="93" y="510"/>
                      </a:lnTo>
                      <a:lnTo>
                        <a:pt x="93" y="510"/>
                      </a:lnTo>
                      <a:lnTo>
                        <a:pt x="89" y="446"/>
                      </a:lnTo>
                      <a:lnTo>
                        <a:pt x="85" y="381"/>
                      </a:lnTo>
                      <a:lnTo>
                        <a:pt x="81" y="317"/>
                      </a:lnTo>
                      <a:lnTo>
                        <a:pt x="78" y="254"/>
                      </a:lnTo>
                      <a:lnTo>
                        <a:pt x="78" y="254"/>
                      </a:lnTo>
                      <a:lnTo>
                        <a:pt x="78" y="190"/>
                      </a:lnTo>
                      <a:lnTo>
                        <a:pt x="78" y="127"/>
                      </a:lnTo>
                      <a:lnTo>
                        <a:pt x="78" y="127"/>
                      </a:lnTo>
                      <a:lnTo>
                        <a:pt x="79" y="94"/>
                      </a:lnTo>
                      <a:lnTo>
                        <a:pt x="82" y="62"/>
                      </a:lnTo>
                      <a:lnTo>
                        <a:pt x="85" y="31"/>
                      </a:lnTo>
                      <a:lnTo>
                        <a:pt x="89" y="15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89" y="15"/>
                      </a:lnTo>
                      <a:lnTo>
                        <a:pt x="88" y="31"/>
                      </a:lnTo>
                      <a:lnTo>
                        <a:pt x="85" y="63"/>
                      </a:lnTo>
                      <a:lnTo>
                        <a:pt x="85" y="94"/>
                      </a:lnTo>
                      <a:lnTo>
                        <a:pt x="85" y="127"/>
                      </a:lnTo>
                      <a:lnTo>
                        <a:pt x="85" y="127"/>
                      </a:lnTo>
                      <a:lnTo>
                        <a:pt x="88" y="190"/>
                      </a:lnTo>
                      <a:lnTo>
                        <a:pt x="92" y="254"/>
                      </a:lnTo>
                      <a:lnTo>
                        <a:pt x="92" y="254"/>
                      </a:lnTo>
                      <a:lnTo>
                        <a:pt x="97" y="316"/>
                      </a:lnTo>
                      <a:lnTo>
                        <a:pt x="105" y="380"/>
                      </a:lnTo>
                      <a:lnTo>
                        <a:pt x="112" y="443"/>
                      </a:lnTo>
                      <a:lnTo>
                        <a:pt x="121" y="505"/>
                      </a:lnTo>
                      <a:lnTo>
                        <a:pt x="121" y="505"/>
                      </a:lnTo>
                      <a:lnTo>
                        <a:pt x="131" y="569"/>
                      </a:lnTo>
                      <a:lnTo>
                        <a:pt x="141" y="631"/>
                      </a:lnTo>
                      <a:lnTo>
                        <a:pt x="154" y="693"/>
                      </a:lnTo>
                      <a:lnTo>
                        <a:pt x="167" y="755"/>
                      </a:lnTo>
                      <a:lnTo>
                        <a:pt x="181" y="818"/>
                      </a:lnTo>
                      <a:lnTo>
                        <a:pt x="198" y="878"/>
                      </a:lnTo>
                      <a:lnTo>
                        <a:pt x="215" y="938"/>
                      </a:lnTo>
                      <a:lnTo>
                        <a:pt x="236" y="997"/>
                      </a:lnTo>
                      <a:lnTo>
                        <a:pt x="236" y="997"/>
                      </a:lnTo>
                      <a:lnTo>
                        <a:pt x="247" y="1025"/>
                      </a:lnTo>
                      <a:lnTo>
                        <a:pt x="260" y="1054"/>
                      </a:lnTo>
                      <a:lnTo>
                        <a:pt x="260" y="1054"/>
                      </a:lnTo>
                      <a:lnTo>
                        <a:pt x="274" y="1080"/>
                      </a:lnTo>
                      <a:lnTo>
                        <a:pt x="283" y="1095"/>
                      </a:lnTo>
                      <a:lnTo>
                        <a:pt x="290" y="1112"/>
                      </a:lnTo>
                      <a:lnTo>
                        <a:pt x="290" y="1112"/>
                      </a:lnTo>
                      <a:lnTo>
                        <a:pt x="297" y="1128"/>
                      </a:lnTo>
                      <a:lnTo>
                        <a:pt x="302" y="1145"/>
                      </a:lnTo>
                      <a:lnTo>
                        <a:pt x="307" y="1162"/>
                      </a:lnTo>
                      <a:lnTo>
                        <a:pt x="311" y="1179"/>
                      </a:lnTo>
                      <a:lnTo>
                        <a:pt x="315" y="1213"/>
                      </a:lnTo>
                      <a:lnTo>
                        <a:pt x="318" y="1247"/>
                      </a:lnTo>
                      <a:lnTo>
                        <a:pt x="318" y="1247"/>
                      </a:lnTo>
                      <a:lnTo>
                        <a:pt x="319" y="1281"/>
                      </a:lnTo>
                      <a:lnTo>
                        <a:pt x="318" y="1315"/>
                      </a:lnTo>
                      <a:lnTo>
                        <a:pt x="315" y="1347"/>
                      </a:lnTo>
                      <a:lnTo>
                        <a:pt x="311" y="1380"/>
                      </a:lnTo>
                      <a:lnTo>
                        <a:pt x="307" y="1414"/>
                      </a:lnTo>
                      <a:lnTo>
                        <a:pt x="301" y="1446"/>
                      </a:lnTo>
                      <a:lnTo>
                        <a:pt x="287" y="1510"/>
                      </a:lnTo>
                      <a:lnTo>
                        <a:pt x="287" y="1510"/>
                      </a:lnTo>
                      <a:lnTo>
                        <a:pt x="270" y="1574"/>
                      </a:lnTo>
                      <a:lnTo>
                        <a:pt x="250" y="1636"/>
                      </a:lnTo>
                      <a:lnTo>
                        <a:pt x="230" y="1696"/>
                      </a:lnTo>
                      <a:lnTo>
                        <a:pt x="208" y="1759"/>
                      </a:lnTo>
                      <a:lnTo>
                        <a:pt x="184" y="1818"/>
                      </a:lnTo>
                      <a:lnTo>
                        <a:pt x="158" y="1879"/>
                      </a:lnTo>
                      <a:lnTo>
                        <a:pt x="133" y="1938"/>
                      </a:lnTo>
                      <a:lnTo>
                        <a:pt x="105" y="1997"/>
                      </a:lnTo>
                      <a:lnTo>
                        <a:pt x="105" y="1997"/>
                      </a:lnTo>
                      <a:lnTo>
                        <a:pt x="99" y="2006"/>
                      </a:lnTo>
                      <a:lnTo>
                        <a:pt x="90" y="2014"/>
                      </a:lnTo>
                      <a:lnTo>
                        <a:pt x="82" y="2020"/>
                      </a:lnTo>
                      <a:lnTo>
                        <a:pt x="73" y="2024"/>
                      </a:lnTo>
                      <a:lnTo>
                        <a:pt x="62" y="2027"/>
                      </a:lnTo>
                      <a:lnTo>
                        <a:pt x="52" y="2027"/>
                      </a:lnTo>
                      <a:lnTo>
                        <a:pt x="41" y="2026"/>
                      </a:lnTo>
                      <a:lnTo>
                        <a:pt x="31" y="2023"/>
                      </a:lnTo>
                      <a:lnTo>
                        <a:pt x="31" y="2023"/>
                      </a:lnTo>
                      <a:lnTo>
                        <a:pt x="21" y="2017"/>
                      </a:lnTo>
                      <a:lnTo>
                        <a:pt x="14" y="2009"/>
                      </a:lnTo>
                      <a:lnTo>
                        <a:pt x="7" y="2000"/>
                      </a:lnTo>
                      <a:lnTo>
                        <a:pt x="3" y="1992"/>
                      </a:lnTo>
                      <a:lnTo>
                        <a:pt x="1" y="1980"/>
                      </a:lnTo>
                      <a:lnTo>
                        <a:pt x="0" y="1971"/>
                      </a:lnTo>
                      <a:lnTo>
                        <a:pt x="1" y="1959"/>
                      </a:lnTo>
                      <a:lnTo>
                        <a:pt x="6" y="1949"/>
                      </a:lnTo>
                      <a:lnTo>
                        <a:pt x="6" y="1949"/>
                      </a:lnTo>
                      <a:lnTo>
                        <a:pt x="7" y="1947"/>
                      </a:lnTo>
                      <a:lnTo>
                        <a:pt x="8" y="194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65000">
                      <a:srgbClr val="447F31"/>
                    </a:gs>
                    <a:gs pos="100000">
                      <a:srgbClr val="23501F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9" name="Group 110">
                  <a:extLst>
                    <a:ext uri="{FF2B5EF4-FFF2-40B4-BE49-F238E27FC236}">
                      <a16:creationId xmlns:a16="http://schemas.microsoft.com/office/drawing/2014/main" id="{5E015CE4-9296-7F00-0918-693981A762A9}"/>
                    </a:ext>
                  </a:extLst>
                </p:cNvPr>
                <p:cNvGrpSpPr/>
                <p:nvPr/>
              </p:nvGrpSpPr>
              <p:grpSpPr>
                <a:xfrm rot="287009">
                  <a:off x="4506877" y="3818451"/>
                  <a:ext cx="246319" cy="233233"/>
                  <a:chOff x="971551" y="0"/>
                  <a:chExt cx="7200902" cy="6818311"/>
                </a:xfrm>
              </p:grpSpPr>
              <p:sp>
                <p:nvSpPr>
                  <p:cNvPr id="23" name="Freeform 5">
                    <a:extLst>
                      <a:ext uri="{FF2B5EF4-FFF2-40B4-BE49-F238E27FC236}">
                        <a16:creationId xmlns:a16="http://schemas.microsoft.com/office/drawing/2014/main" id="{6758FA3D-104F-8E60-D509-3A8C25FFF1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2976" y="59702"/>
                    <a:ext cx="6586548" cy="6713516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" name="Freeform 6">
                    <a:extLst>
                      <a:ext uri="{FF2B5EF4-FFF2-40B4-BE49-F238E27FC236}">
                        <a16:creationId xmlns:a16="http://schemas.microsoft.com/office/drawing/2014/main" id="{DD398A5A-AB85-6C6F-77EE-04578AF80D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1551" y="0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64000">
                        <a:srgbClr val="2F6C1C"/>
                      </a:gs>
                    </a:gsLst>
                    <a:lin ang="252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118">
                  <a:extLst>
                    <a:ext uri="{FF2B5EF4-FFF2-40B4-BE49-F238E27FC236}">
                      <a16:creationId xmlns:a16="http://schemas.microsoft.com/office/drawing/2014/main" id="{56ED1CD2-5938-7411-5AB2-F7B189FFE3D3}"/>
                    </a:ext>
                  </a:extLst>
                </p:cNvPr>
                <p:cNvGrpSpPr/>
                <p:nvPr/>
              </p:nvGrpSpPr>
              <p:grpSpPr>
                <a:xfrm rot="16938217">
                  <a:off x="4258732" y="3353819"/>
                  <a:ext cx="313744" cy="87897"/>
                  <a:chOff x="793750" y="0"/>
                  <a:chExt cx="7556501" cy="2116991"/>
                </a:xfrm>
              </p:grpSpPr>
              <p:sp>
                <p:nvSpPr>
                  <p:cNvPr id="21" name="Freeform 7">
                    <a:extLst>
                      <a:ext uri="{FF2B5EF4-FFF2-40B4-BE49-F238E27FC236}">
                        <a16:creationId xmlns:a16="http://schemas.microsoft.com/office/drawing/2014/main" id="{A4A246E8-3C05-A542-8776-64A8EC0B3C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AB080FAE-2457-0BC3-E68F-39BF6F70CF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4E41BF-FD71-F74D-F8B3-DFE3560FC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415147" y="-157485"/>
              <a:ext cx="2488547" cy="7223156"/>
              <a:chOff x="6655453" y="685800"/>
              <a:chExt cx="2488547" cy="7223156"/>
            </a:xfrm>
            <a:effectLst/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DCFAC93-F501-8C7B-0651-97CD2E2B0160}"/>
                  </a:ext>
                </a:extLst>
              </p:cNvPr>
              <p:cNvGrpSpPr/>
              <p:nvPr/>
            </p:nvGrpSpPr>
            <p:grpSpPr>
              <a:xfrm>
                <a:off x="7142585" y="5350922"/>
                <a:ext cx="756716" cy="2558034"/>
                <a:chOff x="7142585" y="5367856"/>
                <a:chExt cx="756716" cy="2558034"/>
              </a:xfrm>
            </p:grpSpPr>
            <p:grpSp>
              <p:nvGrpSpPr>
                <p:cNvPr id="112" name="Group 93">
                  <a:extLst>
                    <a:ext uri="{FF2B5EF4-FFF2-40B4-BE49-F238E27FC236}">
                      <a16:creationId xmlns:a16="http://schemas.microsoft.com/office/drawing/2014/main" id="{48B418DE-543A-02BF-1B09-2AE3A6B4854F}"/>
                    </a:ext>
                  </a:extLst>
                </p:cNvPr>
                <p:cNvGrpSpPr/>
                <p:nvPr/>
              </p:nvGrpSpPr>
              <p:grpSpPr>
                <a:xfrm rot="186992">
                  <a:off x="7142585" y="5477639"/>
                  <a:ext cx="756716" cy="2448251"/>
                  <a:chOff x="1346199" y="3640666"/>
                  <a:chExt cx="755164" cy="3117518"/>
                </a:xfrm>
              </p:grpSpPr>
              <p:sp>
                <p:nvSpPr>
                  <p:cNvPr id="114" name="Freeform 7">
                    <a:extLst>
                      <a:ext uri="{FF2B5EF4-FFF2-40B4-BE49-F238E27FC236}">
                        <a16:creationId xmlns:a16="http://schemas.microsoft.com/office/drawing/2014/main" id="{96F51713-E141-7E75-3CA0-9BDA6138B4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0433" y="3674533"/>
                    <a:ext cx="318052" cy="3083651"/>
                  </a:xfrm>
                  <a:custGeom>
                    <a:avLst/>
                    <a:gdLst/>
                    <a:ahLst/>
                    <a:cxnLst>
                      <a:cxn ang="0">
                        <a:pos x="105" y="161"/>
                      </a:cxn>
                      <a:cxn ang="0">
                        <a:pos x="107" y="164"/>
                      </a:cxn>
                      <a:cxn ang="0">
                        <a:pos x="184" y="518"/>
                      </a:cxn>
                      <a:cxn ang="0">
                        <a:pos x="183" y="1119"/>
                      </a:cxn>
                      <a:cxn ang="0">
                        <a:pos x="300" y="1431"/>
                      </a:cxn>
                      <a:cxn ang="0">
                        <a:pos x="300" y="1433"/>
                      </a:cxn>
                      <a:cxn ang="0">
                        <a:pos x="352" y="1890"/>
                      </a:cxn>
                      <a:cxn ang="0">
                        <a:pos x="351" y="2256"/>
                      </a:cxn>
                      <a:cxn ang="0">
                        <a:pos x="394" y="2456"/>
                      </a:cxn>
                      <a:cxn ang="0">
                        <a:pos x="394" y="2458"/>
                      </a:cxn>
                      <a:cxn ang="0">
                        <a:pos x="349" y="2733"/>
                      </a:cxn>
                      <a:cxn ang="0">
                        <a:pos x="351" y="3132"/>
                      </a:cxn>
                      <a:cxn ang="0">
                        <a:pos x="391" y="3474"/>
                      </a:cxn>
                      <a:cxn ang="0">
                        <a:pos x="346" y="3820"/>
                      </a:cxn>
                      <a:cxn ang="0">
                        <a:pos x="389" y="3474"/>
                      </a:cxn>
                      <a:cxn ang="0">
                        <a:pos x="346" y="3132"/>
                      </a:cxn>
                      <a:cxn ang="0">
                        <a:pos x="342" y="2733"/>
                      </a:cxn>
                      <a:cxn ang="0">
                        <a:pos x="342" y="2732"/>
                      </a:cxn>
                      <a:cxn ang="0">
                        <a:pos x="386" y="2458"/>
                      </a:cxn>
                      <a:cxn ang="0">
                        <a:pos x="340" y="2256"/>
                      </a:cxn>
                      <a:cxn ang="0">
                        <a:pos x="339" y="1891"/>
                      </a:cxn>
                      <a:cxn ang="0">
                        <a:pos x="284" y="1434"/>
                      </a:cxn>
                      <a:cxn ang="0">
                        <a:pos x="165" y="1122"/>
                      </a:cxn>
                      <a:cxn ang="0">
                        <a:pos x="164" y="1119"/>
                      </a:cxn>
                      <a:cxn ang="0">
                        <a:pos x="163" y="521"/>
                      </a:cxn>
                      <a:cxn ang="0">
                        <a:pos x="83" y="172"/>
                      </a:cxn>
                      <a:cxn ang="0">
                        <a:pos x="1" y="19"/>
                      </a:cxn>
                      <a:cxn ang="0">
                        <a:pos x="0" y="9"/>
                      </a:cxn>
                      <a:cxn ang="0">
                        <a:pos x="7" y="1"/>
                      </a:cxn>
                      <a:cxn ang="0">
                        <a:pos x="11" y="0"/>
                      </a:cxn>
                      <a:cxn ang="0">
                        <a:pos x="21" y="2"/>
                      </a:cxn>
                      <a:cxn ang="0">
                        <a:pos x="24" y="7"/>
                      </a:cxn>
                    </a:cxnLst>
                    <a:rect l="0" t="0" r="r" b="b"/>
                    <a:pathLst>
                      <a:path w="394" h="3820">
                        <a:moveTo>
                          <a:pt x="24" y="7"/>
                        </a:moveTo>
                        <a:lnTo>
                          <a:pt x="105" y="161"/>
                        </a:lnTo>
                        <a:lnTo>
                          <a:pt x="105" y="162"/>
                        </a:lnTo>
                        <a:lnTo>
                          <a:pt x="107" y="164"/>
                        </a:lnTo>
                        <a:lnTo>
                          <a:pt x="184" y="516"/>
                        </a:lnTo>
                        <a:lnTo>
                          <a:pt x="184" y="518"/>
                        </a:lnTo>
                        <a:lnTo>
                          <a:pt x="184" y="519"/>
                        </a:lnTo>
                        <a:lnTo>
                          <a:pt x="183" y="1119"/>
                        </a:lnTo>
                        <a:lnTo>
                          <a:pt x="182" y="1116"/>
                        </a:lnTo>
                        <a:lnTo>
                          <a:pt x="300" y="1431"/>
                        </a:lnTo>
                        <a:lnTo>
                          <a:pt x="300" y="1432"/>
                        </a:lnTo>
                        <a:lnTo>
                          <a:pt x="300" y="1433"/>
                        </a:lnTo>
                        <a:lnTo>
                          <a:pt x="352" y="1890"/>
                        </a:lnTo>
                        <a:lnTo>
                          <a:pt x="352" y="1890"/>
                        </a:lnTo>
                        <a:lnTo>
                          <a:pt x="352" y="1891"/>
                        </a:lnTo>
                        <a:lnTo>
                          <a:pt x="351" y="2256"/>
                        </a:lnTo>
                        <a:lnTo>
                          <a:pt x="350" y="2254"/>
                        </a:lnTo>
                        <a:lnTo>
                          <a:pt x="394" y="2456"/>
                        </a:lnTo>
                        <a:lnTo>
                          <a:pt x="394" y="2457"/>
                        </a:lnTo>
                        <a:lnTo>
                          <a:pt x="394" y="2458"/>
                        </a:lnTo>
                        <a:lnTo>
                          <a:pt x="349" y="2733"/>
                        </a:lnTo>
                        <a:lnTo>
                          <a:pt x="349" y="2733"/>
                        </a:lnTo>
                        <a:lnTo>
                          <a:pt x="351" y="3132"/>
                        </a:lnTo>
                        <a:lnTo>
                          <a:pt x="351" y="3132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46" y="3820"/>
                        </a:lnTo>
                        <a:lnTo>
                          <a:pt x="389" y="3474"/>
                        </a:lnTo>
                        <a:lnTo>
                          <a:pt x="389" y="3474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2" y="2733"/>
                        </a:lnTo>
                        <a:lnTo>
                          <a:pt x="342" y="2733"/>
                        </a:lnTo>
                        <a:lnTo>
                          <a:pt x="342" y="2732"/>
                        </a:lnTo>
                        <a:lnTo>
                          <a:pt x="386" y="2456"/>
                        </a:lnTo>
                        <a:lnTo>
                          <a:pt x="386" y="2458"/>
                        </a:lnTo>
                        <a:lnTo>
                          <a:pt x="340" y="2257"/>
                        </a:lnTo>
                        <a:lnTo>
                          <a:pt x="340" y="2256"/>
                        </a:lnTo>
                        <a:lnTo>
                          <a:pt x="340" y="2256"/>
                        </a:lnTo>
                        <a:lnTo>
                          <a:pt x="339" y="1891"/>
                        </a:lnTo>
                        <a:lnTo>
                          <a:pt x="339" y="1891"/>
                        </a:lnTo>
                        <a:lnTo>
                          <a:pt x="284" y="1434"/>
                        </a:lnTo>
                        <a:lnTo>
                          <a:pt x="286" y="1437"/>
                        </a:lnTo>
                        <a:lnTo>
                          <a:pt x="165" y="1122"/>
                        </a:lnTo>
                        <a:lnTo>
                          <a:pt x="164" y="1120"/>
                        </a:lnTo>
                        <a:lnTo>
                          <a:pt x="164" y="1119"/>
                        </a:lnTo>
                        <a:lnTo>
                          <a:pt x="162" y="519"/>
                        </a:lnTo>
                        <a:lnTo>
                          <a:pt x="163" y="521"/>
                        </a:lnTo>
                        <a:lnTo>
                          <a:pt x="82" y="170"/>
                        </a:lnTo>
                        <a:lnTo>
                          <a:pt x="83" y="172"/>
                        </a:lnTo>
                        <a:lnTo>
                          <a:pt x="1" y="19"/>
                        </a:lnTo>
                        <a:lnTo>
                          <a:pt x="1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7"/>
                        </a:lnTo>
                        <a:lnTo>
                          <a:pt x="24" y="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5">
                    <a:extLst>
                      <a:ext uri="{FF2B5EF4-FFF2-40B4-BE49-F238E27FC236}">
                        <a16:creationId xmlns:a16="http://schemas.microsoft.com/office/drawing/2014/main" id="{CA6050FA-E979-AF4A-098A-E949311B4B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52037" y="3640667"/>
                    <a:ext cx="169026" cy="2623558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6">
                    <a:extLst>
                      <a:ext uri="{FF2B5EF4-FFF2-40B4-BE49-F238E27FC236}">
                        <a16:creationId xmlns:a16="http://schemas.microsoft.com/office/drawing/2014/main" id="{7D018348-D9A9-27A9-BAAC-158AEDD1DA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400286">
                    <a:off x="1517125" y="3676652"/>
                    <a:ext cx="584238" cy="2470150"/>
                  </a:xfrm>
                  <a:custGeom>
                    <a:avLst/>
                    <a:gdLst/>
                    <a:ahLst/>
                    <a:cxnLst>
                      <a:cxn ang="0">
                        <a:pos x="26" y="13"/>
                      </a:cxn>
                      <a:cxn ang="0">
                        <a:pos x="25" y="244"/>
                      </a:cxn>
                      <a:cxn ang="0">
                        <a:pos x="23" y="239"/>
                      </a:cxn>
                      <a:cxn ang="0">
                        <a:pos x="166" y="496"/>
                      </a:cxn>
                      <a:cxn ang="0">
                        <a:pos x="165" y="495"/>
                      </a:cxn>
                      <a:cxn ang="0">
                        <a:pos x="285" y="635"/>
                      </a:cxn>
                      <a:cxn ang="0">
                        <a:pos x="286" y="638"/>
                      </a:cxn>
                      <a:cxn ang="0">
                        <a:pos x="287" y="639"/>
                      </a:cxn>
                      <a:cxn ang="0">
                        <a:pos x="385" y="911"/>
                      </a:cxn>
                      <a:cxn ang="0">
                        <a:pos x="386" y="912"/>
                      </a:cxn>
                      <a:cxn ang="0">
                        <a:pos x="386" y="914"/>
                      </a:cxn>
                      <a:cxn ang="0">
                        <a:pos x="354" y="1351"/>
                      </a:cxn>
                      <a:cxn ang="0">
                        <a:pos x="354" y="1350"/>
                      </a:cxn>
                      <a:cxn ang="0">
                        <a:pos x="401" y="1665"/>
                      </a:cxn>
                      <a:cxn ang="0">
                        <a:pos x="400" y="1663"/>
                      </a:cxn>
                      <a:cxn ang="0">
                        <a:pos x="567" y="1939"/>
                      </a:cxn>
                      <a:cxn ang="0">
                        <a:pos x="567" y="1939"/>
                      </a:cxn>
                      <a:cxn ang="0">
                        <a:pos x="567" y="1940"/>
                      </a:cxn>
                      <a:cxn ang="0">
                        <a:pos x="567" y="1940"/>
                      </a:cxn>
                      <a:cxn ang="0">
                        <a:pos x="586" y="2041"/>
                      </a:cxn>
                      <a:cxn ang="0">
                        <a:pos x="603" y="2142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5" y="2689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598" y="2143"/>
                      </a:cxn>
                      <a:cxn ang="0">
                        <a:pos x="580" y="2042"/>
                      </a:cxn>
                      <a:cxn ang="0">
                        <a:pos x="560" y="1941"/>
                      </a:cxn>
                      <a:cxn ang="0">
                        <a:pos x="562" y="1942"/>
                      </a:cxn>
                      <a:cxn ang="0">
                        <a:pos x="393" y="1669"/>
                      </a:cxn>
                      <a:cxn ang="0">
                        <a:pos x="391" y="1668"/>
                      </a:cxn>
                      <a:cxn ang="0">
                        <a:pos x="391" y="1666"/>
                      </a:cxn>
                      <a:cxn ang="0">
                        <a:pos x="341" y="1352"/>
                      </a:cxn>
                      <a:cxn ang="0">
                        <a:pos x="341" y="1351"/>
                      </a:cxn>
                      <a:cxn ang="0">
                        <a:pos x="341" y="1351"/>
                      </a:cxn>
                      <a:cxn ang="0">
                        <a:pos x="369" y="913"/>
                      </a:cxn>
                      <a:cxn ang="0">
                        <a:pos x="369" y="916"/>
                      </a:cxn>
                      <a:cxn ang="0">
                        <a:pos x="269" y="645"/>
                      </a:cxn>
                      <a:cxn ang="0">
                        <a:pos x="270" y="649"/>
                      </a:cxn>
                      <a:cxn ang="0">
                        <a:pos x="148" y="509"/>
                      </a:cxn>
                      <a:cxn ang="0">
                        <a:pos x="148" y="508"/>
                      </a:cxn>
                      <a:cxn ang="0">
                        <a:pos x="147" y="506"/>
                      </a:cxn>
                      <a:cxn ang="0">
                        <a:pos x="3" y="250"/>
                      </a:cxn>
                      <a:cxn ang="0">
                        <a:pos x="0" y="248"/>
                      </a:cxn>
                      <a:cxn ang="0">
                        <a:pos x="0" y="244"/>
                      </a:cxn>
                      <a:cxn ang="0">
                        <a:pos x="0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4" y="4"/>
                      </a:cxn>
                      <a:cxn ang="0">
                        <a:pos x="8" y="1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8" y="1"/>
                      </a:cxn>
                      <a:cxn ang="0">
                        <a:pos x="21" y="4"/>
                      </a:cxn>
                      <a:cxn ang="0">
                        <a:pos x="25" y="8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</a:cxnLst>
                    <a:rect l="0" t="0" r="r" b="b"/>
                    <a:pathLst>
                      <a:path w="636" h="2689">
                        <a:moveTo>
                          <a:pt x="26" y="13"/>
                        </a:moveTo>
                        <a:lnTo>
                          <a:pt x="25" y="244"/>
                        </a:lnTo>
                        <a:lnTo>
                          <a:pt x="23" y="239"/>
                        </a:lnTo>
                        <a:lnTo>
                          <a:pt x="166" y="496"/>
                        </a:lnTo>
                        <a:lnTo>
                          <a:pt x="165" y="495"/>
                        </a:lnTo>
                        <a:lnTo>
                          <a:pt x="285" y="635"/>
                        </a:lnTo>
                        <a:lnTo>
                          <a:pt x="286" y="638"/>
                        </a:lnTo>
                        <a:lnTo>
                          <a:pt x="287" y="639"/>
                        </a:lnTo>
                        <a:lnTo>
                          <a:pt x="385" y="911"/>
                        </a:lnTo>
                        <a:lnTo>
                          <a:pt x="386" y="912"/>
                        </a:lnTo>
                        <a:lnTo>
                          <a:pt x="386" y="914"/>
                        </a:lnTo>
                        <a:lnTo>
                          <a:pt x="354" y="1351"/>
                        </a:lnTo>
                        <a:lnTo>
                          <a:pt x="354" y="1350"/>
                        </a:lnTo>
                        <a:lnTo>
                          <a:pt x="401" y="1665"/>
                        </a:lnTo>
                        <a:lnTo>
                          <a:pt x="400" y="1663"/>
                        </a:lnTo>
                        <a:lnTo>
                          <a:pt x="567" y="1939"/>
                        </a:lnTo>
                        <a:lnTo>
                          <a:pt x="567" y="1939"/>
                        </a:lnTo>
                        <a:lnTo>
                          <a:pt x="567" y="1940"/>
                        </a:lnTo>
                        <a:lnTo>
                          <a:pt x="567" y="1940"/>
                        </a:lnTo>
                        <a:lnTo>
                          <a:pt x="586" y="2041"/>
                        </a:lnTo>
                        <a:lnTo>
                          <a:pt x="603" y="2142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5" y="2689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598" y="2143"/>
                        </a:lnTo>
                        <a:lnTo>
                          <a:pt x="580" y="2042"/>
                        </a:lnTo>
                        <a:lnTo>
                          <a:pt x="560" y="1941"/>
                        </a:lnTo>
                        <a:lnTo>
                          <a:pt x="562" y="1942"/>
                        </a:lnTo>
                        <a:lnTo>
                          <a:pt x="393" y="1669"/>
                        </a:lnTo>
                        <a:lnTo>
                          <a:pt x="391" y="1668"/>
                        </a:lnTo>
                        <a:lnTo>
                          <a:pt x="391" y="1666"/>
                        </a:lnTo>
                        <a:lnTo>
                          <a:pt x="341" y="1352"/>
                        </a:lnTo>
                        <a:lnTo>
                          <a:pt x="341" y="1351"/>
                        </a:lnTo>
                        <a:lnTo>
                          <a:pt x="341" y="1351"/>
                        </a:lnTo>
                        <a:lnTo>
                          <a:pt x="369" y="913"/>
                        </a:lnTo>
                        <a:lnTo>
                          <a:pt x="369" y="916"/>
                        </a:lnTo>
                        <a:lnTo>
                          <a:pt x="269" y="645"/>
                        </a:lnTo>
                        <a:lnTo>
                          <a:pt x="270" y="649"/>
                        </a:lnTo>
                        <a:lnTo>
                          <a:pt x="148" y="509"/>
                        </a:lnTo>
                        <a:lnTo>
                          <a:pt x="148" y="508"/>
                        </a:lnTo>
                        <a:lnTo>
                          <a:pt x="147" y="506"/>
                        </a:lnTo>
                        <a:lnTo>
                          <a:pt x="3" y="250"/>
                        </a:lnTo>
                        <a:lnTo>
                          <a:pt x="0" y="248"/>
                        </a:lnTo>
                        <a:lnTo>
                          <a:pt x="0" y="244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8" y="1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8" y="1"/>
                        </a:lnTo>
                        <a:lnTo>
                          <a:pt x="21" y="4"/>
                        </a:lnTo>
                        <a:lnTo>
                          <a:pt x="25" y="8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 8">
                    <a:extLst>
                      <a:ext uri="{FF2B5EF4-FFF2-40B4-BE49-F238E27FC236}">
                        <a16:creationId xmlns:a16="http://schemas.microsoft.com/office/drawing/2014/main" id="{DBDF7859-ED89-6ECF-11EE-BBB0C71F37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7270" y="4109510"/>
                    <a:ext cx="155327" cy="657225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 7">
                    <a:extLst>
                      <a:ext uri="{FF2B5EF4-FFF2-40B4-BE49-F238E27FC236}">
                        <a16:creationId xmlns:a16="http://schemas.microsoft.com/office/drawing/2014/main" id="{4B4A853F-450A-302A-59CD-DE05F676F6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16019" flipH="1">
                    <a:off x="1500489" y="3662715"/>
                    <a:ext cx="268985" cy="2560804"/>
                  </a:xfrm>
                  <a:custGeom>
                    <a:avLst/>
                    <a:gdLst/>
                    <a:ahLst/>
                    <a:cxnLst>
                      <a:cxn ang="0">
                        <a:pos x="105" y="161"/>
                      </a:cxn>
                      <a:cxn ang="0">
                        <a:pos x="107" y="164"/>
                      </a:cxn>
                      <a:cxn ang="0">
                        <a:pos x="184" y="518"/>
                      </a:cxn>
                      <a:cxn ang="0">
                        <a:pos x="183" y="1119"/>
                      </a:cxn>
                      <a:cxn ang="0">
                        <a:pos x="300" y="1431"/>
                      </a:cxn>
                      <a:cxn ang="0">
                        <a:pos x="300" y="1433"/>
                      </a:cxn>
                      <a:cxn ang="0">
                        <a:pos x="352" y="1890"/>
                      </a:cxn>
                      <a:cxn ang="0">
                        <a:pos x="351" y="2256"/>
                      </a:cxn>
                      <a:cxn ang="0">
                        <a:pos x="394" y="2456"/>
                      </a:cxn>
                      <a:cxn ang="0">
                        <a:pos x="394" y="2458"/>
                      </a:cxn>
                      <a:cxn ang="0">
                        <a:pos x="349" y="2733"/>
                      </a:cxn>
                      <a:cxn ang="0">
                        <a:pos x="351" y="3132"/>
                      </a:cxn>
                      <a:cxn ang="0">
                        <a:pos x="391" y="3474"/>
                      </a:cxn>
                      <a:cxn ang="0">
                        <a:pos x="346" y="3820"/>
                      </a:cxn>
                      <a:cxn ang="0">
                        <a:pos x="389" y="3474"/>
                      </a:cxn>
                      <a:cxn ang="0">
                        <a:pos x="346" y="3132"/>
                      </a:cxn>
                      <a:cxn ang="0">
                        <a:pos x="342" y="2733"/>
                      </a:cxn>
                      <a:cxn ang="0">
                        <a:pos x="342" y="2732"/>
                      </a:cxn>
                      <a:cxn ang="0">
                        <a:pos x="386" y="2458"/>
                      </a:cxn>
                      <a:cxn ang="0">
                        <a:pos x="340" y="2256"/>
                      </a:cxn>
                      <a:cxn ang="0">
                        <a:pos x="339" y="1891"/>
                      </a:cxn>
                      <a:cxn ang="0">
                        <a:pos x="284" y="1434"/>
                      </a:cxn>
                      <a:cxn ang="0">
                        <a:pos x="165" y="1122"/>
                      </a:cxn>
                      <a:cxn ang="0">
                        <a:pos x="164" y="1119"/>
                      </a:cxn>
                      <a:cxn ang="0">
                        <a:pos x="163" y="521"/>
                      </a:cxn>
                      <a:cxn ang="0">
                        <a:pos x="83" y="172"/>
                      </a:cxn>
                      <a:cxn ang="0">
                        <a:pos x="1" y="19"/>
                      </a:cxn>
                      <a:cxn ang="0">
                        <a:pos x="0" y="9"/>
                      </a:cxn>
                      <a:cxn ang="0">
                        <a:pos x="7" y="1"/>
                      </a:cxn>
                      <a:cxn ang="0">
                        <a:pos x="11" y="0"/>
                      </a:cxn>
                      <a:cxn ang="0">
                        <a:pos x="21" y="2"/>
                      </a:cxn>
                      <a:cxn ang="0">
                        <a:pos x="24" y="7"/>
                      </a:cxn>
                    </a:cxnLst>
                    <a:rect l="0" t="0" r="r" b="b"/>
                    <a:pathLst>
                      <a:path w="394" h="3820">
                        <a:moveTo>
                          <a:pt x="24" y="7"/>
                        </a:moveTo>
                        <a:lnTo>
                          <a:pt x="105" y="161"/>
                        </a:lnTo>
                        <a:lnTo>
                          <a:pt x="105" y="162"/>
                        </a:lnTo>
                        <a:lnTo>
                          <a:pt x="107" y="164"/>
                        </a:lnTo>
                        <a:lnTo>
                          <a:pt x="184" y="516"/>
                        </a:lnTo>
                        <a:lnTo>
                          <a:pt x="184" y="518"/>
                        </a:lnTo>
                        <a:lnTo>
                          <a:pt x="184" y="519"/>
                        </a:lnTo>
                        <a:lnTo>
                          <a:pt x="183" y="1119"/>
                        </a:lnTo>
                        <a:lnTo>
                          <a:pt x="182" y="1116"/>
                        </a:lnTo>
                        <a:lnTo>
                          <a:pt x="300" y="1431"/>
                        </a:lnTo>
                        <a:lnTo>
                          <a:pt x="300" y="1432"/>
                        </a:lnTo>
                        <a:lnTo>
                          <a:pt x="300" y="1433"/>
                        </a:lnTo>
                        <a:lnTo>
                          <a:pt x="352" y="1890"/>
                        </a:lnTo>
                        <a:lnTo>
                          <a:pt x="352" y="1890"/>
                        </a:lnTo>
                        <a:lnTo>
                          <a:pt x="352" y="1891"/>
                        </a:lnTo>
                        <a:lnTo>
                          <a:pt x="351" y="2256"/>
                        </a:lnTo>
                        <a:lnTo>
                          <a:pt x="350" y="2254"/>
                        </a:lnTo>
                        <a:lnTo>
                          <a:pt x="394" y="2456"/>
                        </a:lnTo>
                        <a:lnTo>
                          <a:pt x="394" y="2457"/>
                        </a:lnTo>
                        <a:lnTo>
                          <a:pt x="394" y="2458"/>
                        </a:lnTo>
                        <a:lnTo>
                          <a:pt x="349" y="2733"/>
                        </a:lnTo>
                        <a:lnTo>
                          <a:pt x="349" y="2733"/>
                        </a:lnTo>
                        <a:lnTo>
                          <a:pt x="351" y="3132"/>
                        </a:lnTo>
                        <a:lnTo>
                          <a:pt x="351" y="3132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46" y="3820"/>
                        </a:lnTo>
                        <a:lnTo>
                          <a:pt x="389" y="3474"/>
                        </a:lnTo>
                        <a:lnTo>
                          <a:pt x="389" y="3474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2" y="2733"/>
                        </a:lnTo>
                        <a:lnTo>
                          <a:pt x="342" y="2733"/>
                        </a:lnTo>
                        <a:lnTo>
                          <a:pt x="342" y="2732"/>
                        </a:lnTo>
                        <a:lnTo>
                          <a:pt x="386" y="2456"/>
                        </a:lnTo>
                        <a:lnTo>
                          <a:pt x="386" y="2458"/>
                        </a:lnTo>
                        <a:lnTo>
                          <a:pt x="340" y="2257"/>
                        </a:lnTo>
                        <a:lnTo>
                          <a:pt x="340" y="2256"/>
                        </a:lnTo>
                        <a:lnTo>
                          <a:pt x="340" y="2256"/>
                        </a:lnTo>
                        <a:lnTo>
                          <a:pt x="339" y="1891"/>
                        </a:lnTo>
                        <a:lnTo>
                          <a:pt x="339" y="1891"/>
                        </a:lnTo>
                        <a:lnTo>
                          <a:pt x="284" y="1434"/>
                        </a:lnTo>
                        <a:lnTo>
                          <a:pt x="286" y="1437"/>
                        </a:lnTo>
                        <a:lnTo>
                          <a:pt x="165" y="1122"/>
                        </a:lnTo>
                        <a:lnTo>
                          <a:pt x="164" y="1120"/>
                        </a:lnTo>
                        <a:lnTo>
                          <a:pt x="164" y="1119"/>
                        </a:lnTo>
                        <a:lnTo>
                          <a:pt x="162" y="519"/>
                        </a:lnTo>
                        <a:lnTo>
                          <a:pt x="163" y="521"/>
                        </a:lnTo>
                        <a:lnTo>
                          <a:pt x="82" y="170"/>
                        </a:lnTo>
                        <a:lnTo>
                          <a:pt x="83" y="172"/>
                        </a:lnTo>
                        <a:lnTo>
                          <a:pt x="1" y="19"/>
                        </a:lnTo>
                        <a:lnTo>
                          <a:pt x="1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7"/>
                        </a:lnTo>
                        <a:lnTo>
                          <a:pt x="24" y="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 5">
                    <a:extLst>
                      <a:ext uri="{FF2B5EF4-FFF2-40B4-BE49-F238E27FC236}">
                        <a16:creationId xmlns:a16="http://schemas.microsoft.com/office/drawing/2014/main" id="{D79513F7-38CF-9645-8885-B65E95FE16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854511" y="3640666"/>
                    <a:ext cx="169026" cy="2623557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 8">
                    <a:extLst>
                      <a:ext uri="{FF2B5EF4-FFF2-40B4-BE49-F238E27FC236}">
                        <a16:creationId xmlns:a16="http://schemas.microsoft.com/office/drawing/2014/main" id="{C8A96CF0-E072-D8F2-D093-B4DAACABBC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6199" y="4101042"/>
                    <a:ext cx="155327" cy="657224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" name="Freeform 8">
                    <a:extLst>
                      <a:ext uri="{FF2B5EF4-FFF2-40B4-BE49-F238E27FC236}">
                        <a16:creationId xmlns:a16="http://schemas.microsoft.com/office/drawing/2014/main" id="{BE332D68-9EAA-4901-3EDF-4603693187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08441" flipH="1">
                    <a:off x="1634065" y="3662892"/>
                    <a:ext cx="194736" cy="1359958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 5">
                    <a:extLst>
                      <a:ext uri="{FF2B5EF4-FFF2-40B4-BE49-F238E27FC236}">
                        <a16:creationId xmlns:a16="http://schemas.microsoft.com/office/drawing/2014/main" id="{CB1833B7-1994-0B15-AB82-BDE97A8B56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8727">
                    <a:off x="1720852" y="3651251"/>
                    <a:ext cx="169026" cy="2623558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6">
                    <a:extLst>
                      <a:ext uri="{FF2B5EF4-FFF2-40B4-BE49-F238E27FC236}">
                        <a16:creationId xmlns:a16="http://schemas.microsoft.com/office/drawing/2014/main" id="{2B5DFEA2-3660-9673-8196-0F77D615F7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99981" flipH="1">
                    <a:off x="1589360" y="3674976"/>
                    <a:ext cx="430796" cy="2259597"/>
                  </a:xfrm>
                  <a:custGeom>
                    <a:avLst/>
                    <a:gdLst/>
                    <a:ahLst/>
                    <a:cxnLst>
                      <a:cxn ang="0">
                        <a:pos x="26" y="13"/>
                      </a:cxn>
                      <a:cxn ang="0">
                        <a:pos x="25" y="244"/>
                      </a:cxn>
                      <a:cxn ang="0">
                        <a:pos x="23" y="239"/>
                      </a:cxn>
                      <a:cxn ang="0">
                        <a:pos x="166" y="496"/>
                      </a:cxn>
                      <a:cxn ang="0">
                        <a:pos x="165" y="495"/>
                      </a:cxn>
                      <a:cxn ang="0">
                        <a:pos x="285" y="635"/>
                      </a:cxn>
                      <a:cxn ang="0">
                        <a:pos x="286" y="638"/>
                      </a:cxn>
                      <a:cxn ang="0">
                        <a:pos x="287" y="639"/>
                      </a:cxn>
                      <a:cxn ang="0">
                        <a:pos x="385" y="911"/>
                      </a:cxn>
                      <a:cxn ang="0">
                        <a:pos x="386" y="912"/>
                      </a:cxn>
                      <a:cxn ang="0">
                        <a:pos x="386" y="914"/>
                      </a:cxn>
                      <a:cxn ang="0">
                        <a:pos x="354" y="1351"/>
                      </a:cxn>
                      <a:cxn ang="0">
                        <a:pos x="354" y="1350"/>
                      </a:cxn>
                      <a:cxn ang="0">
                        <a:pos x="401" y="1665"/>
                      </a:cxn>
                      <a:cxn ang="0">
                        <a:pos x="400" y="1663"/>
                      </a:cxn>
                      <a:cxn ang="0">
                        <a:pos x="567" y="1939"/>
                      </a:cxn>
                      <a:cxn ang="0">
                        <a:pos x="567" y="1939"/>
                      </a:cxn>
                      <a:cxn ang="0">
                        <a:pos x="567" y="1940"/>
                      </a:cxn>
                      <a:cxn ang="0">
                        <a:pos x="567" y="1940"/>
                      </a:cxn>
                      <a:cxn ang="0">
                        <a:pos x="586" y="2041"/>
                      </a:cxn>
                      <a:cxn ang="0">
                        <a:pos x="603" y="2142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5" y="2689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598" y="2143"/>
                      </a:cxn>
                      <a:cxn ang="0">
                        <a:pos x="580" y="2042"/>
                      </a:cxn>
                      <a:cxn ang="0">
                        <a:pos x="560" y="1941"/>
                      </a:cxn>
                      <a:cxn ang="0">
                        <a:pos x="562" y="1942"/>
                      </a:cxn>
                      <a:cxn ang="0">
                        <a:pos x="393" y="1669"/>
                      </a:cxn>
                      <a:cxn ang="0">
                        <a:pos x="391" y="1668"/>
                      </a:cxn>
                      <a:cxn ang="0">
                        <a:pos x="391" y="1666"/>
                      </a:cxn>
                      <a:cxn ang="0">
                        <a:pos x="341" y="1352"/>
                      </a:cxn>
                      <a:cxn ang="0">
                        <a:pos x="341" y="1351"/>
                      </a:cxn>
                      <a:cxn ang="0">
                        <a:pos x="341" y="1351"/>
                      </a:cxn>
                      <a:cxn ang="0">
                        <a:pos x="369" y="913"/>
                      </a:cxn>
                      <a:cxn ang="0">
                        <a:pos x="369" y="916"/>
                      </a:cxn>
                      <a:cxn ang="0">
                        <a:pos x="269" y="645"/>
                      </a:cxn>
                      <a:cxn ang="0">
                        <a:pos x="270" y="649"/>
                      </a:cxn>
                      <a:cxn ang="0">
                        <a:pos x="148" y="509"/>
                      </a:cxn>
                      <a:cxn ang="0">
                        <a:pos x="148" y="508"/>
                      </a:cxn>
                      <a:cxn ang="0">
                        <a:pos x="147" y="506"/>
                      </a:cxn>
                      <a:cxn ang="0">
                        <a:pos x="3" y="250"/>
                      </a:cxn>
                      <a:cxn ang="0">
                        <a:pos x="0" y="248"/>
                      </a:cxn>
                      <a:cxn ang="0">
                        <a:pos x="0" y="244"/>
                      </a:cxn>
                      <a:cxn ang="0">
                        <a:pos x="0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4" y="4"/>
                      </a:cxn>
                      <a:cxn ang="0">
                        <a:pos x="8" y="1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8" y="1"/>
                      </a:cxn>
                      <a:cxn ang="0">
                        <a:pos x="21" y="4"/>
                      </a:cxn>
                      <a:cxn ang="0">
                        <a:pos x="25" y="8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</a:cxnLst>
                    <a:rect l="0" t="0" r="r" b="b"/>
                    <a:pathLst>
                      <a:path w="636" h="2689">
                        <a:moveTo>
                          <a:pt x="26" y="13"/>
                        </a:moveTo>
                        <a:lnTo>
                          <a:pt x="25" y="244"/>
                        </a:lnTo>
                        <a:lnTo>
                          <a:pt x="23" y="239"/>
                        </a:lnTo>
                        <a:lnTo>
                          <a:pt x="166" y="496"/>
                        </a:lnTo>
                        <a:lnTo>
                          <a:pt x="165" y="495"/>
                        </a:lnTo>
                        <a:lnTo>
                          <a:pt x="285" y="635"/>
                        </a:lnTo>
                        <a:lnTo>
                          <a:pt x="286" y="638"/>
                        </a:lnTo>
                        <a:lnTo>
                          <a:pt x="287" y="639"/>
                        </a:lnTo>
                        <a:lnTo>
                          <a:pt x="385" y="911"/>
                        </a:lnTo>
                        <a:lnTo>
                          <a:pt x="386" y="912"/>
                        </a:lnTo>
                        <a:lnTo>
                          <a:pt x="386" y="914"/>
                        </a:lnTo>
                        <a:lnTo>
                          <a:pt x="354" y="1351"/>
                        </a:lnTo>
                        <a:lnTo>
                          <a:pt x="354" y="1350"/>
                        </a:lnTo>
                        <a:lnTo>
                          <a:pt x="401" y="1665"/>
                        </a:lnTo>
                        <a:lnTo>
                          <a:pt x="400" y="1663"/>
                        </a:lnTo>
                        <a:lnTo>
                          <a:pt x="567" y="1939"/>
                        </a:lnTo>
                        <a:lnTo>
                          <a:pt x="567" y="1939"/>
                        </a:lnTo>
                        <a:lnTo>
                          <a:pt x="567" y="1940"/>
                        </a:lnTo>
                        <a:lnTo>
                          <a:pt x="567" y="1940"/>
                        </a:lnTo>
                        <a:lnTo>
                          <a:pt x="586" y="2041"/>
                        </a:lnTo>
                        <a:lnTo>
                          <a:pt x="603" y="2142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5" y="2689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598" y="2143"/>
                        </a:lnTo>
                        <a:lnTo>
                          <a:pt x="580" y="2042"/>
                        </a:lnTo>
                        <a:lnTo>
                          <a:pt x="560" y="1941"/>
                        </a:lnTo>
                        <a:lnTo>
                          <a:pt x="562" y="1942"/>
                        </a:lnTo>
                        <a:lnTo>
                          <a:pt x="393" y="1669"/>
                        </a:lnTo>
                        <a:lnTo>
                          <a:pt x="391" y="1668"/>
                        </a:lnTo>
                        <a:lnTo>
                          <a:pt x="391" y="1666"/>
                        </a:lnTo>
                        <a:lnTo>
                          <a:pt x="341" y="1352"/>
                        </a:lnTo>
                        <a:lnTo>
                          <a:pt x="341" y="1351"/>
                        </a:lnTo>
                        <a:lnTo>
                          <a:pt x="341" y="1351"/>
                        </a:lnTo>
                        <a:lnTo>
                          <a:pt x="369" y="913"/>
                        </a:lnTo>
                        <a:lnTo>
                          <a:pt x="369" y="916"/>
                        </a:lnTo>
                        <a:lnTo>
                          <a:pt x="269" y="645"/>
                        </a:lnTo>
                        <a:lnTo>
                          <a:pt x="270" y="649"/>
                        </a:lnTo>
                        <a:lnTo>
                          <a:pt x="148" y="509"/>
                        </a:lnTo>
                        <a:lnTo>
                          <a:pt x="148" y="508"/>
                        </a:lnTo>
                        <a:lnTo>
                          <a:pt x="147" y="506"/>
                        </a:lnTo>
                        <a:lnTo>
                          <a:pt x="3" y="250"/>
                        </a:lnTo>
                        <a:lnTo>
                          <a:pt x="0" y="248"/>
                        </a:lnTo>
                        <a:lnTo>
                          <a:pt x="0" y="244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8" y="1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8" y="1"/>
                        </a:lnTo>
                        <a:lnTo>
                          <a:pt x="21" y="4"/>
                        </a:lnTo>
                        <a:lnTo>
                          <a:pt x="25" y="8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8">
                    <a:extLst>
                      <a:ext uri="{FF2B5EF4-FFF2-40B4-BE49-F238E27FC236}">
                        <a16:creationId xmlns:a16="http://schemas.microsoft.com/office/drawing/2014/main" id="{4DF897D6-44E9-6F75-AFA7-B9BD4CA296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97000" y="4907492"/>
                    <a:ext cx="82551" cy="510506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 5">
                    <a:extLst>
                      <a:ext uri="{FF2B5EF4-FFF2-40B4-BE49-F238E27FC236}">
                        <a16:creationId xmlns:a16="http://schemas.microsoft.com/office/drawing/2014/main" id="{BD814719-A9CE-8300-C8B1-5BAC462DB7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8727">
                    <a:off x="1631951" y="3644900"/>
                    <a:ext cx="169026" cy="2623558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 7">
                    <a:extLst>
                      <a:ext uri="{FF2B5EF4-FFF2-40B4-BE49-F238E27FC236}">
                        <a16:creationId xmlns:a16="http://schemas.microsoft.com/office/drawing/2014/main" id="{3A638F09-DE75-FC32-9930-E8DC8C87BF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16019" flipH="1">
                    <a:off x="1640185" y="3650015"/>
                    <a:ext cx="268985" cy="2560804"/>
                  </a:xfrm>
                  <a:custGeom>
                    <a:avLst/>
                    <a:gdLst/>
                    <a:ahLst/>
                    <a:cxnLst>
                      <a:cxn ang="0">
                        <a:pos x="105" y="161"/>
                      </a:cxn>
                      <a:cxn ang="0">
                        <a:pos x="107" y="164"/>
                      </a:cxn>
                      <a:cxn ang="0">
                        <a:pos x="184" y="518"/>
                      </a:cxn>
                      <a:cxn ang="0">
                        <a:pos x="183" y="1119"/>
                      </a:cxn>
                      <a:cxn ang="0">
                        <a:pos x="300" y="1431"/>
                      </a:cxn>
                      <a:cxn ang="0">
                        <a:pos x="300" y="1433"/>
                      </a:cxn>
                      <a:cxn ang="0">
                        <a:pos x="352" y="1890"/>
                      </a:cxn>
                      <a:cxn ang="0">
                        <a:pos x="351" y="2256"/>
                      </a:cxn>
                      <a:cxn ang="0">
                        <a:pos x="394" y="2456"/>
                      </a:cxn>
                      <a:cxn ang="0">
                        <a:pos x="394" y="2458"/>
                      </a:cxn>
                      <a:cxn ang="0">
                        <a:pos x="349" y="2733"/>
                      </a:cxn>
                      <a:cxn ang="0">
                        <a:pos x="351" y="3132"/>
                      </a:cxn>
                      <a:cxn ang="0">
                        <a:pos x="391" y="3474"/>
                      </a:cxn>
                      <a:cxn ang="0">
                        <a:pos x="346" y="3820"/>
                      </a:cxn>
                      <a:cxn ang="0">
                        <a:pos x="389" y="3474"/>
                      </a:cxn>
                      <a:cxn ang="0">
                        <a:pos x="346" y="3132"/>
                      </a:cxn>
                      <a:cxn ang="0">
                        <a:pos x="342" y="2733"/>
                      </a:cxn>
                      <a:cxn ang="0">
                        <a:pos x="342" y="2732"/>
                      </a:cxn>
                      <a:cxn ang="0">
                        <a:pos x="386" y="2458"/>
                      </a:cxn>
                      <a:cxn ang="0">
                        <a:pos x="340" y="2256"/>
                      </a:cxn>
                      <a:cxn ang="0">
                        <a:pos x="339" y="1891"/>
                      </a:cxn>
                      <a:cxn ang="0">
                        <a:pos x="284" y="1434"/>
                      </a:cxn>
                      <a:cxn ang="0">
                        <a:pos x="165" y="1122"/>
                      </a:cxn>
                      <a:cxn ang="0">
                        <a:pos x="164" y="1119"/>
                      </a:cxn>
                      <a:cxn ang="0">
                        <a:pos x="163" y="521"/>
                      </a:cxn>
                      <a:cxn ang="0">
                        <a:pos x="83" y="172"/>
                      </a:cxn>
                      <a:cxn ang="0">
                        <a:pos x="1" y="19"/>
                      </a:cxn>
                      <a:cxn ang="0">
                        <a:pos x="0" y="9"/>
                      </a:cxn>
                      <a:cxn ang="0">
                        <a:pos x="7" y="1"/>
                      </a:cxn>
                      <a:cxn ang="0">
                        <a:pos x="11" y="0"/>
                      </a:cxn>
                      <a:cxn ang="0">
                        <a:pos x="21" y="2"/>
                      </a:cxn>
                      <a:cxn ang="0">
                        <a:pos x="24" y="7"/>
                      </a:cxn>
                    </a:cxnLst>
                    <a:rect l="0" t="0" r="r" b="b"/>
                    <a:pathLst>
                      <a:path w="394" h="3820">
                        <a:moveTo>
                          <a:pt x="24" y="7"/>
                        </a:moveTo>
                        <a:lnTo>
                          <a:pt x="105" y="161"/>
                        </a:lnTo>
                        <a:lnTo>
                          <a:pt x="105" y="162"/>
                        </a:lnTo>
                        <a:lnTo>
                          <a:pt x="107" y="164"/>
                        </a:lnTo>
                        <a:lnTo>
                          <a:pt x="184" y="516"/>
                        </a:lnTo>
                        <a:lnTo>
                          <a:pt x="184" y="518"/>
                        </a:lnTo>
                        <a:lnTo>
                          <a:pt x="184" y="519"/>
                        </a:lnTo>
                        <a:lnTo>
                          <a:pt x="183" y="1119"/>
                        </a:lnTo>
                        <a:lnTo>
                          <a:pt x="182" y="1116"/>
                        </a:lnTo>
                        <a:lnTo>
                          <a:pt x="300" y="1431"/>
                        </a:lnTo>
                        <a:lnTo>
                          <a:pt x="300" y="1432"/>
                        </a:lnTo>
                        <a:lnTo>
                          <a:pt x="300" y="1433"/>
                        </a:lnTo>
                        <a:lnTo>
                          <a:pt x="352" y="1890"/>
                        </a:lnTo>
                        <a:lnTo>
                          <a:pt x="352" y="1890"/>
                        </a:lnTo>
                        <a:lnTo>
                          <a:pt x="352" y="1891"/>
                        </a:lnTo>
                        <a:lnTo>
                          <a:pt x="351" y="2256"/>
                        </a:lnTo>
                        <a:lnTo>
                          <a:pt x="350" y="2254"/>
                        </a:lnTo>
                        <a:lnTo>
                          <a:pt x="394" y="2456"/>
                        </a:lnTo>
                        <a:lnTo>
                          <a:pt x="394" y="2457"/>
                        </a:lnTo>
                        <a:lnTo>
                          <a:pt x="394" y="2458"/>
                        </a:lnTo>
                        <a:lnTo>
                          <a:pt x="349" y="2733"/>
                        </a:lnTo>
                        <a:lnTo>
                          <a:pt x="349" y="2733"/>
                        </a:lnTo>
                        <a:lnTo>
                          <a:pt x="351" y="3132"/>
                        </a:lnTo>
                        <a:lnTo>
                          <a:pt x="351" y="3132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46" y="3820"/>
                        </a:lnTo>
                        <a:lnTo>
                          <a:pt x="389" y="3474"/>
                        </a:lnTo>
                        <a:lnTo>
                          <a:pt x="389" y="3474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2" y="2733"/>
                        </a:lnTo>
                        <a:lnTo>
                          <a:pt x="342" y="2733"/>
                        </a:lnTo>
                        <a:lnTo>
                          <a:pt x="342" y="2732"/>
                        </a:lnTo>
                        <a:lnTo>
                          <a:pt x="386" y="2456"/>
                        </a:lnTo>
                        <a:lnTo>
                          <a:pt x="386" y="2458"/>
                        </a:lnTo>
                        <a:lnTo>
                          <a:pt x="340" y="2257"/>
                        </a:lnTo>
                        <a:lnTo>
                          <a:pt x="340" y="2256"/>
                        </a:lnTo>
                        <a:lnTo>
                          <a:pt x="340" y="2256"/>
                        </a:lnTo>
                        <a:lnTo>
                          <a:pt x="339" y="1891"/>
                        </a:lnTo>
                        <a:lnTo>
                          <a:pt x="339" y="1891"/>
                        </a:lnTo>
                        <a:lnTo>
                          <a:pt x="284" y="1434"/>
                        </a:lnTo>
                        <a:lnTo>
                          <a:pt x="286" y="1437"/>
                        </a:lnTo>
                        <a:lnTo>
                          <a:pt x="165" y="1122"/>
                        </a:lnTo>
                        <a:lnTo>
                          <a:pt x="164" y="1120"/>
                        </a:lnTo>
                        <a:lnTo>
                          <a:pt x="164" y="1119"/>
                        </a:lnTo>
                        <a:lnTo>
                          <a:pt x="162" y="519"/>
                        </a:lnTo>
                        <a:lnTo>
                          <a:pt x="163" y="521"/>
                        </a:lnTo>
                        <a:lnTo>
                          <a:pt x="82" y="170"/>
                        </a:lnTo>
                        <a:lnTo>
                          <a:pt x="83" y="172"/>
                        </a:lnTo>
                        <a:lnTo>
                          <a:pt x="1" y="19"/>
                        </a:lnTo>
                        <a:lnTo>
                          <a:pt x="1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7"/>
                        </a:lnTo>
                        <a:lnTo>
                          <a:pt x="24" y="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3" name="Freeform 9">
                  <a:extLst>
                    <a:ext uri="{FF2B5EF4-FFF2-40B4-BE49-F238E27FC236}">
                      <a16:creationId xmlns:a16="http://schemas.microsoft.com/office/drawing/2014/main" id="{2D46618A-962A-AFAE-B334-45A38631B5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6992">
                  <a:off x="7445485" y="5367856"/>
                  <a:ext cx="359118" cy="166619"/>
                </a:xfrm>
                <a:custGeom>
                  <a:avLst/>
                  <a:gdLst/>
                  <a:ahLst/>
                  <a:cxnLst>
                    <a:cxn ang="0">
                      <a:pos x="125" y="78"/>
                    </a:cxn>
                    <a:cxn ang="0">
                      <a:pos x="70" y="141"/>
                    </a:cxn>
                    <a:cxn ang="0">
                      <a:pos x="29" y="176"/>
                    </a:cxn>
                    <a:cxn ang="0">
                      <a:pos x="15" y="181"/>
                    </a:cxn>
                    <a:cxn ang="0">
                      <a:pos x="3" y="189"/>
                    </a:cxn>
                    <a:cxn ang="0">
                      <a:pos x="0" y="194"/>
                    </a:cxn>
                    <a:cxn ang="0">
                      <a:pos x="1" y="200"/>
                    </a:cxn>
                    <a:cxn ang="0">
                      <a:pos x="8" y="207"/>
                    </a:cxn>
                    <a:cxn ang="0">
                      <a:pos x="70" y="250"/>
                    </a:cxn>
                    <a:cxn ang="0">
                      <a:pos x="74" y="249"/>
                    </a:cxn>
                    <a:cxn ang="0">
                      <a:pos x="102" y="249"/>
                    </a:cxn>
                    <a:cxn ang="0">
                      <a:pos x="125" y="252"/>
                    </a:cxn>
                    <a:cxn ang="0">
                      <a:pos x="138" y="253"/>
                    </a:cxn>
                    <a:cxn ang="0">
                      <a:pos x="154" y="252"/>
                    </a:cxn>
                    <a:cxn ang="0">
                      <a:pos x="168" y="248"/>
                    </a:cxn>
                    <a:cxn ang="0">
                      <a:pos x="184" y="249"/>
                    </a:cxn>
                    <a:cxn ang="0">
                      <a:pos x="195" y="252"/>
                    </a:cxn>
                    <a:cxn ang="0">
                      <a:pos x="208" y="256"/>
                    </a:cxn>
                    <a:cxn ang="0">
                      <a:pos x="218" y="254"/>
                    </a:cxn>
                    <a:cxn ang="0">
                      <a:pos x="233" y="249"/>
                    </a:cxn>
                    <a:cxn ang="0">
                      <a:pos x="244" y="244"/>
                    </a:cxn>
                    <a:cxn ang="0">
                      <a:pos x="251" y="246"/>
                    </a:cxn>
                    <a:cxn ang="0">
                      <a:pos x="260" y="250"/>
                    </a:cxn>
                    <a:cxn ang="0">
                      <a:pos x="265" y="254"/>
                    </a:cxn>
                    <a:cxn ang="0">
                      <a:pos x="280" y="264"/>
                    </a:cxn>
                    <a:cxn ang="0">
                      <a:pos x="284" y="263"/>
                    </a:cxn>
                    <a:cxn ang="0">
                      <a:pos x="293" y="258"/>
                    </a:cxn>
                    <a:cxn ang="0">
                      <a:pos x="307" y="253"/>
                    </a:cxn>
                    <a:cxn ang="0">
                      <a:pos x="322" y="252"/>
                    </a:cxn>
                    <a:cxn ang="0">
                      <a:pos x="331" y="253"/>
                    </a:cxn>
                    <a:cxn ang="0">
                      <a:pos x="364" y="254"/>
                    </a:cxn>
                    <a:cxn ang="0">
                      <a:pos x="382" y="249"/>
                    </a:cxn>
                    <a:cxn ang="0">
                      <a:pos x="390" y="242"/>
                    </a:cxn>
                    <a:cxn ang="0">
                      <a:pos x="486" y="227"/>
                    </a:cxn>
                    <a:cxn ang="0">
                      <a:pos x="494" y="222"/>
                    </a:cxn>
                    <a:cxn ang="0">
                      <a:pos x="542" y="193"/>
                    </a:cxn>
                    <a:cxn ang="0">
                      <a:pos x="566" y="176"/>
                    </a:cxn>
                    <a:cxn ang="0">
                      <a:pos x="568" y="173"/>
                    </a:cxn>
                    <a:cxn ang="0">
                      <a:pos x="569" y="168"/>
                    </a:cxn>
                    <a:cxn ang="0">
                      <a:pos x="563" y="159"/>
                    </a:cxn>
                    <a:cxn ang="0">
                      <a:pos x="548" y="146"/>
                    </a:cxn>
                    <a:cxn ang="0">
                      <a:pos x="512" y="126"/>
                    </a:cxn>
                    <a:cxn ang="0">
                      <a:pos x="463" y="102"/>
                    </a:cxn>
                    <a:cxn ang="0">
                      <a:pos x="370" y="71"/>
                    </a:cxn>
                    <a:cxn ang="0">
                      <a:pos x="293" y="36"/>
                    </a:cxn>
                    <a:cxn ang="0">
                      <a:pos x="289" y="20"/>
                    </a:cxn>
                    <a:cxn ang="0">
                      <a:pos x="281" y="8"/>
                    </a:cxn>
                    <a:cxn ang="0">
                      <a:pos x="273" y="2"/>
                    </a:cxn>
                    <a:cxn ang="0">
                      <a:pos x="262" y="0"/>
                    </a:cxn>
                    <a:cxn ang="0">
                      <a:pos x="249" y="3"/>
                    </a:cxn>
                    <a:cxn ang="0">
                      <a:pos x="241" y="8"/>
                    </a:cxn>
                    <a:cxn ang="0">
                      <a:pos x="195" y="36"/>
                    </a:cxn>
                  </a:cxnLst>
                  <a:rect l="0" t="0" r="r" b="b"/>
                  <a:pathLst>
                    <a:path w="569" h="264">
                      <a:moveTo>
                        <a:pt x="195" y="36"/>
                      </a:moveTo>
                      <a:lnTo>
                        <a:pt x="125" y="78"/>
                      </a:lnTo>
                      <a:lnTo>
                        <a:pt x="125" y="78"/>
                      </a:lnTo>
                      <a:lnTo>
                        <a:pt x="70" y="141"/>
                      </a:lnTo>
                      <a:lnTo>
                        <a:pt x="29" y="176"/>
                      </a:lnTo>
                      <a:lnTo>
                        <a:pt x="29" y="176"/>
                      </a:lnTo>
                      <a:lnTo>
                        <a:pt x="22" y="178"/>
                      </a:lnTo>
                      <a:lnTo>
                        <a:pt x="15" y="181"/>
                      </a:lnTo>
                      <a:lnTo>
                        <a:pt x="9" y="184"/>
                      </a:lnTo>
                      <a:lnTo>
                        <a:pt x="3" y="189"/>
                      </a:lnTo>
                      <a:lnTo>
                        <a:pt x="1" y="191"/>
                      </a:lnTo>
                      <a:lnTo>
                        <a:pt x="0" y="194"/>
                      </a:lnTo>
                      <a:lnTo>
                        <a:pt x="0" y="197"/>
                      </a:lnTo>
                      <a:lnTo>
                        <a:pt x="1" y="200"/>
                      </a:lnTo>
                      <a:lnTo>
                        <a:pt x="3" y="203"/>
                      </a:lnTo>
                      <a:lnTo>
                        <a:pt x="8" y="207"/>
                      </a:lnTo>
                      <a:lnTo>
                        <a:pt x="8" y="207"/>
                      </a:lnTo>
                      <a:lnTo>
                        <a:pt x="70" y="250"/>
                      </a:lnTo>
                      <a:lnTo>
                        <a:pt x="70" y="250"/>
                      </a:lnTo>
                      <a:lnTo>
                        <a:pt x="74" y="249"/>
                      </a:lnTo>
                      <a:lnTo>
                        <a:pt x="85" y="249"/>
                      </a:lnTo>
                      <a:lnTo>
                        <a:pt x="102" y="249"/>
                      </a:lnTo>
                      <a:lnTo>
                        <a:pt x="113" y="250"/>
                      </a:lnTo>
                      <a:lnTo>
                        <a:pt x="125" y="252"/>
                      </a:lnTo>
                      <a:lnTo>
                        <a:pt x="125" y="252"/>
                      </a:lnTo>
                      <a:lnTo>
                        <a:pt x="138" y="253"/>
                      </a:lnTo>
                      <a:lnTo>
                        <a:pt x="147" y="253"/>
                      </a:lnTo>
                      <a:lnTo>
                        <a:pt x="154" y="252"/>
                      </a:lnTo>
                      <a:lnTo>
                        <a:pt x="161" y="250"/>
                      </a:lnTo>
                      <a:lnTo>
                        <a:pt x="168" y="248"/>
                      </a:lnTo>
                      <a:lnTo>
                        <a:pt x="174" y="248"/>
                      </a:lnTo>
                      <a:lnTo>
                        <a:pt x="184" y="249"/>
                      </a:lnTo>
                      <a:lnTo>
                        <a:pt x="195" y="252"/>
                      </a:lnTo>
                      <a:lnTo>
                        <a:pt x="195" y="252"/>
                      </a:lnTo>
                      <a:lnTo>
                        <a:pt x="202" y="254"/>
                      </a:lnTo>
                      <a:lnTo>
                        <a:pt x="208" y="256"/>
                      </a:lnTo>
                      <a:lnTo>
                        <a:pt x="212" y="256"/>
                      </a:lnTo>
                      <a:lnTo>
                        <a:pt x="218" y="254"/>
                      </a:lnTo>
                      <a:lnTo>
                        <a:pt x="225" y="252"/>
                      </a:lnTo>
                      <a:lnTo>
                        <a:pt x="233" y="249"/>
                      </a:lnTo>
                      <a:lnTo>
                        <a:pt x="240" y="246"/>
                      </a:lnTo>
                      <a:lnTo>
                        <a:pt x="244" y="244"/>
                      </a:lnTo>
                      <a:lnTo>
                        <a:pt x="248" y="244"/>
                      </a:lnTo>
                      <a:lnTo>
                        <a:pt x="251" y="246"/>
                      </a:lnTo>
                      <a:lnTo>
                        <a:pt x="255" y="247"/>
                      </a:lnTo>
                      <a:lnTo>
                        <a:pt x="260" y="250"/>
                      </a:lnTo>
                      <a:lnTo>
                        <a:pt x="265" y="254"/>
                      </a:lnTo>
                      <a:lnTo>
                        <a:pt x="265" y="254"/>
                      </a:lnTo>
                      <a:lnTo>
                        <a:pt x="274" y="261"/>
                      </a:lnTo>
                      <a:lnTo>
                        <a:pt x="280" y="264"/>
                      </a:lnTo>
                      <a:lnTo>
                        <a:pt x="282" y="264"/>
                      </a:lnTo>
                      <a:lnTo>
                        <a:pt x="284" y="263"/>
                      </a:lnTo>
                      <a:lnTo>
                        <a:pt x="288" y="261"/>
                      </a:lnTo>
                      <a:lnTo>
                        <a:pt x="293" y="258"/>
                      </a:lnTo>
                      <a:lnTo>
                        <a:pt x="301" y="254"/>
                      </a:lnTo>
                      <a:lnTo>
                        <a:pt x="307" y="253"/>
                      </a:lnTo>
                      <a:lnTo>
                        <a:pt x="313" y="252"/>
                      </a:lnTo>
                      <a:lnTo>
                        <a:pt x="322" y="252"/>
                      </a:lnTo>
                      <a:lnTo>
                        <a:pt x="331" y="253"/>
                      </a:lnTo>
                      <a:lnTo>
                        <a:pt x="331" y="253"/>
                      </a:lnTo>
                      <a:lnTo>
                        <a:pt x="350" y="254"/>
                      </a:lnTo>
                      <a:lnTo>
                        <a:pt x="364" y="254"/>
                      </a:lnTo>
                      <a:lnTo>
                        <a:pt x="374" y="252"/>
                      </a:lnTo>
                      <a:lnTo>
                        <a:pt x="382" y="249"/>
                      </a:lnTo>
                      <a:lnTo>
                        <a:pt x="387" y="246"/>
                      </a:lnTo>
                      <a:lnTo>
                        <a:pt x="390" y="242"/>
                      </a:lnTo>
                      <a:lnTo>
                        <a:pt x="391" y="239"/>
                      </a:lnTo>
                      <a:lnTo>
                        <a:pt x="486" y="227"/>
                      </a:lnTo>
                      <a:lnTo>
                        <a:pt x="486" y="227"/>
                      </a:lnTo>
                      <a:lnTo>
                        <a:pt x="494" y="222"/>
                      </a:lnTo>
                      <a:lnTo>
                        <a:pt x="516" y="210"/>
                      </a:lnTo>
                      <a:lnTo>
                        <a:pt x="542" y="193"/>
                      </a:lnTo>
                      <a:lnTo>
                        <a:pt x="554" y="184"/>
                      </a:lnTo>
                      <a:lnTo>
                        <a:pt x="566" y="176"/>
                      </a:lnTo>
                      <a:lnTo>
                        <a:pt x="566" y="176"/>
                      </a:lnTo>
                      <a:lnTo>
                        <a:pt x="568" y="173"/>
                      </a:lnTo>
                      <a:lnTo>
                        <a:pt x="569" y="171"/>
                      </a:lnTo>
                      <a:lnTo>
                        <a:pt x="569" y="168"/>
                      </a:lnTo>
                      <a:lnTo>
                        <a:pt x="568" y="166"/>
                      </a:lnTo>
                      <a:lnTo>
                        <a:pt x="563" y="159"/>
                      </a:lnTo>
                      <a:lnTo>
                        <a:pt x="557" y="153"/>
                      </a:lnTo>
                      <a:lnTo>
                        <a:pt x="548" y="146"/>
                      </a:lnTo>
                      <a:lnTo>
                        <a:pt x="538" y="139"/>
                      </a:lnTo>
                      <a:lnTo>
                        <a:pt x="512" y="126"/>
                      </a:lnTo>
                      <a:lnTo>
                        <a:pt x="487" y="112"/>
                      </a:lnTo>
                      <a:lnTo>
                        <a:pt x="463" y="102"/>
                      </a:lnTo>
                      <a:lnTo>
                        <a:pt x="440" y="92"/>
                      </a:lnTo>
                      <a:lnTo>
                        <a:pt x="370" y="71"/>
                      </a:lnTo>
                      <a:lnTo>
                        <a:pt x="293" y="36"/>
                      </a:lnTo>
                      <a:lnTo>
                        <a:pt x="293" y="36"/>
                      </a:lnTo>
                      <a:lnTo>
                        <a:pt x="291" y="28"/>
                      </a:lnTo>
                      <a:lnTo>
                        <a:pt x="289" y="20"/>
                      </a:lnTo>
                      <a:lnTo>
                        <a:pt x="284" y="11"/>
                      </a:lnTo>
                      <a:lnTo>
                        <a:pt x="281" y="8"/>
                      </a:lnTo>
                      <a:lnTo>
                        <a:pt x="278" y="4"/>
                      </a:lnTo>
                      <a:lnTo>
                        <a:pt x="273" y="2"/>
                      </a:lnTo>
                      <a:lnTo>
                        <a:pt x="269" y="1"/>
                      </a:lnTo>
                      <a:lnTo>
                        <a:pt x="262" y="0"/>
                      </a:lnTo>
                      <a:lnTo>
                        <a:pt x="257" y="1"/>
                      </a:lnTo>
                      <a:lnTo>
                        <a:pt x="249" y="3"/>
                      </a:lnTo>
                      <a:lnTo>
                        <a:pt x="241" y="8"/>
                      </a:lnTo>
                      <a:lnTo>
                        <a:pt x="241" y="8"/>
                      </a:lnTo>
                      <a:lnTo>
                        <a:pt x="195" y="36"/>
                      </a:lnTo>
                      <a:lnTo>
                        <a:pt x="195" y="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136525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135">
                <a:extLst>
                  <a:ext uri="{FF2B5EF4-FFF2-40B4-BE49-F238E27FC236}">
                    <a16:creationId xmlns:a16="http://schemas.microsoft.com/office/drawing/2014/main" id="{CDEAA4B5-9892-8646-7F68-9E483734FE18}"/>
                  </a:ext>
                </a:extLst>
              </p:cNvPr>
              <p:cNvGrpSpPr/>
              <p:nvPr/>
            </p:nvGrpSpPr>
            <p:grpSpPr>
              <a:xfrm>
                <a:off x="6655453" y="685800"/>
                <a:ext cx="2488547" cy="4795026"/>
                <a:chOff x="4716638" y="589355"/>
                <a:chExt cx="2712862" cy="5227245"/>
              </a:xfrm>
            </p:grpSpPr>
            <p:sp>
              <p:nvSpPr>
                <p:cNvPr id="39" name="Freeform 10">
                  <a:extLst>
                    <a:ext uri="{FF2B5EF4-FFF2-40B4-BE49-F238E27FC236}">
                      <a16:creationId xmlns:a16="http://schemas.microsoft.com/office/drawing/2014/main" id="{CCD1E14B-ADC1-1B76-2036-099CBCC51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4314" y="2133600"/>
                  <a:ext cx="802042" cy="381000"/>
                </a:xfrm>
                <a:custGeom>
                  <a:avLst/>
                  <a:gdLst/>
                  <a:ahLst/>
                  <a:cxnLst>
                    <a:cxn ang="0">
                      <a:pos x="2450" y="1245"/>
                    </a:cxn>
                    <a:cxn ang="0">
                      <a:pos x="2176" y="1199"/>
                    </a:cxn>
                    <a:cxn ang="0">
                      <a:pos x="1995" y="1158"/>
                    </a:cxn>
                    <a:cxn ang="0">
                      <a:pos x="1816" y="1107"/>
                    </a:cxn>
                    <a:cxn ang="0">
                      <a:pos x="1639" y="1047"/>
                    </a:cxn>
                    <a:cxn ang="0">
                      <a:pos x="1509" y="993"/>
                    </a:cxn>
                    <a:cxn ang="0">
                      <a:pos x="1426" y="952"/>
                    </a:cxn>
                    <a:cxn ang="0">
                      <a:pos x="1303" y="880"/>
                    </a:cxn>
                    <a:cxn ang="0">
                      <a:pos x="1189" y="795"/>
                    </a:cxn>
                    <a:cxn ang="0">
                      <a:pos x="1119" y="729"/>
                    </a:cxn>
                    <a:cxn ang="0">
                      <a:pos x="1059" y="654"/>
                    </a:cxn>
                    <a:cxn ang="0">
                      <a:pos x="1032" y="613"/>
                    </a:cxn>
                    <a:cxn ang="0">
                      <a:pos x="998" y="551"/>
                    </a:cxn>
                    <a:cxn ang="0">
                      <a:pos x="964" y="496"/>
                    </a:cxn>
                    <a:cxn ang="0">
                      <a:pos x="913" y="425"/>
                    </a:cxn>
                    <a:cxn ang="0">
                      <a:pos x="823" y="330"/>
                    </a:cxn>
                    <a:cxn ang="0">
                      <a:pos x="718" y="247"/>
                    </a:cxn>
                    <a:cxn ang="0">
                      <a:pos x="643" y="199"/>
                    </a:cxn>
                    <a:cxn ang="0">
                      <a:pos x="523" y="137"/>
                    </a:cxn>
                    <a:cxn ang="0">
                      <a:pos x="397" y="86"/>
                    </a:cxn>
                    <a:cxn ang="0">
                      <a:pos x="313" y="59"/>
                    </a:cxn>
                    <a:cxn ang="0">
                      <a:pos x="180" y="27"/>
                    </a:cxn>
                    <a:cxn ang="0">
                      <a:pos x="46" y="4"/>
                    </a:cxn>
                    <a:cxn ang="0">
                      <a:pos x="46" y="1"/>
                    </a:cxn>
                    <a:cxn ang="0">
                      <a:pos x="183" y="15"/>
                    </a:cxn>
                    <a:cxn ang="0">
                      <a:pos x="317" y="39"/>
                    </a:cxn>
                    <a:cxn ang="0">
                      <a:pos x="406" y="62"/>
                    </a:cxn>
                    <a:cxn ang="0">
                      <a:pos x="537" y="106"/>
                    </a:cxn>
                    <a:cxn ang="0">
                      <a:pos x="663" y="161"/>
                    </a:cxn>
                    <a:cxn ang="0">
                      <a:pos x="745" y="206"/>
                    </a:cxn>
                    <a:cxn ang="0">
                      <a:pos x="859" y="287"/>
                    </a:cxn>
                    <a:cxn ang="0">
                      <a:pos x="962" y="383"/>
                    </a:cxn>
                    <a:cxn ang="0">
                      <a:pos x="1023" y="455"/>
                    </a:cxn>
                    <a:cxn ang="0">
                      <a:pos x="1063" y="514"/>
                    </a:cxn>
                    <a:cxn ang="0">
                      <a:pos x="1098" y="571"/>
                    </a:cxn>
                    <a:cxn ang="0">
                      <a:pos x="1152" y="636"/>
                    </a:cxn>
                    <a:cxn ang="0">
                      <a:pos x="1214" y="695"/>
                    </a:cxn>
                    <a:cxn ang="0">
                      <a:pos x="1320" y="770"/>
                    </a:cxn>
                    <a:cxn ang="0">
                      <a:pos x="1434" y="833"/>
                    </a:cxn>
                    <a:cxn ang="0">
                      <a:pos x="1515" y="869"/>
                    </a:cxn>
                    <a:cxn ang="0">
                      <a:pos x="1639" y="915"/>
                    </a:cxn>
                    <a:cxn ang="0">
                      <a:pos x="1851" y="976"/>
                    </a:cxn>
                    <a:cxn ang="0">
                      <a:pos x="2026" y="1013"/>
                    </a:cxn>
                    <a:cxn ang="0">
                      <a:pos x="2290" y="1052"/>
                    </a:cxn>
                    <a:cxn ang="0">
                      <a:pos x="2556" y="1074"/>
                    </a:cxn>
                    <a:cxn ang="0">
                      <a:pos x="2567" y="1075"/>
                    </a:cxn>
                    <a:cxn ang="0">
                      <a:pos x="2593" y="1082"/>
                    </a:cxn>
                    <a:cxn ang="0">
                      <a:pos x="2621" y="1103"/>
                    </a:cxn>
                    <a:cxn ang="0">
                      <a:pos x="2639" y="1133"/>
                    </a:cxn>
                    <a:cxn ang="0">
                      <a:pos x="2645" y="1160"/>
                    </a:cxn>
                    <a:cxn ang="0">
                      <a:pos x="2644" y="1178"/>
                    </a:cxn>
                    <a:cxn ang="0">
                      <a:pos x="2635" y="1204"/>
                    </a:cxn>
                    <a:cxn ang="0">
                      <a:pos x="2615" y="1232"/>
                    </a:cxn>
                    <a:cxn ang="0">
                      <a:pos x="2586" y="1250"/>
                    </a:cxn>
                    <a:cxn ang="0">
                      <a:pos x="2559" y="1256"/>
                    </a:cxn>
                    <a:cxn ang="0">
                      <a:pos x="2545" y="1256"/>
                    </a:cxn>
                  </a:cxnLst>
                  <a:rect l="0" t="0" r="r" b="b"/>
                  <a:pathLst>
                    <a:path w="2645" h="1256">
                      <a:moveTo>
                        <a:pt x="2545" y="1256"/>
                      </a:moveTo>
                      <a:lnTo>
                        <a:pt x="2545" y="1256"/>
                      </a:lnTo>
                      <a:lnTo>
                        <a:pt x="2450" y="1245"/>
                      </a:lnTo>
                      <a:lnTo>
                        <a:pt x="2358" y="1232"/>
                      </a:lnTo>
                      <a:lnTo>
                        <a:pt x="2266" y="1216"/>
                      </a:lnTo>
                      <a:lnTo>
                        <a:pt x="2176" y="1199"/>
                      </a:lnTo>
                      <a:lnTo>
                        <a:pt x="2176" y="1199"/>
                      </a:lnTo>
                      <a:lnTo>
                        <a:pt x="2084" y="1180"/>
                      </a:lnTo>
                      <a:lnTo>
                        <a:pt x="1995" y="1158"/>
                      </a:lnTo>
                      <a:lnTo>
                        <a:pt x="1905" y="1134"/>
                      </a:lnTo>
                      <a:lnTo>
                        <a:pt x="1816" y="1107"/>
                      </a:lnTo>
                      <a:lnTo>
                        <a:pt x="1816" y="1107"/>
                      </a:lnTo>
                      <a:lnTo>
                        <a:pt x="1727" y="1079"/>
                      </a:lnTo>
                      <a:lnTo>
                        <a:pt x="1683" y="1064"/>
                      </a:lnTo>
                      <a:lnTo>
                        <a:pt x="1639" y="1047"/>
                      </a:lnTo>
                      <a:lnTo>
                        <a:pt x="1595" y="1030"/>
                      </a:lnTo>
                      <a:lnTo>
                        <a:pt x="1553" y="1011"/>
                      </a:lnTo>
                      <a:lnTo>
                        <a:pt x="1509" y="993"/>
                      </a:lnTo>
                      <a:lnTo>
                        <a:pt x="1467" y="973"/>
                      </a:lnTo>
                      <a:lnTo>
                        <a:pt x="1467" y="973"/>
                      </a:lnTo>
                      <a:lnTo>
                        <a:pt x="1426" y="952"/>
                      </a:lnTo>
                      <a:lnTo>
                        <a:pt x="1383" y="929"/>
                      </a:lnTo>
                      <a:lnTo>
                        <a:pt x="1344" y="905"/>
                      </a:lnTo>
                      <a:lnTo>
                        <a:pt x="1303" y="880"/>
                      </a:lnTo>
                      <a:lnTo>
                        <a:pt x="1263" y="853"/>
                      </a:lnTo>
                      <a:lnTo>
                        <a:pt x="1225" y="825"/>
                      </a:lnTo>
                      <a:lnTo>
                        <a:pt x="1189" y="795"/>
                      </a:lnTo>
                      <a:lnTo>
                        <a:pt x="1153" y="763"/>
                      </a:lnTo>
                      <a:lnTo>
                        <a:pt x="1153" y="763"/>
                      </a:lnTo>
                      <a:lnTo>
                        <a:pt x="1119" y="729"/>
                      </a:lnTo>
                      <a:lnTo>
                        <a:pt x="1087" y="692"/>
                      </a:lnTo>
                      <a:lnTo>
                        <a:pt x="1073" y="674"/>
                      </a:lnTo>
                      <a:lnTo>
                        <a:pt x="1059" y="654"/>
                      </a:lnTo>
                      <a:lnTo>
                        <a:pt x="1044" y="634"/>
                      </a:lnTo>
                      <a:lnTo>
                        <a:pt x="1032" y="613"/>
                      </a:lnTo>
                      <a:lnTo>
                        <a:pt x="1032" y="613"/>
                      </a:lnTo>
                      <a:lnTo>
                        <a:pt x="1019" y="592"/>
                      </a:lnTo>
                      <a:lnTo>
                        <a:pt x="1008" y="572"/>
                      </a:lnTo>
                      <a:lnTo>
                        <a:pt x="998" y="551"/>
                      </a:lnTo>
                      <a:lnTo>
                        <a:pt x="988" y="532"/>
                      </a:lnTo>
                      <a:lnTo>
                        <a:pt x="988" y="532"/>
                      </a:lnTo>
                      <a:lnTo>
                        <a:pt x="964" y="496"/>
                      </a:lnTo>
                      <a:lnTo>
                        <a:pt x="940" y="460"/>
                      </a:lnTo>
                      <a:lnTo>
                        <a:pt x="940" y="460"/>
                      </a:lnTo>
                      <a:lnTo>
                        <a:pt x="913" y="425"/>
                      </a:lnTo>
                      <a:lnTo>
                        <a:pt x="885" y="393"/>
                      </a:lnTo>
                      <a:lnTo>
                        <a:pt x="854" y="360"/>
                      </a:lnTo>
                      <a:lnTo>
                        <a:pt x="823" y="330"/>
                      </a:lnTo>
                      <a:lnTo>
                        <a:pt x="789" y="301"/>
                      </a:lnTo>
                      <a:lnTo>
                        <a:pt x="753" y="272"/>
                      </a:lnTo>
                      <a:lnTo>
                        <a:pt x="718" y="247"/>
                      </a:lnTo>
                      <a:lnTo>
                        <a:pt x="681" y="222"/>
                      </a:lnTo>
                      <a:lnTo>
                        <a:pt x="681" y="222"/>
                      </a:lnTo>
                      <a:lnTo>
                        <a:pt x="643" y="199"/>
                      </a:lnTo>
                      <a:lnTo>
                        <a:pt x="604" y="176"/>
                      </a:lnTo>
                      <a:lnTo>
                        <a:pt x="564" y="157"/>
                      </a:lnTo>
                      <a:lnTo>
                        <a:pt x="523" y="137"/>
                      </a:lnTo>
                      <a:lnTo>
                        <a:pt x="482" y="118"/>
                      </a:lnTo>
                      <a:lnTo>
                        <a:pt x="440" y="101"/>
                      </a:lnTo>
                      <a:lnTo>
                        <a:pt x="397" y="86"/>
                      </a:lnTo>
                      <a:lnTo>
                        <a:pt x="355" y="72"/>
                      </a:lnTo>
                      <a:lnTo>
                        <a:pt x="355" y="72"/>
                      </a:lnTo>
                      <a:lnTo>
                        <a:pt x="313" y="59"/>
                      </a:lnTo>
                      <a:lnTo>
                        <a:pt x="269" y="46"/>
                      </a:lnTo>
                      <a:lnTo>
                        <a:pt x="225" y="36"/>
                      </a:lnTo>
                      <a:lnTo>
                        <a:pt x="180" y="27"/>
                      </a:lnTo>
                      <a:lnTo>
                        <a:pt x="136" y="17"/>
                      </a:lnTo>
                      <a:lnTo>
                        <a:pt x="91" y="10"/>
                      </a:lnTo>
                      <a:lnTo>
                        <a:pt x="46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6" y="1"/>
                      </a:lnTo>
                      <a:lnTo>
                        <a:pt x="92" y="4"/>
                      </a:lnTo>
                      <a:lnTo>
                        <a:pt x="137" y="8"/>
                      </a:lnTo>
                      <a:lnTo>
                        <a:pt x="183" y="15"/>
                      </a:lnTo>
                      <a:lnTo>
                        <a:pt x="228" y="22"/>
                      </a:lnTo>
                      <a:lnTo>
                        <a:pt x="272" y="31"/>
                      </a:lnTo>
                      <a:lnTo>
                        <a:pt x="317" y="39"/>
                      </a:lnTo>
                      <a:lnTo>
                        <a:pt x="362" y="51"/>
                      </a:lnTo>
                      <a:lnTo>
                        <a:pt x="362" y="51"/>
                      </a:lnTo>
                      <a:lnTo>
                        <a:pt x="406" y="62"/>
                      </a:lnTo>
                      <a:lnTo>
                        <a:pt x="450" y="75"/>
                      </a:lnTo>
                      <a:lnTo>
                        <a:pt x="493" y="90"/>
                      </a:lnTo>
                      <a:lnTo>
                        <a:pt x="537" y="106"/>
                      </a:lnTo>
                      <a:lnTo>
                        <a:pt x="580" y="123"/>
                      </a:lnTo>
                      <a:lnTo>
                        <a:pt x="622" y="141"/>
                      </a:lnTo>
                      <a:lnTo>
                        <a:pt x="663" y="161"/>
                      </a:lnTo>
                      <a:lnTo>
                        <a:pt x="704" y="183"/>
                      </a:lnTo>
                      <a:lnTo>
                        <a:pt x="704" y="183"/>
                      </a:lnTo>
                      <a:lnTo>
                        <a:pt x="745" y="206"/>
                      </a:lnTo>
                      <a:lnTo>
                        <a:pt x="783" y="231"/>
                      </a:lnTo>
                      <a:lnTo>
                        <a:pt x="821" y="258"/>
                      </a:lnTo>
                      <a:lnTo>
                        <a:pt x="859" y="287"/>
                      </a:lnTo>
                      <a:lnTo>
                        <a:pt x="895" y="316"/>
                      </a:lnTo>
                      <a:lnTo>
                        <a:pt x="929" y="349"/>
                      </a:lnTo>
                      <a:lnTo>
                        <a:pt x="962" y="383"/>
                      </a:lnTo>
                      <a:lnTo>
                        <a:pt x="994" y="418"/>
                      </a:lnTo>
                      <a:lnTo>
                        <a:pt x="994" y="418"/>
                      </a:lnTo>
                      <a:lnTo>
                        <a:pt x="1023" y="455"/>
                      </a:lnTo>
                      <a:lnTo>
                        <a:pt x="1050" y="494"/>
                      </a:lnTo>
                      <a:lnTo>
                        <a:pt x="1050" y="494"/>
                      </a:lnTo>
                      <a:lnTo>
                        <a:pt x="1063" y="514"/>
                      </a:lnTo>
                      <a:lnTo>
                        <a:pt x="1076" y="534"/>
                      </a:lnTo>
                      <a:lnTo>
                        <a:pt x="1087" y="552"/>
                      </a:lnTo>
                      <a:lnTo>
                        <a:pt x="1098" y="571"/>
                      </a:lnTo>
                      <a:lnTo>
                        <a:pt x="1098" y="571"/>
                      </a:lnTo>
                      <a:lnTo>
                        <a:pt x="1124" y="604"/>
                      </a:lnTo>
                      <a:lnTo>
                        <a:pt x="1152" y="636"/>
                      </a:lnTo>
                      <a:lnTo>
                        <a:pt x="1181" y="667"/>
                      </a:lnTo>
                      <a:lnTo>
                        <a:pt x="1214" y="695"/>
                      </a:lnTo>
                      <a:lnTo>
                        <a:pt x="1214" y="695"/>
                      </a:lnTo>
                      <a:lnTo>
                        <a:pt x="1248" y="722"/>
                      </a:lnTo>
                      <a:lnTo>
                        <a:pt x="1283" y="747"/>
                      </a:lnTo>
                      <a:lnTo>
                        <a:pt x="1320" y="770"/>
                      </a:lnTo>
                      <a:lnTo>
                        <a:pt x="1357" y="792"/>
                      </a:lnTo>
                      <a:lnTo>
                        <a:pt x="1395" y="814"/>
                      </a:lnTo>
                      <a:lnTo>
                        <a:pt x="1434" y="833"/>
                      </a:lnTo>
                      <a:lnTo>
                        <a:pt x="1474" y="852"/>
                      </a:lnTo>
                      <a:lnTo>
                        <a:pt x="1515" y="869"/>
                      </a:lnTo>
                      <a:lnTo>
                        <a:pt x="1515" y="869"/>
                      </a:lnTo>
                      <a:lnTo>
                        <a:pt x="1556" y="886"/>
                      </a:lnTo>
                      <a:lnTo>
                        <a:pt x="1597" y="901"/>
                      </a:lnTo>
                      <a:lnTo>
                        <a:pt x="1639" y="915"/>
                      </a:lnTo>
                      <a:lnTo>
                        <a:pt x="1680" y="929"/>
                      </a:lnTo>
                      <a:lnTo>
                        <a:pt x="1766" y="955"/>
                      </a:lnTo>
                      <a:lnTo>
                        <a:pt x="1851" y="976"/>
                      </a:lnTo>
                      <a:lnTo>
                        <a:pt x="1851" y="976"/>
                      </a:lnTo>
                      <a:lnTo>
                        <a:pt x="1939" y="996"/>
                      </a:lnTo>
                      <a:lnTo>
                        <a:pt x="2026" y="1013"/>
                      </a:lnTo>
                      <a:lnTo>
                        <a:pt x="2114" y="1028"/>
                      </a:lnTo>
                      <a:lnTo>
                        <a:pt x="2203" y="1041"/>
                      </a:lnTo>
                      <a:lnTo>
                        <a:pt x="2290" y="1052"/>
                      </a:lnTo>
                      <a:lnTo>
                        <a:pt x="2379" y="1062"/>
                      </a:lnTo>
                      <a:lnTo>
                        <a:pt x="2467" y="1069"/>
                      </a:lnTo>
                      <a:lnTo>
                        <a:pt x="2556" y="1074"/>
                      </a:lnTo>
                      <a:lnTo>
                        <a:pt x="2557" y="1074"/>
                      </a:lnTo>
                      <a:lnTo>
                        <a:pt x="2557" y="1074"/>
                      </a:lnTo>
                      <a:lnTo>
                        <a:pt x="2567" y="1075"/>
                      </a:lnTo>
                      <a:lnTo>
                        <a:pt x="2576" y="1076"/>
                      </a:lnTo>
                      <a:lnTo>
                        <a:pt x="2584" y="1079"/>
                      </a:lnTo>
                      <a:lnTo>
                        <a:pt x="2593" y="1082"/>
                      </a:lnTo>
                      <a:lnTo>
                        <a:pt x="2600" y="1086"/>
                      </a:lnTo>
                      <a:lnTo>
                        <a:pt x="2608" y="1092"/>
                      </a:lnTo>
                      <a:lnTo>
                        <a:pt x="2621" y="1103"/>
                      </a:lnTo>
                      <a:lnTo>
                        <a:pt x="2631" y="1117"/>
                      </a:lnTo>
                      <a:lnTo>
                        <a:pt x="2635" y="1124"/>
                      </a:lnTo>
                      <a:lnTo>
                        <a:pt x="2639" y="1133"/>
                      </a:lnTo>
                      <a:lnTo>
                        <a:pt x="2642" y="1141"/>
                      </a:lnTo>
                      <a:lnTo>
                        <a:pt x="2644" y="1150"/>
                      </a:lnTo>
                      <a:lnTo>
                        <a:pt x="2645" y="1160"/>
                      </a:lnTo>
                      <a:lnTo>
                        <a:pt x="2645" y="1170"/>
                      </a:lnTo>
                      <a:lnTo>
                        <a:pt x="2645" y="1170"/>
                      </a:lnTo>
                      <a:lnTo>
                        <a:pt x="2644" y="1178"/>
                      </a:lnTo>
                      <a:lnTo>
                        <a:pt x="2642" y="1187"/>
                      </a:lnTo>
                      <a:lnTo>
                        <a:pt x="2639" y="1196"/>
                      </a:lnTo>
                      <a:lnTo>
                        <a:pt x="2635" y="1204"/>
                      </a:lnTo>
                      <a:lnTo>
                        <a:pt x="2631" y="1212"/>
                      </a:lnTo>
                      <a:lnTo>
                        <a:pt x="2627" y="1219"/>
                      </a:lnTo>
                      <a:lnTo>
                        <a:pt x="2615" y="1232"/>
                      </a:lnTo>
                      <a:lnTo>
                        <a:pt x="2601" y="1243"/>
                      </a:lnTo>
                      <a:lnTo>
                        <a:pt x="2593" y="1247"/>
                      </a:lnTo>
                      <a:lnTo>
                        <a:pt x="2586" y="1250"/>
                      </a:lnTo>
                      <a:lnTo>
                        <a:pt x="2576" y="1253"/>
                      </a:lnTo>
                      <a:lnTo>
                        <a:pt x="2567" y="1254"/>
                      </a:lnTo>
                      <a:lnTo>
                        <a:pt x="2559" y="1256"/>
                      </a:lnTo>
                      <a:lnTo>
                        <a:pt x="2549" y="1256"/>
                      </a:lnTo>
                      <a:lnTo>
                        <a:pt x="2549" y="1256"/>
                      </a:lnTo>
                      <a:lnTo>
                        <a:pt x="2545" y="1256"/>
                      </a:lnTo>
                      <a:lnTo>
                        <a:pt x="2545" y="125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65000">
                      <a:srgbClr val="447F31"/>
                    </a:gs>
                    <a:gs pos="100000">
                      <a:srgbClr val="23501F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0" name="Group 165">
                  <a:extLst>
                    <a:ext uri="{FF2B5EF4-FFF2-40B4-BE49-F238E27FC236}">
                      <a16:creationId xmlns:a16="http://schemas.microsoft.com/office/drawing/2014/main" id="{CDFC119A-67C0-6036-6139-906D7E8A74E7}"/>
                    </a:ext>
                  </a:extLst>
                </p:cNvPr>
                <p:cNvGrpSpPr/>
                <p:nvPr/>
              </p:nvGrpSpPr>
              <p:grpSpPr>
                <a:xfrm rot="3502563">
                  <a:off x="5059058" y="2714815"/>
                  <a:ext cx="658980" cy="591697"/>
                  <a:chOff x="971551" y="0"/>
                  <a:chExt cx="7200902" cy="6818311"/>
                </a:xfrm>
              </p:grpSpPr>
              <p:sp>
                <p:nvSpPr>
                  <p:cNvPr id="110" name="Freeform 5">
                    <a:extLst>
                      <a:ext uri="{FF2B5EF4-FFF2-40B4-BE49-F238E27FC236}">
                        <a16:creationId xmlns:a16="http://schemas.microsoft.com/office/drawing/2014/main" id="{C0F17AF7-7F59-E5F3-F98C-79CE5633A8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16587" y="96583"/>
                    <a:ext cx="6586540" cy="6713539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 6">
                    <a:extLst>
                      <a:ext uri="{FF2B5EF4-FFF2-40B4-BE49-F238E27FC236}">
                        <a16:creationId xmlns:a16="http://schemas.microsoft.com/office/drawing/2014/main" id="{35A510BA-A4C4-50C3-C211-42AE03F21C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1551" y="0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64000">
                        <a:srgbClr val="2F6C1C"/>
                      </a:gs>
                    </a:gsLst>
                    <a:lin ang="252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171">
                  <a:extLst>
                    <a:ext uri="{FF2B5EF4-FFF2-40B4-BE49-F238E27FC236}">
                      <a16:creationId xmlns:a16="http://schemas.microsoft.com/office/drawing/2014/main" id="{2A7BEB69-7612-9645-8A1D-8874444DF4E4}"/>
                    </a:ext>
                  </a:extLst>
                </p:cNvPr>
                <p:cNvGrpSpPr/>
                <p:nvPr/>
              </p:nvGrpSpPr>
              <p:grpSpPr>
                <a:xfrm rot="21312991" flipH="1">
                  <a:off x="5180347" y="4696231"/>
                  <a:ext cx="698708" cy="550197"/>
                  <a:chOff x="971551" y="0"/>
                  <a:chExt cx="7200902" cy="6818311"/>
                </a:xfrm>
              </p:grpSpPr>
              <p:sp>
                <p:nvSpPr>
                  <p:cNvPr id="108" name="Freeform 5">
                    <a:extLst>
                      <a:ext uri="{FF2B5EF4-FFF2-40B4-BE49-F238E27FC236}">
                        <a16:creationId xmlns:a16="http://schemas.microsoft.com/office/drawing/2014/main" id="{0CF12507-10D0-482C-C88A-98C6EBA34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16587" y="96583"/>
                    <a:ext cx="6586540" cy="6713539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2000">
                        <a:srgbClr val="84BC76"/>
                      </a:gs>
                      <a:gs pos="86000">
                        <a:srgbClr val="2F6C1C"/>
                      </a:gs>
                    </a:gsLst>
                    <a:lin ang="18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6">
                    <a:extLst>
                      <a:ext uri="{FF2B5EF4-FFF2-40B4-BE49-F238E27FC236}">
                        <a16:creationId xmlns:a16="http://schemas.microsoft.com/office/drawing/2014/main" id="{5963AADB-27E8-D36F-E895-5D9346821C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1551" y="0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80000">
                        <a:srgbClr val="2E6D26"/>
                      </a:gs>
                    </a:gsLst>
                    <a:lin ang="258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" name="Freeform 9">
                  <a:extLst>
                    <a:ext uri="{FF2B5EF4-FFF2-40B4-BE49-F238E27FC236}">
                      <a16:creationId xmlns:a16="http://schemas.microsoft.com/office/drawing/2014/main" id="{8BAFDEFB-1C64-924D-43F7-EB2102CFAE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6638" y="4099567"/>
                  <a:ext cx="1285555" cy="231133"/>
                </a:xfrm>
                <a:custGeom>
                  <a:avLst/>
                  <a:gdLst/>
                  <a:ahLst/>
                  <a:cxnLst>
                    <a:cxn ang="0">
                      <a:pos x="2560" y="473"/>
                    </a:cxn>
                    <a:cxn ang="0">
                      <a:pos x="2412" y="404"/>
                    </a:cxn>
                    <a:cxn ang="0">
                      <a:pos x="2261" y="341"/>
                    </a:cxn>
                    <a:cxn ang="0">
                      <a:pos x="2107" y="283"/>
                    </a:cxn>
                    <a:cxn ang="0">
                      <a:pos x="1951" y="229"/>
                    </a:cxn>
                    <a:cxn ang="0">
                      <a:pos x="1874" y="205"/>
                    </a:cxn>
                    <a:cxn ang="0">
                      <a:pos x="1715" y="161"/>
                    </a:cxn>
                    <a:cxn ang="0">
                      <a:pos x="1554" y="126"/>
                    </a:cxn>
                    <a:cxn ang="0">
                      <a:pos x="1393" y="100"/>
                    </a:cxn>
                    <a:cxn ang="0">
                      <a:pos x="1313" y="92"/>
                    </a:cxn>
                    <a:cxn ang="0">
                      <a:pos x="1149" y="85"/>
                    </a:cxn>
                    <a:cxn ang="0">
                      <a:pos x="984" y="89"/>
                    </a:cxn>
                    <a:cxn ang="0">
                      <a:pos x="818" y="102"/>
                    </a:cxn>
                    <a:cxn ang="0">
                      <a:pos x="653" y="120"/>
                    </a:cxn>
                    <a:cxn ang="0">
                      <a:pos x="571" y="131"/>
                    </a:cxn>
                    <a:cxn ang="0">
                      <a:pos x="407" y="158"/>
                    </a:cxn>
                    <a:cxn ang="0">
                      <a:pos x="243" y="191"/>
                    </a:cxn>
                    <a:cxn ang="0">
                      <a:pos x="81" y="229"/>
                    </a:cxn>
                    <a:cxn ang="0">
                      <a:pos x="0" y="250"/>
                    </a:cxn>
                    <a:cxn ang="0">
                      <a:pos x="159" y="198"/>
                    </a:cxn>
                    <a:cxn ang="0">
                      <a:pos x="320" y="153"/>
                    </a:cxn>
                    <a:cxn ang="0">
                      <a:pos x="482" y="110"/>
                    </a:cxn>
                    <a:cxn ang="0">
                      <a:pos x="646" y="75"/>
                    </a:cxn>
                    <a:cxn ang="0">
                      <a:pos x="728" y="59"/>
                    </a:cxn>
                    <a:cxn ang="0">
                      <a:pos x="895" y="32"/>
                    </a:cxn>
                    <a:cxn ang="0">
                      <a:pos x="1061" y="13"/>
                    </a:cxn>
                    <a:cxn ang="0">
                      <a:pos x="1231" y="1"/>
                    </a:cxn>
                    <a:cxn ang="0">
                      <a:pos x="1317" y="0"/>
                    </a:cxn>
                    <a:cxn ang="0">
                      <a:pos x="1487" y="10"/>
                    </a:cxn>
                    <a:cxn ang="0">
                      <a:pos x="1656" y="30"/>
                    </a:cxn>
                    <a:cxn ang="0">
                      <a:pos x="1823" y="61"/>
                    </a:cxn>
                    <a:cxn ang="0">
                      <a:pos x="1989" y="97"/>
                    </a:cxn>
                    <a:cxn ang="0">
                      <a:pos x="2071" y="119"/>
                    </a:cxn>
                    <a:cxn ang="0">
                      <a:pos x="2234" y="165"/>
                    </a:cxn>
                    <a:cxn ang="0">
                      <a:pos x="2395" y="218"/>
                    </a:cxn>
                    <a:cxn ang="0">
                      <a:pos x="2556" y="276"/>
                    </a:cxn>
                    <a:cxn ang="0">
                      <a:pos x="2635" y="307"/>
                    </a:cxn>
                    <a:cxn ang="0">
                      <a:pos x="2652" y="315"/>
                    </a:cxn>
                    <a:cxn ang="0">
                      <a:pos x="2666" y="326"/>
                    </a:cxn>
                    <a:cxn ang="0">
                      <a:pos x="2677" y="341"/>
                    </a:cxn>
                    <a:cxn ang="0">
                      <a:pos x="2690" y="373"/>
                    </a:cxn>
                    <a:cxn ang="0">
                      <a:pos x="2693" y="390"/>
                    </a:cxn>
                    <a:cxn ang="0">
                      <a:pos x="2692" y="408"/>
                    </a:cxn>
                    <a:cxn ang="0">
                      <a:pos x="2686" y="425"/>
                    </a:cxn>
                    <a:cxn ang="0">
                      <a:pos x="2682" y="434"/>
                    </a:cxn>
                    <a:cxn ang="0">
                      <a:pos x="2672" y="449"/>
                    </a:cxn>
                    <a:cxn ang="0">
                      <a:pos x="2659" y="462"/>
                    </a:cxn>
                    <a:cxn ang="0">
                      <a:pos x="2638" y="476"/>
                    </a:cxn>
                    <a:cxn ang="0">
                      <a:pos x="2612" y="482"/>
                    </a:cxn>
                    <a:cxn ang="0">
                      <a:pos x="2594" y="483"/>
                    </a:cxn>
                    <a:cxn ang="0">
                      <a:pos x="2577" y="479"/>
                    </a:cxn>
                    <a:cxn ang="0">
                      <a:pos x="2567" y="476"/>
                    </a:cxn>
                    <a:cxn ang="0">
                      <a:pos x="2560" y="473"/>
                    </a:cxn>
                  </a:cxnLst>
                  <a:rect l="0" t="0" r="r" b="b"/>
                  <a:pathLst>
                    <a:path w="2693" h="483">
                      <a:moveTo>
                        <a:pt x="2560" y="473"/>
                      </a:moveTo>
                      <a:lnTo>
                        <a:pt x="2560" y="473"/>
                      </a:lnTo>
                      <a:lnTo>
                        <a:pt x="2487" y="438"/>
                      </a:lnTo>
                      <a:lnTo>
                        <a:pt x="2412" y="404"/>
                      </a:lnTo>
                      <a:lnTo>
                        <a:pt x="2337" y="372"/>
                      </a:lnTo>
                      <a:lnTo>
                        <a:pt x="2261" y="341"/>
                      </a:lnTo>
                      <a:lnTo>
                        <a:pt x="2184" y="311"/>
                      </a:lnTo>
                      <a:lnTo>
                        <a:pt x="2107" y="283"/>
                      </a:lnTo>
                      <a:lnTo>
                        <a:pt x="2029" y="254"/>
                      </a:lnTo>
                      <a:lnTo>
                        <a:pt x="1951" y="229"/>
                      </a:lnTo>
                      <a:lnTo>
                        <a:pt x="1951" y="229"/>
                      </a:lnTo>
                      <a:lnTo>
                        <a:pt x="1874" y="205"/>
                      </a:lnTo>
                      <a:lnTo>
                        <a:pt x="1795" y="182"/>
                      </a:lnTo>
                      <a:lnTo>
                        <a:pt x="1715" y="161"/>
                      </a:lnTo>
                      <a:lnTo>
                        <a:pt x="1635" y="141"/>
                      </a:lnTo>
                      <a:lnTo>
                        <a:pt x="1554" y="126"/>
                      </a:lnTo>
                      <a:lnTo>
                        <a:pt x="1474" y="112"/>
                      </a:lnTo>
                      <a:lnTo>
                        <a:pt x="1393" y="100"/>
                      </a:lnTo>
                      <a:lnTo>
                        <a:pt x="1313" y="92"/>
                      </a:lnTo>
                      <a:lnTo>
                        <a:pt x="1313" y="92"/>
                      </a:lnTo>
                      <a:lnTo>
                        <a:pt x="1231" y="88"/>
                      </a:lnTo>
                      <a:lnTo>
                        <a:pt x="1149" y="85"/>
                      </a:lnTo>
                      <a:lnTo>
                        <a:pt x="1067" y="86"/>
                      </a:lnTo>
                      <a:lnTo>
                        <a:pt x="984" y="89"/>
                      </a:lnTo>
                      <a:lnTo>
                        <a:pt x="902" y="95"/>
                      </a:lnTo>
                      <a:lnTo>
                        <a:pt x="818" y="102"/>
                      </a:lnTo>
                      <a:lnTo>
                        <a:pt x="736" y="110"/>
                      </a:lnTo>
                      <a:lnTo>
                        <a:pt x="653" y="120"/>
                      </a:lnTo>
                      <a:lnTo>
                        <a:pt x="653" y="120"/>
                      </a:lnTo>
                      <a:lnTo>
                        <a:pt x="571" y="131"/>
                      </a:lnTo>
                      <a:lnTo>
                        <a:pt x="489" y="144"/>
                      </a:lnTo>
                      <a:lnTo>
                        <a:pt x="407" y="158"/>
                      </a:lnTo>
                      <a:lnTo>
                        <a:pt x="325" y="174"/>
                      </a:lnTo>
                      <a:lnTo>
                        <a:pt x="243" y="191"/>
                      </a:lnTo>
                      <a:lnTo>
                        <a:pt x="161" y="209"/>
                      </a:lnTo>
                      <a:lnTo>
                        <a:pt x="81" y="229"/>
                      </a:lnTo>
                      <a:lnTo>
                        <a:pt x="0" y="250"/>
                      </a:lnTo>
                      <a:lnTo>
                        <a:pt x="0" y="250"/>
                      </a:lnTo>
                      <a:lnTo>
                        <a:pt x="80" y="223"/>
                      </a:lnTo>
                      <a:lnTo>
                        <a:pt x="159" y="198"/>
                      </a:lnTo>
                      <a:lnTo>
                        <a:pt x="239" y="174"/>
                      </a:lnTo>
                      <a:lnTo>
                        <a:pt x="320" y="153"/>
                      </a:lnTo>
                      <a:lnTo>
                        <a:pt x="400" y="130"/>
                      </a:lnTo>
                      <a:lnTo>
                        <a:pt x="482" y="110"/>
                      </a:lnTo>
                      <a:lnTo>
                        <a:pt x="564" y="92"/>
                      </a:lnTo>
                      <a:lnTo>
                        <a:pt x="646" y="75"/>
                      </a:lnTo>
                      <a:lnTo>
                        <a:pt x="646" y="75"/>
                      </a:lnTo>
                      <a:lnTo>
                        <a:pt x="728" y="59"/>
                      </a:lnTo>
                      <a:lnTo>
                        <a:pt x="811" y="45"/>
                      </a:lnTo>
                      <a:lnTo>
                        <a:pt x="895" y="32"/>
                      </a:lnTo>
                      <a:lnTo>
                        <a:pt x="978" y="21"/>
                      </a:lnTo>
                      <a:lnTo>
                        <a:pt x="1061" y="13"/>
                      </a:lnTo>
                      <a:lnTo>
                        <a:pt x="1146" y="6"/>
                      </a:lnTo>
                      <a:lnTo>
                        <a:pt x="1231" y="1"/>
                      </a:lnTo>
                      <a:lnTo>
                        <a:pt x="1317" y="0"/>
                      </a:lnTo>
                      <a:lnTo>
                        <a:pt x="1317" y="0"/>
                      </a:lnTo>
                      <a:lnTo>
                        <a:pt x="1402" y="3"/>
                      </a:lnTo>
                      <a:lnTo>
                        <a:pt x="1487" y="10"/>
                      </a:lnTo>
                      <a:lnTo>
                        <a:pt x="1571" y="18"/>
                      </a:lnTo>
                      <a:lnTo>
                        <a:pt x="1656" y="30"/>
                      </a:lnTo>
                      <a:lnTo>
                        <a:pt x="1739" y="44"/>
                      </a:lnTo>
                      <a:lnTo>
                        <a:pt x="1823" y="61"/>
                      </a:lnTo>
                      <a:lnTo>
                        <a:pt x="1906" y="78"/>
                      </a:lnTo>
                      <a:lnTo>
                        <a:pt x="1989" y="97"/>
                      </a:lnTo>
                      <a:lnTo>
                        <a:pt x="1989" y="97"/>
                      </a:lnTo>
                      <a:lnTo>
                        <a:pt x="2071" y="119"/>
                      </a:lnTo>
                      <a:lnTo>
                        <a:pt x="2153" y="141"/>
                      </a:lnTo>
                      <a:lnTo>
                        <a:pt x="2234" y="165"/>
                      </a:lnTo>
                      <a:lnTo>
                        <a:pt x="2314" y="191"/>
                      </a:lnTo>
                      <a:lnTo>
                        <a:pt x="2395" y="218"/>
                      </a:lnTo>
                      <a:lnTo>
                        <a:pt x="2475" y="246"/>
                      </a:lnTo>
                      <a:lnTo>
                        <a:pt x="2556" y="276"/>
                      </a:lnTo>
                      <a:lnTo>
                        <a:pt x="2635" y="307"/>
                      </a:lnTo>
                      <a:lnTo>
                        <a:pt x="2635" y="307"/>
                      </a:lnTo>
                      <a:lnTo>
                        <a:pt x="2644" y="311"/>
                      </a:lnTo>
                      <a:lnTo>
                        <a:pt x="2652" y="315"/>
                      </a:lnTo>
                      <a:lnTo>
                        <a:pt x="2659" y="321"/>
                      </a:lnTo>
                      <a:lnTo>
                        <a:pt x="2666" y="326"/>
                      </a:lnTo>
                      <a:lnTo>
                        <a:pt x="2672" y="333"/>
                      </a:lnTo>
                      <a:lnTo>
                        <a:pt x="2677" y="341"/>
                      </a:lnTo>
                      <a:lnTo>
                        <a:pt x="2686" y="356"/>
                      </a:lnTo>
                      <a:lnTo>
                        <a:pt x="2690" y="373"/>
                      </a:lnTo>
                      <a:lnTo>
                        <a:pt x="2692" y="381"/>
                      </a:lnTo>
                      <a:lnTo>
                        <a:pt x="2693" y="390"/>
                      </a:lnTo>
                      <a:lnTo>
                        <a:pt x="2693" y="398"/>
                      </a:lnTo>
                      <a:lnTo>
                        <a:pt x="2692" y="408"/>
                      </a:lnTo>
                      <a:lnTo>
                        <a:pt x="2689" y="417"/>
                      </a:lnTo>
                      <a:lnTo>
                        <a:pt x="2686" y="425"/>
                      </a:lnTo>
                      <a:lnTo>
                        <a:pt x="2686" y="425"/>
                      </a:lnTo>
                      <a:lnTo>
                        <a:pt x="2682" y="434"/>
                      </a:lnTo>
                      <a:lnTo>
                        <a:pt x="2677" y="442"/>
                      </a:lnTo>
                      <a:lnTo>
                        <a:pt x="2672" y="449"/>
                      </a:lnTo>
                      <a:lnTo>
                        <a:pt x="2666" y="456"/>
                      </a:lnTo>
                      <a:lnTo>
                        <a:pt x="2659" y="462"/>
                      </a:lnTo>
                      <a:lnTo>
                        <a:pt x="2653" y="468"/>
                      </a:lnTo>
                      <a:lnTo>
                        <a:pt x="2638" y="476"/>
                      </a:lnTo>
                      <a:lnTo>
                        <a:pt x="2621" y="480"/>
                      </a:lnTo>
                      <a:lnTo>
                        <a:pt x="2612" y="482"/>
                      </a:lnTo>
                      <a:lnTo>
                        <a:pt x="2603" y="483"/>
                      </a:lnTo>
                      <a:lnTo>
                        <a:pt x="2594" y="483"/>
                      </a:lnTo>
                      <a:lnTo>
                        <a:pt x="2586" y="482"/>
                      </a:lnTo>
                      <a:lnTo>
                        <a:pt x="2577" y="479"/>
                      </a:lnTo>
                      <a:lnTo>
                        <a:pt x="2567" y="476"/>
                      </a:lnTo>
                      <a:lnTo>
                        <a:pt x="2567" y="476"/>
                      </a:lnTo>
                      <a:lnTo>
                        <a:pt x="2562" y="473"/>
                      </a:lnTo>
                      <a:lnTo>
                        <a:pt x="2560" y="47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65000">
                      <a:srgbClr val="447F31"/>
                    </a:gs>
                    <a:gs pos="100000">
                      <a:srgbClr val="23501F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360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7">
                  <a:extLst>
                    <a:ext uri="{FF2B5EF4-FFF2-40B4-BE49-F238E27FC236}">
                      <a16:creationId xmlns:a16="http://schemas.microsoft.com/office/drawing/2014/main" id="{15A63689-9846-B06C-3934-3539455480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9348" y="589355"/>
                  <a:ext cx="426652" cy="5227245"/>
                </a:xfrm>
                <a:custGeom>
                  <a:avLst/>
                  <a:gdLst/>
                  <a:ahLst/>
                  <a:cxnLst>
                    <a:cxn ang="0">
                      <a:pos x="85" y="8177"/>
                    </a:cxn>
                    <a:cxn ang="0">
                      <a:pos x="198" y="7659"/>
                    </a:cxn>
                    <a:cxn ang="0">
                      <a:pos x="268" y="7269"/>
                    </a:cxn>
                    <a:cxn ang="0">
                      <a:pos x="336" y="6747"/>
                    </a:cxn>
                    <a:cxn ang="0">
                      <a:pos x="357" y="6422"/>
                    </a:cxn>
                    <a:cxn ang="0">
                      <a:pos x="357" y="6228"/>
                    </a:cxn>
                    <a:cxn ang="0">
                      <a:pos x="342" y="6039"/>
                    </a:cxn>
                    <a:cxn ang="0">
                      <a:pos x="315" y="5888"/>
                    </a:cxn>
                    <a:cxn ang="0">
                      <a:pos x="275" y="5719"/>
                    </a:cxn>
                    <a:cxn ang="0">
                      <a:pos x="203" y="5320"/>
                    </a:cxn>
                    <a:cxn ang="0">
                      <a:pos x="147" y="4918"/>
                    </a:cxn>
                    <a:cxn ang="0">
                      <a:pos x="87" y="4383"/>
                    </a:cxn>
                    <a:cxn ang="0">
                      <a:pos x="52" y="3982"/>
                    </a:cxn>
                    <a:cxn ang="0">
                      <a:pos x="18" y="3445"/>
                    </a:cxn>
                    <a:cxn ang="0">
                      <a:pos x="4" y="3042"/>
                    </a:cxn>
                    <a:cxn ang="0">
                      <a:pos x="3" y="2504"/>
                    </a:cxn>
                    <a:cxn ang="0">
                      <a:pos x="22" y="2100"/>
                    </a:cxn>
                    <a:cxn ang="0">
                      <a:pos x="61" y="1765"/>
                    </a:cxn>
                    <a:cxn ang="0">
                      <a:pos x="99" y="1564"/>
                    </a:cxn>
                    <a:cxn ang="0">
                      <a:pos x="134" y="1433"/>
                    </a:cxn>
                    <a:cxn ang="0">
                      <a:pos x="179" y="1306"/>
                    </a:cxn>
                    <a:cxn ang="0">
                      <a:pos x="257" y="1051"/>
                    </a:cxn>
                    <a:cxn ang="0">
                      <a:pos x="299" y="856"/>
                    </a:cxn>
                    <a:cxn ang="0">
                      <a:pos x="333" y="592"/>
                    </a:cxn>
                    <a:cxn ang="0">
                      <a:pos x="336" y="393"/>
                    </a:cxn>
                    <a:cxn ang="0">
                      <a:pos x="316" y="194"/>
                    </a:cxn>
                    <a:cxn ang="0">
                      <a:pos x="288" y="64"/>
                    </a:cxn>
                    <a:cxn ang="0">
                      <a:pos x="280" y="31"/>
                    </a:cxn>
                    <a:cxn ang="0">
                      <a:pos x="318" y="160"/>
                    </a:cxn>
                    <a:cxn ang="0">
                      <a:pos x="345" y="325"/>
                    </a:cxn>
                    <a:cxn ang="0">
                      <a:pos x="357" y="526"/>
                    </a:cxn>
                    <a:cxn ang="0">
                      <a:pos x="340" y="795"/>
                    </a:cxn>
                    <a:cxn ang="0">
                      <a:pos x="296" y="1061"/>
                    </a:cxn>
                    <a:cxn ang="0">
                      <a:pos x="247" y="1257"/>
                    </a:cxn>
                    <a:cxn ang="0">
                      <a:pos x="198" y="1417"/>
                    </a:cxn>
                    <a:cxn ang="0">
                      <a:pos x="158" y="1577"/>
                    </a:cxn>
                    <a:cxn ang="0">
                      <a:pos x="130" y="1773"/>
                    </a:cxn>
                    <a:cxn ang="0">
                      <a:pos x="104" y="2104"/>
                    </a:cxn>
                    <a:cxn ang="0">
                      <a:pos x="100" y="2504"/>
                    </a:cxn>
                    <a:cxn ang="0">
                      <a:pos x="121" y="3036"/>
                    </a:cxn>
                    <a:cxn ang="0">
                      <a:pos x="151" y="3436"/>
                    </a:cxn>
                    <a:cxn ang="0">
                      <a:pos x="205" y="3966"/>
                    </a:cxn>
                    <a:cxn ang="0">
                      <a:pos x="256" y="4363"/>
                    </a:cxn>
                    <a:cxn ang="0">
                      <a:pos x="335" y="4892"/>
                    </a:cxn>
                    <a:cxn ang="0">
                      <a:pos x="405" y="5284"/>
                    </a:cxn>
                    <a:cxn ang="0">
                      <a:pos x="507" y="5734"/>
                    </a:cxn>
                    <a:cxn ang="0">
                      <a:pos x="544" y="5864"/>
                    </a:cxn>
                    <a:cxn ang="0">
                      <a:pos x="573" y="6005"/>
                    </a:cxn>
                    <a:cxn ang="0">
                      <a:pos x="597" y="6215"/>
                    </a:cxn>
                    <a:cxn ang="0">
                      <a:pos x="604" y="6423"/>
                    </a:cxn>
                    <a:cxn ang="0">
                      <a:pos x="597" y="6766"/>
                    </a:cxn>
                    <a:cxn ang="0">
                      <a:pos x="547" y="7309"/>
                    </a:cxn>
                    <a:cxn ang="0">
                      <a:pos x="490" y="7712"/>
                    </a:cxn>
                    <a:cxn ang="0">
                      <a:pos x="395" y="8246"/>
                    </a:cxn>
                    <a:cxn ang="0">
                      <a:pos x="335" y="8528"/>
                    </a:cxn>
                    <a:cxn ang="0">
                      <a:pos x="302" y="8583"/>
                    </a:cxn>
                    <a:cxn ang="0">
                      <a:pos x="253" y="8623"/>
                    </a:cxn>
                    <a:cxn ang="0">
                      <a:pos x="192" y="8640"/>
                    </a:cxn>
                    <a:cxn ang="0">
                      <a:pos x="144" y="8636"/>
                    </a:cxn>
                    <a:cxn ang="0">
                      <a:pos x="83" y="8610"/>
                    </a:cxn>
                    <a:cxn ang="0">
                      <a:pos x="41" y="8565"/>
                    </a:cxn>
                    <a:cxn ang="0">
                      <a:pos x="17" y="8506"/>
                    </a:cxn>
                    <a:cxn ang="0">
                      <a:pos x="18" y="8441"/>
                    </a:cxn>
                  </a:cxnLst>
                  <a:rect l="0" t="0" r="r" b="b"/>
                  <a:pathLst>
                    <a:path w="606" h="8640">
                      <a:moveTo>
                        <a:pt x="21" y="8432"/>
                      </a:moveTo>
                      <a:lnTo>
                        <a:pt x="21" y="8432"/>
                      </a:lnTo>
                      <a:lnTo>
                        <a:pt x="54" y="8305"/>
                      </a:lnTo>
                      <a:lnTo>
                        <a:pt x="85" y="8177"/>
                      </a:lnTo>
                      <a:lnTo>
                        <a:pt x="114" y="8048"/>
                      </a:lnTo>
                      <a:lnTo>
                        <a:pt x="144" y="7919"/>
                      </a:lnTo>
                      <a:lnTo>
                        <a:pt x="171" y="7789"/>
                      </a:lnTo>
                      <a:lnTo>
                        <a:pt x="198" y="7659"/>
                      </a:lnTo>
                      <a:lnTo>
                        <a:pt x="223" y="7529"/>
                      </a:lnTo>
                      <a:lnTo>
                        <a:pt x="246" y="7399"/>
                      </a:lnTo>
                      <a:lnTo>
                        <a:pt x="246" y="7399"/>
                      </a:lnTo>
                      <a:lnTo>
                        <a:pt x="268" y="7269"/>
                      </a:lnTo>
                      <a:lnTo>
                        <a:pt x="288" y="7139"/>
                      </a:lnTo>
                      <a:lnTo>
                        <a:pt x="306" y="7008"/>
                      </a:lnTo>
                      <a:lnTo>
                        <a:pt x="323" y="6878"/>
                      </a:lnTo>
                      <a:lnTo>
                        <a:pt x="336" y="6747"/>
                      </a:lnTo>
                      <a:lnTo>
                        <a:pt x="347" y="6617"/>
                      </a:lnTo>
                      <a:lnTo>
                        <a:pt x="352" y="6552"/>
                      </a:lnTo>
                      <a:lnTo>
                        <a:pt x="354" y="6487"/>
                      </a:lnTo>
                      <a:lnTo>
                        <a:pt x="357" y="6422"/>
                      </a:lnTo>
                      <a:lnTo>
                        <a:pt x="359" y="6357"/>
                      </a:lnTo>
                      <a:lnTo>
                        <a:pt x="359" y="6357"/>
                      </a:lnTo>
                      <a:lnTo>
                        <a:pt x="359" y="6292"/>
                      </a:lnTo>
                      <a:lnTo>
                        <a:pt x="357" y="6228"/>
                      </a:lnTo>
                      <a:lnTo>
                        <a:pt x="353" y="6165"/>
                      </a:lnTo>
                      <a:lnTo>
                        <a:pt x="349" y="6101"/>
                      </a:lnTo>
                      <a:lnTo>
                        <a:pt x="349" y="6101"/>
                      </a:lnTo>
                      <a:lnTo>
                        <a:pt x="342" y="6039"/>
                      </a:lnTo>
                      <a:lnTo>
                        <a:pt x="333" y="5977"/>
                      </a:lnTo>
                      <a:lnTo>
                        <a:pt x="333" y="5977"/>
                      </a:lnTo>
                      <a:lnTo>
                        <a:pt x="322" y="5917"/>
                      </a:lnTo>
                      <a:lnTo>
                        <a:pt x="315" y="5888"/>
                      </a:lnTo>
                      <a:lnTo>
                        <a:pt x="306" y="5855"/>
                      </a:lnTo>
                      <a:lnTo>
                        <a:pt x="306" y="5855"/>
                      </a:lnTo>
                      <a:lnTo>
                        <a:pt x="291" y="5787"/>
                      </a:lnTo>
                      <a:lnTo>
                        <a:pt x="275" y="5719"/>
                      </a:lnTo>
                      <a:lnTo>
                        <a:pt x="263" y="5653"/>
                      </a:lnTo>
                      <a:lnTo>
                        <a:pt x="250" y="5587"/>
                      </a:lnTo>
                      <a:lnTo>
                        <a:pt x="226" y="5452"/>
                      </a:lnTo>
                      <a:lnTo>
                        <a:pt x="203" y="5320"/>
                      </a:lnTo>
                      <a:lnTo>
                        <a:pt x="203" y="5320"/>
                      </a:lnTo>
                      <a:lnTo>
                        <a:pt x="183" y="5185"/>
                      </a:lnTo>
                      <a:lnTo>
                        <a:pt x="165" y="5053"/>
                      </a:lnTo>
                      <a:lnTo>
                        <a:pt x="147" y="4918"/>
                      </a:lnTo>
                      <a:lnTo>
                        <a:pt x="131" y="4784"/>
                      </a:lnTo>
                      <a:lnTo>
                        <a:pt x="116" y="4651"/>
                      </a:lnTo>
                      <a:lnTo>
                        <a:pt x="100" y="4517"/>
                      </a:lnTo>
                      <a:lnTo>
                        <a:pt x="87" y="4383"/>
                      </a:lnTo>
                      <a:lnTo>
                        <a:pt x="75" y="4250"/>
                      </a:lnTo>
                      <a:lnTo>
                        <a:pt x="75" y="4250"/>
                      </a:lnTo>
                      <a:lnTo>
                        <a:pt x="63" y="4116"/>
                      </a:lnTo>
                      <a:lnTo>
                        <a:pt x="52" y="3982"/>
                      </a:lnTo>
                      <a:lnTo>
                        <a:pt x="42" y="3847"/>
                      </a:lnTo>
                      <a:lnTo>
                        <a:pt x="32" y="3713"/>
                      </a:lnTo>
                      <a:lnTo>
                        <a:pt x="25" y="3579"/>
                      </a:lnTo>
                      <a:lnTo>
                        <a:pt x="18" y="3445"/>
                      </a:lnTo>
                      <a:lnTo>
                        <a:pt x="13" y="3310"/>
                      </a:lnTo>
                      <a:lnTo>
                        <a:pt x="7" y="3176"/>
                      </a:lnTo>
                      <a:lnTo>
                        <a:pt x="7" y="3176"/>
                      </a:lnTo>
                      <a:lnTo>
                        <a:pt x="4" y="3042"/>
                      </a:lnTo>
                      <a:lnTo>
                        <a:pt x="1" y="2906"/>
                      </a:lnTo>
                      <a:lnTo>
                        <a:pt x="0" y="2772"/>
                      </a:lnTo>
                      <a:lnTo>
                        <a:pt x="1" y="2638"/>
                      </a:lnTo>
                      <a:lnTo>
                        <a:pt x="3" y="2504"/>
                      </a:lnTo>
                      <a:lnTo>
                        <a:pt x="7" y="2368"/>
                      </a:lnTo>
                      <a:lnTo>
                        <a:pt x="14" y="2234"/>
                      </a:lnTo>
                      <a:lnTo>
                        <a:pt x="22" y="2100"/>
                      </a:lnTo>
                      <a:lnTo>
                        <a:pt x="22" y="2100"/>
                      </a:lnTo>
                      <a:lnTo>
                        <a:pt x="35" y="1965"/>
                      </a:lnTo>
                      <a:lnTo>
                        <a:pt x="42" y="1898"/>
                      </a:lnTo>
                      <a:lnTo>
                        <a:pt x="51" y="1831"/>
                      </a:lnTo>
                      <a:lnTo>
                        <a:pt x="61" y="1765"/>
                      </a:lnTo>
                      <a:lnTo>
                        <a:pt x="72" y="1697"/>
                      </a:lnTo>
                      <a:lnTo>
                        <a:pt x="85" y="1631"/>
                      </a:lnTo>
                      <a:lnTo>
                        <a:pt x="99" y="1564"/>
                      </a:lnTo>
                      <a:lnTo>
                        <a:pt x="99" y="1564"/>
                      </a:lnTo>
                      <a:lnTo>
                        <a:pt x="116" y="1498"/>
                      </a:lnTo>
                      <a:lnTo>
                        <a:pt x="124" y="1465"/>
                      </a:lnTo>
                      <a:lnTo>
                        <a:pt x="134" y="1433"/>
                      </a:lnTo>
                      <a:lnTo>
                        <a:pt x="134" y="1433"/>
                      </a:lnTo>
                      <a:lnTo>
                        <a:pt x="145" y="1400"/>
                      </a:lnTo>
                      <a:lnTo>
                        <a:pt x="157" y="1369"/>
                      </a:lnTo>
                      <a:lnTo>
                        <a:pt x="179" y="1306"/>
                      </a:lnTo>
                      <a:lnTo>
                        <a:pt x="179" y="1306"/>
                      </a:lnTo>
                      <a:lnTo>
                        <a:pt x="200" y="1243"/>
                      </a:lnTo>
                      <a:lnTo>
                        <a:pt x="220" y="1180"/>
                      </a:lnTo>
                      <a:lnTo>
                        <a:pt x="239" y="1116"/>
                      </a:lnTo>
                      <a:lnTo>
                        <a:pt x="257" y="1051"/>
                      </a:lnTo>
                      <a:lnTo>
                        <a:pt x="257" y="1051"/>
                      </a:lnTo>
                      <a:lnTo>
                        <a:pt x="272" y="986"/>
                      </a:lnTo>
                      <a:lnTo>
                        <a:pt x="287" y="921"/>
                      </a:lnTo>
                      <a:lnTo>
                        <a:pt x="299" y="856"/>
                      </a:lnTo>
                      <a:lnTo>
                        <a:pt x="311" y="791"/>
                      </a:lnTo>
                      <a:lnTo>
                        <a:pt x="321" y="725"/>
                      </a:lnTo>
                      <a:lnTo>
                        <a:pt x="328" y="658"/>
                      </a:lnTo>
                      <a:lnTo>
                        <a:pt x="333" y="592"/>
                      </a:lnTo>
                      <a:lnTo>
                        <a:pt x="336" y="526"/>
                      </a:lnTo>
                      <a:lnTo>
                        <a:pt x="336" y="526"/>
                      </a:lnTo>
                      <a:lnTo>
                        <a:pt x="337" y="459"/>
                      </a:lnTo>
                      <a:lnTo>
                        <a:pt x="336" y="393"/>
                      </a:lnTo>
                      <a:lnTo>
                        <a:pt x="332" y="326"/>
                      </a:lnTo>
                      <a:lnTo>
                        <a:pt x="326" y="260"/>
                      </a:lnTo>
                      <a:lnTo>
                        <a:pt x="326" y="260"/>
                      </a:lnTo>
                      <a:lnTo>
                        <a:pt x="316" y="194"/>
                      </a:lnTo>
                      <a:lnTo>
                        <a:pt x="311" y="161"/>
                      </a:lnTo>
                      <a:lnTo>
                        <a:pt x="305" y="127"/>
                      </a:lnTo>
                      <a:lnTo>
                        <a:pt x="296" y="95"/>
                      </a:lnTo>
                      <a:lnTo>
                        <a:pt x="288" y="64"/>
                      </a:lnTo>
                      <a:lnTo>
                        <a:pt x="278" y="31"/>
                      </a:lnTo>
                      <a:lnTo>
                        <a:pt x="267" y="0"/>
                      </a:lnTo>
                      <a:lnTo>
                        <a:pt x="267" y="0"/>
                      </a:lnTo>
                      <a:lnTo>
                        <a:pt x="280" y="31"/>
                      </a:lnTo>
                      <a:lnTo>
                        <a:pt x="291" y="62"/>
                      </a:lnTo>
                      <a:lnTo>
                        <a:pt x="301" y="95"/>
                      </a:lnTo>
                      <a:lnTo>
                        <a:pt x="309" y="127"/>
                      </a:lnTo>
                      <a:lnTo>
                        <a:pt x="318" y="160"/>
                      </a:lnTo>
                      <a:lnTo>
                        <a:pt x="325" y="192"/>
                      </a:lnTo>
                      <a:lnTo>
                        <a:pt x="336" y="259"/>
                      </a:lnTo>
                      <a:lnTo>
                        <a:pt x="336" y="259"/>
                      </a:lnTo>
                      <a:lnTo>
                        <a:pt x="345" y="325"/>
                      </a:lnTo>
                      <a:lnTo>
                        <a:pt x="352" y="391"/>
                      </a:lnTo>
                      <a:lnTo>
                        <a:pt x="356" y="459"/>
                      </a:lnTo>
                      <a:lnTo>
                        <a:pt x="357" y="526"/>
                      </a:lnTo>
                      <a:lnTo>
                        <a:pt x="357" y="526"/>
                      </a:lnTo>
                      <a:lnTo>
                        <a:pt x="356" y="593"/>
                      </a:lnTo>
                      <a:lnTo>
                        <a:pt x="353" y="661"/>
                      </a:lnTo>
                      <a:lnTo>
                        <a:pt x="347" y="728"/>
                      </a:lnTo>
                      <a:lnTo>
                        <a:pt x="340" y="795"/>
                      </a:lnTo>
                      <a:lnTo>
                        <a:pt x="332" y="862"/>
                      </a:lnTo>
                      <a:lnTo>
                        <a:pt x="322" y="928"/>
                      </a:lnTo>
                      <a:lnTo>
                        <a:pt x="311" y="995"/>
                      </a:lnTo>
                      <a:lnTo>
                        <a:pt x="296" y="1061"/>
                      </a:lnTo>
                      <a:lnTo>
                        <a:pt x="296" y="1061"/>
                      </a:lnTo>
                      <a:lnTo>
                        <a:pt x="281" y="1126"/>
                      </a:lnTo>
                      <a:lnTo>
                        <a:pt x="265" y="1193"/>
                      </a:lnTo>
                      <a:lnTo>
                        <a:pt x="247" y="1257"/>
                      </a:lnTo>
                      <a:lnTo>
                        <a:pt x="227" y="1322"/>
                      </a:lnTo>
                      <a:lnTo>
                        <a:pt x="227" y="1322"/>
                      </a:lnTo>
                      <a:lnTo>
                        <a:pt x="207" y="1386"/>
                      </a:lnTo>
                      <a:lnTo>
                        <a:pt x="198" y="1417"/>
                      </a:lnTo>
                      <a:lnTo>
                        <a:pt x="188" y="1448"/>
                      </a:lnTo>
                      <a:lnTo>
                        <a:pt x="188" y="1448"/>
                      </a:lnTo>
                      <a:lnTo>
                        <a:pt x="172" y="1513"/>
                      </a:lnTo>
                      <a:lnTo>
                        <a:pt x="158" y="1577"/>
                      </a:lnTo>
                      <a:lnTo>
                        <a:pt x="158" y="1577"/>
                      </a:lnTo>
                      <a:lnTo>
                        <a:pt x="147" y="1642"/>
                      </a:lnTo>
                      <a:lnTo>
                        <a:pt x="137" y="1708"/>
                      </a:lnTo>
                      <a:lnTo>
                        <a:pt x="130" y="1773"/>
                      </a:lnTo>
                      <a:lnTo>
                        <a:pt x="123" y="1840"/>
                      </a:lnTo>
                      <a:lnTo>
                        <a:pt x="116" y="1906"/>
                      </a:lnTo>
                      <a:lnTo>
                        <a:pt x="111" y="1971"/>
                      </a:lnTo>
                      <a:lnTo>
                        <a:pt x="104" y="2104"/>
                      </a:lnTo>
                      <a:lnTo>
                        <a:pt x="104" y="2104"/>
                      </a:lnTo>
                      <a:lnTo>
                        <a:pt x="102" y="2238"/>
                      </a:lnTo>
                      <a:lnTo>
                        <a:pt x="100" y="2371"/>
                      </a:lnTo>
                      <a:lnTo>
                        <a:pt x="100" y="2504"/>
                      </a:lnTo>
                      <a:lnTo>
                        <a:pt x="103" y="2637"/>
                      </a:lnTo>
                      <a:lnTo>
                        <a:pt x="107" y="2771"/>
                      </a:lnTo>
                      <a:lnTo>
                        <a:pt x="114" y="2904"/>
                      </a:lnTo>
                      <a:lnTo>
                        <a:pt x="121" y="3036"/>
                      </a:lnTo>
                      <a:lnTo>
                        <a:pt x="130" y="3169"/>
                      </a:lnTo>
                      <a:lnTo>
                        <a:pt x="130" y="3169"/>
                      </a:lnTo>
                      <a:lnTo>
                        <a:pt x="140" y="3303"/>
                      </a:lnTo>
                      <a:lnTo>
                        <a:pt x="151" y="3436"/>
                      </a:lnTo>
                      <a:lnTo>
                        <a:pt x="162" y="3569"/>
                      </a:lnTo>
                      <a:lnTo>
                        <a:pt x="176" y="3702"/>
                      </a:lnTo>
                      <a:lnTo>
                        <a:pt x="191" y="3835"/>
                      </a:lnTo>
                      <a:lnTo>
                        <a:pt x="205" y="3966"/>
                      </a:lnTo>
                      <a:lnTo>
                        <a:pt x="220" y="4099"/>
                      </a:lnTo>
                      <a:lnTo>
                        <a:pt x="237" y="4232"/>
                      </a:lnTo>
                      <a:lnTo>
                        <a:pt x="237" y="4232"/>
                      </a:lnTo>
                      <a:lnTo>
                        <a:pt x="256" y="4363"/>
                      </a:lnTo>
                      <a:lnTo>
                        <a:pt x="274" y="4496"/>
                      </a:lnTo>
                      <a:lnTo>
                        <a:pt x="292" y="4627"/>
                      </a:lnTo>
                      <a:lnTo>
                        <a:pt x="313" y="4760"/>
                      </a:lnTo>
                      <a:lnTo>
                        <a:pt x="335" y="4892"/>
                      </a:lnTo>
                      <a:lnTo>
                        <a:pt x="357" y="5022"/>
                      </a:lnTo>
                      <a:lnTo>
                        <a:pt x="381" y="5153"/>
                      </a:lnTo>
                      <a:lnTo>
                        <a:pt x="405" y="5284"/>
                      </a:lnTo>
                      <a:lnTo>
                        <a:pt x="405" y="5284"/>
                      </a:lnTo>
                      <a:lnTo>
                        <a:pt x="432" y="5413"/>
                      </a:lnTo>
                      <a:lnTo>
                        <a:pt x="460" y="5543"/>
                      </a:lnTo>
                      <a:lnTo>
                        <a:pt x="490" y="5670"/>
                      </a:lnTo>
                      <a:lnTo>
                        <a:pt x="507" y="5734"/>
                      </a:lnTo>
                      <a:lnTo>
                        <a:pt x="524" y="5796"/>
                      </a:lnTo>
                      <a:lnTo>
                        <a:pt x="534" y="5828"/>
                      </a:lnTo>
                      <a:lnTo>
                        <a:pt x="544" y="5864"/>
                      </a:lnTo>
                      <a:lnTo>
                        <a:pt x="544" y="5864"/>
                      </a:lnTo>
                      <a:lnTo>
                        <a:pt x="552" y="5899"/>
                      </a:lnTo>
                      <a:lnTo>
                        <a:pt x="559" y="5934"/>
                      </a:lnTo>
                      <a:lnTo>
                        <a:pt x="559" y="5934"/>
                      </a:lnTo>
                      <a:lnTo>
                        <a:pt x="573" y="6005"/>
                      </a:lnTo>
                      <a:lnTo>
                        <a:pt x="583" y="6076"/>
                      </a:lnTo>
                      <a:lnTo>
                        <a:pt x="583" y="6076"/>
                      </a:lnTo>
                      <a:lnTo>
                        <a:pt x="590" y="6145"/>
                      </a:lnTo>
                      <a:lnTo>
                        <a:pt x="597" y="6215"/>
                      </a:lnTo>
                      <a:lnTo>
                        <a:pt x="602" y="6285"/>
                      </a:lnTo>
                      <a:lnTo>
                        <a:pt x="604" y="6354"/>
                      </a:lnTo>
                      <a:lnTo>
                        <a:pt x="604" y="6354"/>
                      </a:lnTo>
                      <a:lnTo>
                        <a:pt x="604" y="6423"/>
                      </a:lnTo>
                      <a:lnTo>
                        <a:pt x="606" y="6492"/>
                      </a:lnTo>
                      <a:lnTo>
                        <a:pt x="604" y="6562"/>
                      </a:lnTo>
                      <a:lnTo>
                        <a:pt x="603" y="6629"/>
                      </a:lnTo>
                      <a:lnTo>
                        <a:pt x="597" y="6766"/>
                      </a:lnTo>
                      <a:lnTo>
                        <a:pt x="588" y="6902"/>
                      </a:lnTo>
                      <a:lnTo>
                        <a:pt x="576" y="7039"/>
                      </a:lnTo>
                      <a:lnTo>
                        <a:pt x="562" y="7173"/>
                      </a:lnTo>
                      <a:lnTo>
                        <a:pt x="547" y="7309"/>
                      </a:lnTo>
                      <a:lnTo>
                        <a:pt x="530" y="7443"/>
                      </a:lnTo>
                      <a:lnTo>
                        <a:pt x="530" y="7443"/>
                      </a:lnTo>
                      <a:lnTo>
                        <a:pt x="511" y="7577"/>
                      </a:lnTo>
                      <a:lnTo>
                        <a:pt x="490" y="7712"/>
                      </a:lnTo>
                      <a:lnTo>
                        <a:pt x="469" y="7846"/>
                      </a:lnTo>
                      <a:lnTo>
                        <a:pt x="445" y="7979"/>
                      </a:lnTo>
                      <a:lnTo>
                        <a:pt x="421" y="8112"/>
                      </a:lnTo>
                      <a:lnTo>
                        <a:pt x="395" y="8246"/>
                      </a:lnTo>
                      <a:lnTo>
                        <a:pt x="367" y="8379"/>
                      </a:lnTo>
                      <a:lnTo>
                        <a:pt x="339" y="8511"/>
                      </a:lnTo>
                      <a:lnTo>
                        <a:pt x="339" y="8511"/>
                      </a:lnTo>
                      <a:lnTo>
                        <a:pt x="335" y="8528"/>
                      </a:lnTo>
                      <a:lnTo>
                        <a:pt x="329" y="8544"/>
                      </a:lnTo>
                      <a:lnTo>
                        <a:pt x="321" y="8558"/>
                      </a:lnTo>
                      <a:lnTo>
                        <a:pt x="312" y="8571"/>
                      </a:lnTo>
                      <a:lnTo>
                        <a:pt x="302" y="8583"/>
                      </a:lnTo>
                      <a:lnTo>
                        <a:pt x="292" y="8595"/>
                      </a:lnTo>
                      <a:lnTo>
                        <a:pt x="280" y="8606"/>
                      </a:lnTo>
                      <a:lnTo>
                        <a:pt x="267" y="8615"/>
                      </a:lnTo>
                      <a:lnTo>
                        <a:pt x="253" y="8623"/>
                      </a:lnTo>
                      <a:lnTo>
                        <a:pt x="239" y="8629"/>
                      </a:lnTo>
                      <a:lnTo>
                        <a:pt x="224" y="8634"/>
                      </a:lnTo>
                      <a:lnTo>
                        <a:pt x="209" y="8637"/>
                      </a:lnTo>
                      <a:lnTo>
                        <a:pt x="192" y="8640"/>
                      </a:lnTo>
                      <a:lnTo>
                        <a:pt x="176" y="8640"/>
                      </a:lnTo>
                      <a:lnTo>
                        <a:pt x="159" y="8639"/>
                      </a:lnTo>
                      <a:lnTo>
                        <a:pt x="144" y="8636"/>
                      </a:lnTo>
                      <a:lnTo>
                        <a:pt x="144" y="8636"/>
                      </a:lnTo>
                      <a:lnTo>
                        <a:pt x="127" y="8632"/>
                      </a:lnTo>
                      <a:lnTo>
                        <a:pt x="111" y="8626"/>
                      </a:lnTo>
                      <a:lnTo>
                        <a:pt x="97" y="8619"/>
                      </a:lnTo>
                      <a:lnTo>
                        <a:pt x="83" y="8610"/>
                      </a:lnTo>
                      <a:lnTo>
                        <a:pt x="72" y="8600"/>
                      </a:lnTo>
                      <a:lnTo>
                        <a:pt x="59" y="8589"/>
                      </a:lnTo>
                      <a:lnTo>
                        <a:pt x="49" y="8578"/>
                      </a:lnTo>
                      <a:lnTo>
                        <a:pt x="41" y="8565"/>
                      </a:lnTo>
                      <a:lnTo>
                        <a:pt x="32" y="8551"/>
                      </a:lnTo>
                      <a:lnTo>
                        <a:pt x="27" y="8537"/>
                      </a:lnTo>
                      <a:lnTo>
                        <a:pt x="21" y="8521"/>
                      </a:lnTo>
                      <a:lnTo>
                        <a:pt x="17" y="8506"/>
                      </a:lnTo>
                      <a:lnTo>
                        <a:pt x="15" y="8490"/>
                      </a:lnTo>
                      <a:lnTo>
                        <a:pt x="15" y="8473"/>
                      </a:lnTo>
                      <a:lnTo>
                        <a:pt x="15" y="8458"/>
                      </a:lnTo>
                      <a:lnTo>
                        <a:pt x="18" y="8441"/>
                      </a:lnTo>
                      <a:lnTo>
                        <a:pt x="18" y="8441"/>
                      </a:lnTo>
                      <a:lnTo>
                        <a:pt x="20" y="8435"/>
                      </a:lnTo>
                      <a:lnTo>
                        <a:pt x="21" y="843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65000">
                      <a:srgbClr val="447F31"/>
                    </a:gs>
                    <a:gs pos="100000">
                      <a:srgbClr val="23501F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4" name="Group 165">
                  <a:extLst>
                    <a:ext uri="{FF2B5EF4-FFF2-40B4-BE49-F238E27FC236}">
                      <a16:creationId xmlns:a16="http://schemas.microsoft.com/office/drawing/2014/main" id="{505F8538-76EE-7B0A-BAC8-07A644F1AF99}"/>
                    </a:ext>
                  </a:extLst>
                </p:cNvPr>
                <p:cNvGrpSpPr/>
                <p:nvPr/>
              </p:nvGrpSpPr>
              <p:grpSpPr>
                <a:xfrm rot="287009">
                  <a:off x="5976808" y="4153555"/>
                  <a:ext cx="864455" cy="818525"/>
                  <a:chOff x="707853" y="22066"/>
                  <a:chExt cx="7200902" cy="6818311"/>
                </a:xfrm>
              </p:grpSpPr>
              <p:sp>
                <p:nvSpPr>
                  <p:cNvPr id="106" name="Freeform 5">
                    <a:extLst>
                      <a:ext uri="{FF2B5EF4-FFF2-40B4-BE49-F238E27FC236}">
                        <a16:creationId xmlns:a16="http://schemas.microsoft.com/office/drawing/2014/main" id="{9398064B-AD2D-CEC8-94F9-C9A6F24F57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2890" y="118645"/>
                    <a:ext cx="6586538" cy="6713537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6">
                    <a:extLst>
                      <a:ext uri="{FF2B5EF4-FFF2-40B4-BE49-F238E27FC236}">
                        <a16:creationId xmlns:a16="http://schemas.microsoft.com/office/drawing/2014/main" id="{48206E3C-3510-0607-BCD6-187A7E9286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7853" y="22066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64000">
                        <a:srgbClr val="2F6C1C"/>
                      </a:gs>
                    </a:gsLst>
                    <a:lin ang="252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5" name="Freeform 8">
                  <a:extLst>
                    <a:ext uri="{FF2B5EF4-FFF2-40B4-BE49-F238E27FC236}">
                      <a16:creationId xmlns:a16="http://schemas.microsoft.com/office/drawing/2014/main" id="{CE614E1D-F897-29CE-4FA9-E44E1F6BF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0798" y="3121975"/>
                  <a:ext cx="1588702" cy="539295"/>
                </a:xfrm>
                <a:custGeom>
                  <a:avLst/>
                  <a:gdLst/>
                  <a:ahLst/>
                  <a:cxnLst>
                    <a:cxn ang="0">
                      <a:pos x="38" y="785"/>
                    </a:cxn>
                    <a:cxn ang="0">
                      <a:pos x="90" y="735"/>
                    </a:cxn>
                    <a:cxn ang="0">
                      <a:pos x="165" y="679"/>
                    </a:cxn>
                    <a:cxn ang="0">
                      <a:pos x="281" y="602"/>
                    </a:cxn>
                    <a:cxn ang="0">
                      <a:pos x="361" y="559"/>
                    </a:cxn>
                    <a:cxn ang="0">
                      <a:pos x="486" y="501"/>
                    </a:cxn>
                    <a:cxn ang="0">
                      <a:pos x="613" y="451"/>
                    </a:cxn>
                    <a:cxn ang="0">
                      <a:pos x="699" y="424"/>
                    </a:cxn>
                    <a:cxn ang="0">
                      <a:pos x="830" y="390"/>
                    </a:cxn>
                    <a:cxn ang="0">
                      <a:pos x="1008" y="356"/>
                    </a:cxn>
                    <a:cxn ang="0">
                      <a:pos x="1275" y="330"/>
                    </a:cxn>
                    <a:cxn ang="0">
                      <a:pos x="1452" y="323"/>
                    </a:cxn>
                    <a:cxn ang="0">
                      <a:pos x="1715" y="300"/>
                    </a:cxn>
                    <a:cxn ang="0">
                      <a:pos x="1975" y="258"/>
                    </a:cxn>
                    <a:cxn ang="0">
                      <a:pos x="2146" y="219"/>
                    </a:cxn>
                    <a:cxn ang="0">
                      <a:pos x="2399" y="143"/>
                    </a:cxn>
                    <a:cxn ang="0">
                      <a:pos x="2523" y="96"/>
                    </a:cxn>
                    <a:cxn ang="0">
                      <a:pos x="2643" y="43"/>
                    </a:cxn>
                    <a:cxn ang="0">
                      <a:pos x="2721" y="0"/>
                    </a:cxn>
                    <a:cxn ang="0">
                      <a:pos x="2606" y="68"/>
                    </a:cxn>
                    <a:cxn ang="0">
                      <a:pos x="2486" y="125"/>
                    </a:cxn>
                    <a:cxn ang="0">
                      <a:pos x="2322" y="193"/>
                    </a:cxn>
                    <a:cxn ang="0">
                      <a:pos x="2069" y="275"/>
                    </a:cxn>
                    <a:cxn ang="0">
                      <a:pos x="1897" y="318"/>
                    </a:cxn>
                    <a:cxn ang="0">
                      <a:pos x="1634" y="368"/>
                    </a:cxn>
                    <a:cxn ang="0">
                      <a:pos x="1370" y="400"/>
                    </a:cxn>
                    <a:cxn ang="0">
                      <a:pos x="1195" y="417"/>
                    </a:cxn>
                    <a:cxn ang="0">
                      <a:pos x="939" y="465"/>
                    </a:cxn>
                    <a:cxn ang="0">
                      <a:pos x="774" y="512"/>
                    </a:cxn>
                    <a:cxn ang="0">
                      <a:pos x="692" y="540"/>
                    </a:cxn>
                    <a:cxn ang="0">
                      <a:pos x="573" y="590"/>
                    </a:cxn>
                    <a:cxn ang="0">
                      <a:pos x="459" y="648"/>
                    </a:cxn>
                    <a:cxn ang="0">
                      <a:pos x="385" y="690"/>
                    </a:cxn>
                    <a:cxn ang="0">
                      <a:pos x="281" y="761"/>
                    </a:cxn>
                    <a:cxn ang="0">
                      <a:pos x="215" y="814"/>
                    </a:cxn>
                    <a:cxn ang="0">
                      <a:pos x="155" y="869"/>
                    </a:cxn>
                    <a:cxn ang="0">
                      <a:pos x="130" y="899"/>
                    </a:cxn>
                    <a:cxn ang="0">
                      <a:pos x="94" y="923"/>
                    </a:cxn>
                    <a:cxn ang="0">
                      <a:pos x="53" y="923"/>
                    </a:cxn>
                    <a:cxn ang="0">
                      <a:pos x="27" y="910"/>
                    </a:cxn>
                    <a:cxn ang="0">
                      <a:pos x="3" y="875"/>
                    </a:cxn>
                    <a:cxn ang="0">
                      <a:pos x="3" y="833"/>
                    </a:cxn>
                    <a:cxn ang="0">
                      <a:pos x="17" y="807"/>
                    </a:cxn>
                  </a:cxnLst>
                  <a:rect l="0" t="0" r="r" b="b"/>
                  <a:pathLst>
                    <a:path w="2721" h="926">
                      <a:moveTo>
                        <a:pt x="20" y="804"/>
                      </a:moveTo>
                      <a:lnTo>
                        <a:pt x="20" y="804"/>
                      </a:lnTo>
                      <a:lnTo>
                        <a:pt x="38" y="785"/>
                      </a:lnTo>
                      <a:lnTo>
                        <a:pt x="55" y="768"/>
                      </a:lnTo>
                      <a:lnTo>
                        <a:pt x="90" y="735"/>
                      </a:lnTo>
                      <a:lnTo>
                        <a:pt x="90" y="735"/>
                      </a:lnTo>
                      <a:lnTo>
                        <a:pt x="127" y="705"/>
                      </a:lnTo>
                      <a:lnTo>
                        <a:pt x="165" y="679"/>
                      </a:lnTo>
                      <a:lnTo>
                        <a:pt x="165" y="679"/>
                      </a:lnTo>
                      <a:lnTo>
                        <a:pt x="203" y="652"/>
                      </a:lnTo>
                      <a:lnTo>
                        <a:pt x="241" y="626"/>
                      </a:lnTo>
                      <a:lnTo>
                        <a:pt x="281" y="602"/>
                      </a:lnTo>
                      <a:lnTo>
                        <a:pt x="320" y="580"/>
                      </a:lnTo>
                      <a:lnTo>
                        <a:pt x="320" y="580"/>
                      </a:lnTo>
                      <a:lnTo>
                        <a:pt x="361" y="559"/>
                      </a:lnTo>
                      <a:lnTo>
                        <a:pt x="402" y="537"/>
                      </a:lnTo>
                      <a:lnTo>
                        <a:pt x="443" y="519"/>
                      </a:lnTo>
                      <a:lnTo>
                        <a:pt x="486" y="501"/>
                      </a:lnTo>
                      <a:lnTo>
                        <a:pt x="528" y="482"/>
                      </a:lnTo>
                      <a:lnTo>
                        <a:pt x="571" y="467"/>
                      </a:lnTo>
                      <a:lnTo>
                        <a:pt x="613" y="451"/>
                      </a:lnTo>
                      <a:lnTo>
                        <a:pt x="657" y="437"/>
                      </a:lnTo>
                      <a:lnTo>
                        <a:pt x="657" y="437"/>
                      </a:lnTo>
                      <a:lnTo>
                        <a:pt x="699" y="424"/>
                      </a:lnTo>
                      <a:lnTo>
                        <a:pt x="743" y="412"/>
                      </a:lnTo>
                      <a:lnTo>
                        <a:pt x="787" y="400"/>
                      </a:lnTo>
                      <a:lnTo>
                        <a:pt x="830" y="390"/>
                      </a:lnTo>
                      <a:lnTo>
                        <a:pt x="876" y="380"/>
                      </a:lnTo>
                      <a:lnTo>
                        <a:pt x="919" y="372"/>
                      </a:lnTo>
                      <a:lnTo>
                        <a:pt x="1008" y="356"/>
                      </a:lnTo>
                      <a:lnTo>
                        <a:pt x="1097" y="345"/>
                      </a:lnTo>
                      <a:lnTo>
                        <a:pt x="1186" y="337"/>
                      </a:lnTo>
                      <a:lnTo>
                        <a:pt x="1275" y="330"/>
                      </a:lnTo>
                      <a:lnTo>
                        <a:pt x="1366" y="327"/>
                      </a:lnTo>
                      <a:lnTo>
                        <a:pt x="1366" y="327"/>
                      </a:lnTo>
                      <a:lnTo>
                        <a:pt x="1452" y="323"/>
                      </a:lnTo>
                      <a:lnTo>
                        <a:pt x="1540" y="317"/>
                      </a:lnTo>
                      <a:lnTo>
                        <a:pt x="1627" y="310"/>
                      </a:lnTo>
                      <a:lnTo>
                        <a:pt x="1715" y="300"/>
                      </a:lnTo>
                      <a:lnTo>
                        <a:pt x="1801" y="287"/>
                      </a:lnTo>
                      <a:lnTo>
                        <a:pt x="1889" y="275"/>
                      </a:lnTo>
                      <a:lnTo>
                        <a:pt x="1975" y="258"/>
                      </a:lnTo>
                      <a:lnTo>
                        <a:pt x="2061" y="239"/>
                      </a:lnTo>
                      <a:lnTo>
                        <a:pt x="2061" y="239"/>
                      </a:lnTo>
                      <a:lnTo>
                        <a:pt x="2146" y="219"/>
                      </a:lnTo>
                      <a:lnTo>
                        <a:pt x="2230" y="197"/>
                      </a:lnTo>
                      <a:lnTo>
                        <a:pt x="2315" y="171"/>
                      </a:lnTo>
                      <a:lnTo>
                        <a:pt x="2399" y="143"/>
                      </a:lnTo>
                      <a:lnTo>
                        <a:pt x="2399" y="143"/>
                      </a:lnTo>
                      <a:lnTo>
                        <a:pt x="2482" y="113"/>
                      </a:lnTo>
                      <a:lnTo>
                        <a:pt x="2523" y="96"/>
                      </a:lnTo>
                      <a:lnTo>
                        <a:pt x="2564" y="80"/>
                      </a:lnTo>
                      <a:lnTo>
                        <a:pt x="2603" y="61"/>
                      </a:lnTo>
                      <a:lnTo>
                        <a:pt x="2643" y="43"/>
                      </a:lnTo>
                      <a:lnTo>
                        <a:pt x="2682" y="22"/>
                      </a:lnTo>
                      <a:lnTo>
                        <a:pt x="2721" y="0"/>
                      </a:lnTo>
                      <a:lnTo>
                        <a:pt x="2721" y="0"/>
                      </a:lnTo>
                      <a:lnTo>
                        <a:pt x="2684" y="24"/>
                      </a:lnTo>
                      <a:lnTo>
                        <a:pt x="2646" y="47"/>
                      </a:lnTo>
                      <a:lnTo>
                        <a:pt x="2606" y="68"/>
                      </a:lnTo>
                      <a:lnTo>
                        <a:pt x="2567" y="88"/>
                      </a:lnTo>
                      <a:lnTo>
                        <a:pt x="2527" y="106"/>
                      </a:lnTo>
                      <a:lnTo>
                        <a:pt x="2486" y="125"/>
                      </a:lnTo>
                      <a:lnTo>
                        <a:pt x="2406" y="160"/>
                      </a:lnTo>
                      <a:lnTo>
                        <a:pt x="2406" y="160"/>
                      </a:lnTo>
                      <a:lnTo>
                        <a:pt x="2322" y="193"/>
                      </a:lnTo>
                      <a:lnTo>
                        <a:pt x="2239" y="222"/>
                      </a:lnTo>
                      <a:lnTo>
                        <a:pt x="2154" y="250"/>
                      </a:lnTo>
                      <a:lnTo>
                        <a:pt x="2069" y="275"/>
                      </a:lnTo>
                      <a:lnTo>
                        <a:pt x="2069" y="275"/>
                      </a:lnTo>
                      <a:lnTo>
                        <a:pt x="1983" y="299"/>
                      </a:lnTo>
                      <a:lnTo>
                        <a:pt x="1897" y="318"/>
                      </a:lnTo>
                      <a:lnTo>
                        <a:pt x="1811" y="337"/>
                      </a:lnTo>
                      <a:lnTo>
                        <a:pt x="1723" y="354"/>
                      </a:lnTo>
                      <a:lnTo>
                        <a:pt x="1634" y="368"/>
                      </a:lnTo>
                      <a:lnTo>
                        <a:pt x="1547" y="380"/>
                      </a:lnTo>
                      <a:lnTo>
                        <a:pt x="1458" y="390"/>
                      </a:lnTo>
                      <a:lnTo>
                        <a:pt x="1370" y="400"/>
                      </a:lnTo>
                      <a:lnTo>
                        <a:pt x="1370" y="400"/>
                      </a:lnTo>
                      <a:lnTo>
                        <a:pt x="1283" y="407"/>
                      </a:lnTo>
                      <a:lnTo>
                        <a:pt x="1195" y="417"/>
                      </a:lnTo>
                      <a:lnTo>
                        <a:pt x="1109" y="430"/>
                      </a:lnTo>
                      <a:lnTo>
                        <a:pt x="1024" y="447"/>
                      </a:lnTo>
                      <a:lnTo>
                        <a:pt x="939" y="465"/>
                      </a:lnTo>
                      <a:lnTo>
                        <a:pt x="856" y="486"/>
                      </a:lnTo>
                      <a:lnTo>
                        <a:pt x="815" y="499"/>
                      </a:lnTo>
                      <a:lnTo>
                        <a:pt x="774" y="512"/>
                      </a:lnTo>
                      <a:lnTo>
                        <a:pt x="733" y="526"/>
                      </a:lnTo>
                      <a:lnTo>
                        <a:pt x="692" y="540"/>
                      </a:lnTo>
                      <a:lnTo>
                        <a:pt x="692" y="540"/>
                      </a:lnTo>
                      <a:lnTo>
                        <a:pt x="652" y="556"/>
                      </a:lnTo>
                      <a:lnTo>
                        <a:pt x="613" y="573"/>
                      </a:lnTo>
                      <a:lnTo>
                        <a:pt x="573" y="590"/>
                      </a:lnTo>
                      <a:lnTo>
                        <a:pt x="534" y="608"/>
                      </a:lnTo>
                      <a:lnTo>
                        <a:pt x="496" y="628"/>
                      </a:lnTo>
                      <a:lnTo>
                        <a:pt x="459" y="648"/>
                      </a:lnTo>
                      <a:lnTo>
                        <a:pt x="421" y="667"/>
                      </a:lnTo>
                      <a:lnTo>
                        <a:pt x="385" y="690"/>
                      </a:lnTo>
                      <a:lnTo>
                        <a:pt x="385" y="690"/>
                      </a:lnTo>
                      <a:lnTo>
                        <a:pt x="349" y="713"/>
                      </a:lnTo>
                      <a:lnTo>
                        <a:pt x="315" y="737"/>
                      </a:lnTo>
                      <a:lnTo>
                        <a:pt x="281" y="761"/>
                      </a:lnTo>
                      <a:lnTo>
                        <a:pt x="247" y="787"/>
                      </a:lnTo>
                      <a:lnTo>
                        <a:pt x="247" y="787"/>
                      </a:lnTo>
                      <a:lnTo>
                        <a:pt x="215" y="814"/>
                      </a:lnTo>
                      <a:lnTo>
                        <a:pt x="185" y="841"/>
                      </a:lnTo>
                      <a:lnTo>
                        <a:pt x="185" y="841"/>
                      </a:lnTo>
                      <a:lnTo>
                        <a:pt x="155" y="869"/>
                      </a:lnTo>
                      <a:lnTo>
                        <a:pt x="131" y="898"/>
                      </a:lnTo>
                      <a:lnTo>
                        <a:pt x="130" y="899"/>
                      </a:lnTo>
                      <a:lnTo>
                        <a:pt x="130" y="899"/>
                      </a:lnTo>
                      <a:lnTo>
                        <a:pt x="120" y="909"/>
                      </a:lnTo>
                      <a:lnTo>
                        <a:pt x="107" y="917"/>
                      </a:lnTo>
                      <a:lnTo>
                        <a:pt x="94" y="923"/>
                      </a:lnTo>
                      <a:lnTo>
                        <a:pt x="80" y="926"/>
                      </a:lnTo>
                      <a:lnTo>
                        <a:pt x="66" y="926"/>
                      </a:lnTo>
                      <a:lnTo>
                        <a:pt x="53" y="923"/>
                      </a:lnTo>
                      <a:lnTo>
                        <a:pt x="39" y="917"/>
                      </a:lnTo>
                      <a:lnTo>
                        <a:pt x="27" y="910"/>
                      </a:lnTo>
                      <a:lnTo>
                        <a:pt x="27" y="910"/>
                      </a:lnTo>
                      <a:lnTo>
                        <a:pt x="17" y="899"/>
                      </a:lnTo>
                      <a:lnTo>
                        <a:pt x="8" y="888"/>
                      </a:lnTo>
                      <a:lnTo>
                        <a:pt x="3" y="875"/>
                      </a:lnTo>
                      <a:lnTo>
                        <a:pt x="0" y="861"/>
                      </a:lnTo>
                      <a:lnTo>
                        <a:pt x="0" y="847"/>
                      </a:lnTo>
                      <a:lnTo>
                        <a:pt x="3" y="833"/>
                      </a:lnTo>
                      <a:lnTo>
                        <a:pt x="8" y="820"/>
                      </a:lnTo>
                      <a:lnTo>
                        <a:pt x="17" y="807"/>
                      </a:lnTo>
                      <a:lnTo>
                        <a:pt x="17" y="807"/>
                      </a:lnTo>
                      <a:lnTo>
                        <a:pt x="20" y="804"/>
                      </a:lnTo>
                      <a:lnTo>
                        <a:pt x="20" y="80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65000">
                      <a:srgbClr val="447F31"/>
                    </a:gs>
                    <a:gs pos="100000">
                      <a:srgbClr val="23501F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6" name="Group 168">
                  <a:extLst>
                    <a:ext uri="{FF2B5EF4-FFF2-40B4-BE49-F238E27FC236}">
                      <a16:creationId xmlns:a16="http://schemas.microsoft.com/office/drawing/2014/main" id="{CC940182-B225-3D20-C9E6-B2AD61552C0E}"/>
                    </a:ext>
                  </a:extLst>
                </p:cNvPr>
                <p:cNvGrpSpPr/>
                <p:nvPr/>
              </p:nvGrpSpPr>
              <p:grpSpPr>
                <a:xfrm rot="18617175">
                  <a:off x="6718459" y="3075594"/>
                  <a:ext cx="340137" cy="167559"/>
                  <a:chOff x="793750" y="0"/>
                  <a:chExt cx="7556501" cy="2116991"/>
                </a:xfrm>
              </p:grpSpPr>
              <p:sp>
                <p:nvSpPr>
                  <p:cNvPr id="104" name="Freeform 7">
                    <a:extLst>
                      <a:ext uri="{FF2B5EF4-FFF2-40B4-BE49-F238E27FC236}">
                        <a16:creationId xmlns:a16="http://schemas.microsoft.com/office/drawing/2014/main" id="{A2A64500-7E74-DFC0-0D72-28A6EBD667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8">
                    <a:extLst>
                      <a:ext uri="{FF2B5EF4-FFF2-40B4-BE49-F238E27FC236}">
                        <a16:creationId xmlns:a16="http://schemas.microsoft.com/office/drawing/2014/main" id="{4948A6AE-A727-CD22-DBD5-94356FE620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" name="Group 168">
                  <a:extLst>
                    <a:ext uri="{FF2B5EF4-FFF2-40B4-BE49-F238E27FC236}">
                      <a16:creationId xmlns:a16="http://schemas.microsoft.com/office/drawing/2014/main" id="{51C42048-CDC1-06FB-8FDD-74F16566CAF4}"/>
                    </a:ext>
                  </a:extLst>
                </p:cNvPr>
                <p:cNvGrpSpPr/>
                <p:nvPr/>
              </p:nvGrpSpPr>
              <p:grpSpPr>
                <a:xfrm rot="550500">
                  <a:off x="5079515" y="3730271"/>
                  <a:ext cx="820427" cy="229847"/>
                  <a:chOff x="793750" y="0"/>
                  <a:chExt cx="7556501" cy="2116991"/>
                </a:xfrm>
              </p:grpSpPr>
              <p:sp>
                <p:nvSpPr>
                  <p:cNvPr id="102" name="Freeform 7">
                    <a:extLst>
                      <a:ext uri="{FF2B5EF4-FFF2-40B4-BE49-F238E27FC236}">
                        <a16:creationId xmlns:a16="http://schemas.microsoft.com/office/drawing/2014/main" id="{3D85D542-66D3-76E5-D312-DE07CA0911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8">
                    <a:extLst>
                      <a:ext uri="{FF2B5EF4-FFF2-40B4-BE49-F238E27FC236}">
                        <a16:creationId xmlns:a16="http://schemas.microsoft.com/office/drawing/2014/main" id="{4C2AFB8F-72A5-F783-BFCB-DDC60238B4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8" name="Group 168">
                  <a:extLst>
                    <a:ext uri="{FF2B5EF4-FFF2-40B4-BE49-F238E27FC236}">
                      <a16:creationId xmlns:a16="http://schemas.microsoft.com/office/drawing/2014/main" id="{500207CD-B20B-BD7C-6964-D0CE681EE5DB}"/>
                    </a:ext>
                  </a:extLst>
                </p:cNvPr>
                <p:cNvGrpSpPr/>
                <p:nvPr/>
              </p:nvGrpSpPr>
              <p:grpSpPr>
                <a:xfrm rot="14856880">
                  <a:off x="5668393" y="4447194"/>
                  <a:ext cx="340137" cy="167559"/>
                  <a:chOff x="793750" y="0"/>
                  <a:chExt cx="7556501" cy="2116991"/>
                </a:xfrm>
              </p:grpSpPr>
              <p:sp>
                <p:nvSpPr>
                  <p:cNvPr id="100" name="Freeform 7">
                    <a:extLst>
                      <a:ext uri="{FF2B5EF4-FFF2-40B4-BE49-F238E27FC236}">
                        <a16:creationId xmlns:a16="http://schemas.microsoft.com/office/drawing/2014/main" id="{AE87AB27-A9FE-9FB4-F202-78846F239F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8">
                    <a:extLst>
                      <a:ext uri="{FF2B5EF4-FFF2-40B4-BE49-F238E27FC236}">
                        <a16:creationId xmlns:a16="http://schemas.microsoft.com/office/drawing/2014/main" id="{83E52FB7-08F9-DCCE-0EA7-D1FEDC8DC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" name="Group 168">
                  <a:extLst>
                    <a:ext uri="{FF2B5EF4-FFF2-40B4-BE49-F238E27FC236}">
                      <a16:creationId xmlns:a16="http://schemas.microsoft.com/office/drawing/2014/main" id="{28FF81F6-EA8B-2149-B8B6-2EC6FD4709BC}"/>
                    </a:ext>
                  </a:extLst>
                </p:cNvPr>
                <p:cNvGrpSpPr/>
                <p:nvPr/>
              </p:nvGrpSpPr>
              <p:grpSpPr>
                <a:xfrm rot="19919584">
                  <a:off x="6966926" y="3094189"/>
                  <a:ext cx="383462" cy="160775"/>
                  <a:chOff x="793750" y="0"/>
                  <a:chExt cx="7556501" cy="2116991"/>
                </a:xfrm>
              </p:grpSpPr>
              <p:sp>
                <p:nvSpPr>
                  <p:cNvPr id="98" name="Freeform 7">
                    <a:extLst>
                      <a:ext uri="{FF2B5EF4-FFF2-40B4-BE49-F238E27FC236}">
                        <a16:creationId xmlns:a16="http://schemas.microsoft.com/office/drawing/2014/main" id="{CE7B4912-145E-2DC7-FD20-494680736A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8">
                    <a:extLst>
                      <a:ext uri="{FF2B5EF4-FFF2-40B4-BE49-F238E27FC236}">
                        <a16:creationId xmlns:a16="http://schemas.microsoft.com/office/drawing/2014/main" id="{5FAE9DF1-52E3-3BB9-DF77-73B75B3DAE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0" name="Group 168">
                  <a:extLst>
                    <a:ext uri="{FF2B5EF4-FFF2-40B4-BE49-F238E27FC236}">
                      <a16:creationId xmlns:a16="http://schemas.microsoft.com/office/drawing/2014/main" id="{9CD0A6C9-F167-D62F-8AAE-B3DE39C09A2E}"/>
                    </a:ext>
                  </a:extLst>
                </p:cNvPr>
                <p:cNvGrpSpPr/>
                <p:nvPr/>
              </p:nvGrpSpPr>
              <p:grpSpPr>
                <a:xfrm>
                  <a:off x="4872682" y="2286000"/>
                  <a:ext cx="444643" cy="124569"/>
                  <a:chOff x="793750" y="0"/>
                  <a:chExt cx="7556501" cy="2116991"/>
                </a:xfrm>
              </p:grpSpPr>
              <p:sp>
                <p:nvSpPr>
                  <p:cNvPr id="96" name="Freeform 7">
                    <a:extLst>
                      <a:ext uri="{FF2B5EF4-FFF2-40B4-BE49-F238E27FC236}">
                        <a16:creationId xmlns:a16="http://schemas.microsoft.com/office/drawing/2014/main" id="{7D579CB7-2521-68A4-7FFC-1AB75F8E80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8">
                    <a:extLst>
                      <a:ext uri="{FF2B5EF4-FFF2-40B4-BE49-F238E27FC236}">
                        <a16:creationId xmlns:a16="http://schemas.microsoft.com/office/drawing/2014/main" id="{34C9FE2E-E281-7BCF-1C2F-7EA746D3E4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" name="Group 165">
                  <a:extLst>
                    <a:ext uri="{FF2B5EF4-FFF2-40B4-BE49-F238E27FC236}">
                      <a16:creationId xmlns:a16="http://schemas.microsoft.com/office/drawing/2014/main" id="{2827274B-3C91-24AF-8D02-EBCAF613D2B1}"/>
                    </a:ext>
                  </a:extLst>
                </p:cNvPr>
                <p:cNvGrpSpPr/>
                <p:nvPr/>
              </p:nvGrpSpPr>
              <p:grpSpPr>
                <a:xfrm rot="287009">
                  <a:off x="5737317" y="2262576"/>
                  <a:ext cx="591348" cy="559929"/>
                  <a:chOff x="707853" y="22066"/>
                  <a:chExt cx="7200902" cy="6818311"/>
                </a:xfrm>
              </p:grpSpPr>
              <p:sp>
                <p:nvSpPr>
                  <p:cNvPr id="94" name="Freeform 5">
                    <a:extLst>
                      <a:ext uri="{FF2B5EF4-FFF2-40B4-BE49-F238E27FC236}">
                        <a16:creationId xmlns:a16="http://schemas.microsoft.com/office/drawing/2014/main" id="{96CD6E45-BBF6-E3F6-B1D9-D4D915DFCD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2890" y="118645"/>
                    <a:ext cx="6586538" cy="6713537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6">
                    <a:extLst>
                      <a:ext uri="{FF2B5EF4-FFF2-40B4-BE49-F238E27FC236}">
                        <a16:creationId xmlns:a16="http://schemas.microsoft.com/office/drawing/2014/main" id="{6B0D114C-99F4-AE87-49F6-EED27E7EF5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7853" y="22066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64000">
                        <a:srgbClr val="2F6C1C"/>
                      </a:gs>
                    </a:gsLst>
                    <a:lin ang="252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" name="Group 168">
                  <a:extLst>
                    <a:ext uri="{FF2B5EF4-FFF2-40B4-BE49-F238E27FC236}">
                      <a16:creationId xmlns:a16="http://schemas.microsoft.com/office/drawing/2014/main" id="{84468279-7AEF-19E0-7A9B-807BE5AEAA17}"/>
                    </a:ext>
                  </a:extLst>
                </p:cNvPr>
                <p:cNvGrpSpPr/>
                <p:nvPr/>
              </p:nvGrpSpPr>
              <p:grpSpPr>
                <a:xfrm rot="1747496">
                  <a:off x="5985568" y="3534304"/>
                  <a:ext cx="617151" cy="147534"/>
                  <a:chOff x="793750" y="0"/>
                  <a:chExt cx="7556501" cy="2116991"/>
                </a:xfrm>
              </p:grpSpPr>
              <p:sp>
                <p:nvSpPr>
                  <p:cNvPr id="92" name="Freeform 7">
                    <a:extLst>
                      <a:ext uri="{FF2B5EF4-FFF2-40B4-BE49-F238E27FC236}">
                        <a16:creationId xmlns:a16="http://schemas.microsoft.com/office/drawing/2014/main" id="{A2D551E1-2F3D-A999-6637-AD454BBBA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8">
                    <a:extLst>
                      <a:ext uri="{FF2B5EF4-FFF2-40B4-BE49-F238E27FC236}">
                        <a16:creationId xmlns:a16="http://schemas.microsoft.com/office/drawing/2014/main" id="{7D1CBFB6-3D78-5EE3-CBD3-A220233495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3" name="Group 168">
                  <a:extLst>
                    <a:ext uri="{FF2B5EF4-FFF2-40B4-BE49-F238E27FC236}">
                      <a16:creationId xmlns:a16="http://schemas.microsoft.com/office/drawing/2014/main" id="{6E0E4D4D-F987-70D6-3C82-3EBB6EDC2B3E}"/>
                    </a:ext>
                  </a:extLst>
                </p:cNvPr>
                <p:cNvGrpSpPr/>
                <p:nvPr/>
              </p:nvGrpSpPr>
              <p:grpSpPr>
                <a:xfrm rot="2267926">
                  <a:off x="6480809" y="3325925"/>
                  <a:ext cx="340137" cy="167559"/>
                  <a:chOff x="793750" y="0"/>
                  <a:chExt cx="7556501" cy="2116991"/>
                </a:xfrm>
              </p:grpSpPr>
              <p:sp>
                <p:nvSpPr>
                  <p:cNvPr id="90" name="Freeform 7">
                    <a:extLst>
                      <a:ext uri="{FF2B5EF4-FFF2-40B4-BE49-F238E27FC236}">
                        <a16:creationId xmlns:a16="http://schemas.microsoft.com/office/drawing/2014/main" id="{B84BB3A4-35F6-6A9F-94DC-A83C1AAEF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8">
                    <a:extLst>
                      <a:ext uri="{FF2B5EF4-FFF2-40B4-BE49-F238E27FC236}">
                        <a16:creationId xmlns:a16="http://schemas.microsoft.com/office/drawing/2014/main" id="{B2EC5EE0-82C4-08E2-6E24-6C0E063D6E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" name="Group 168">
                  <a:extLst>
                    <a:ext uri="{FF2B5EF4-FFF2-40B4-BE49-F238E27FC236}">
                      <a16:creationId xmlns:a16="http://schemas.microsoft.com/office/drawing/2014/main" id="{03367829-E377-110C-5FF5-BF8276AE3AF8}"/>
                    </a:ext>
                  </a:extLst>
                </p:cNvPr>
                <p:cNvGrpSpPr/>
                <p:nvPr/>
              </p:nvGrpSpPr>
              <p:grpSpPr>
                <a:xfrm rot="17838455">
                  <a:off x="6106266" y="3140680"/>
                  <a:ext cx="340137" cy="167559"/>
                  <a:chOff x="793750" y="0"/>
                  <a:chExt cx="7556501" cy="2116991"/>
                </a:xfrm>
              </p:grpSpPr>
              <p:sp>
                <p:nvSpPr>
                  <p:cNvPr id="88" name="Freeform 7">
                    <a:extLst>
                      <a:ext uri="{FF2B5EF4-FFF2-40B4-BE49-F238E27FC236}">
                        <a16:creationId xmlns:a16="http://schemas.microsoft.com/office/drawing/2014/main" id="{E5D78ECB-797D-BF9A-0F96-2268F8857C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" name="Freeform 8">
                    <a:extLst>
                      <a:ext uri="{FF2B5EF4-FFF2-40B4-BE49-F238E27FC236}">
                        <a16:creationId xmlns:a16="http://schemas.microsoft.com/office/drawing/2014/main" id="{E47F955B-B233-2008-DED2-526D9DA0A6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" name="Group 168">
                  <a:extLst>
                    <a:ext uri="{FF2B5EF4-FFF2-40B4-BE49-F238E27FC236}">
                      <a16:creationId xmlns:a16="http://schemas.microsoft.com/office/drawing/2014/main" id="{90CCB71B-1E01-DFE9-AE14-D69EFA548F05}"/>
                    </a:ext>
                  </a:extLst>
                </p:cNvPr>
                <p:cNvGrpSpPr/>
                <p:nvPr/>
              </p:nvGrpSpPr>
              <p:grpSpPr>
                <a:xfrm rot="2163541">
                  <a:off x="4954243" y="4022464"/>
                  <a:ext cx="288583" cy="80848"/>
                  <a:chOff x="793750" y="0"/>
                  <a:chExt cx="7556501" cy="2116991"/>
                </a:xfrm>
              </p:grpSpPr>
              <p:sp>
                <p:nvSpPr>
                  <p:cNvPr id="86" name="Freeform 7">
                    <a:extLst>
                      <a:ext uri="{FF2B5EF4-FFF2-40B4-BE49-F238E27FC236}">
                        <a16:creationId xmlns:a16="http://schemas.microsoft.com/office/drawing/2014/main" id="{5C1BD270-0452-C5FA-8499-C04E4A1697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8">
                    <a:extLst>
                      <a:ext uri="{FF2B5EF4-FFF2-40B4-BE49-F238E27FC236}">
                        <a16:creationId xmlns:a16="http://schemas.microsoft.com/office/drawing/2014/main" id="{52974B35-8E44-F9D9-598E-E2F3CA3F0A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" name="Group 165">
                  <a:extLst>
                    <a:ext uri="{FF2B5EF4-FFF2-40B4-BE49-F238E27FC236}">
                      <a16:creationId xmlns:a16="http://schemas.microsoft.com/office/drawing/2014/main" id="{4DB27BFD-A4D2-EB58-0329-0495B6986585}"/>
                    </a:ext>
                  </a:extLst>
                </p:cNvPr>
                <p:cNvGrpSpPr/>
                <p:nvPr/>
              </p:nvGrpSpPr>
              <p:grpSpPr>
                <a:xfrm rot="20956613">
                  <a:off x="5257800" y="4165742"/>
                  <a:ext cx="373174" cy="335072"/>
                  <a:chOff x="971551" y="0"/>
                  <a:chExt cx="7200902" cy="6818311"/>
                </a:xfrm>
              </p:grpSpPr>
              <p:sp>
                <p:nvSpPr>
                  <p:cNvPr id="84" name="Freeform 5">
                    <a:extLst>
                      <a:ext uri="{FF2B5EF4-FFF2-40B4-BE49-F238E27FC236}">
                        <a16:creationId xmlns:a16="http://schemas.microsoft.com/office/drawing/2014/main" id="{F084E744-C273-3014-D939-13E0EE8CF8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16587" y="96583"/>
                    <a:ext cx="6586540" cy="6713539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6">
                    <a:extLst>
                      <a:ext uri="{FF2B5EF4-FFF2-40B4-BE49-F238E27FC236}">
                        <a16:creationId xmlns:a16="http://schemas.microsoft.com/office/drawing/2014/main" id="{5E5A7B2E-0A04-F383-8AD9-E4C683887B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1551" y="0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64000">
                        <a:srgbClr val="2F6C1C"/>
                      </a:gs>
                    </a:gsLst>
                    <a:lin ang="252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" name="Group 165">
                  <a:extLst>
                    <a:ext uri="{FF2B5EF4-FFF2-40B4-BE49-F238E27FC236}">
                      <a16:creationId xmlns:a16="http://schemas.microsoft.com/office/drawing/2014/main" id="{FF58C474-504A-52A0-FFE1-E3B1C6C3A893}"/>
                    </a:ext>
                  </a:extLst>
                </p:cNvPr>
                <p:cNvGrpSpPr/>
                <p:nvPr/>
              </p:nvGrpSpPr>
              <p:grpSpPr>
                <a:xfrm>
                  <a:off x="4889500" y="4114800"/>
                  <a:ext cx="220774" cy="198232"/>
                  <a:chOff x="971551" y="0"/>
                  <a:chExt cx="7200902" cy="6818311"/>
                </a:xfrm>
              </p:grpSpPr>
              <p:sp>
                <p:nvSpPr>
                  <p:cNvPr id="82" name="Freeform 5">
                    <a:extLst>
                      <a:ext uri="{FF2B5EF4-FFF2-40B4-BE49-F238E27FC236}">
                        <a16:creationId xmlns:a16="http://schemas.microsoft.com/office/drawing/2014/main" id="{D4CE3C35-2F94-8EA7-C37C-F4F3143C31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16587" y="96583"/>
                    <a:ext cx="6586540" cy="6713539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3" name="Freeform 6">
                    <a:extLst>
                      <a:ext uri="{FF2B5EF4-FFF2-40B4-BE49-F238E27FC236}">
                        <a16:creationId xmlns:a16="http://schemas.microsoft.com/office/drawing/2014/main" id="{9825F0CF-6504-21EE-A942-A12244405C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1551" y="0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64000">
                        <a:srgbClr val="2F6C1C"/>
                      </a:gs>
                    </a:gsLst>
                    <a:lin ang="252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" name="Group 168">
                  <a:extLst>
                    <a:ext uri="{FF2B5EF4-FFF2-40B4-BE49-F238E27FC236}">
                      <a16:creationId xmlns:a16="http://schemas.microsoft.com/office/drawing/2014/main" id="{F7A033EF-AEC0-5190-B9D8-557B02227FC8}"/>
                    </a:ext>
                  </a:extLst>
                </p:cNvPr>
                <p:cNvGrpSpPr/>
                <p:nvPr/>
              </p:nvGrpSpPr>
              <p:grpSpPr>
                <a:xfrm rot="16453772">
                  <a:off x="5219859" y="2161194"/>
                  <a:ext cx="340137" cy="167559"/>
                  <a:chOff x="793750" y="0"/>
                  <a:chExt cx="7556501" cy="2116991"/>
                </a:xfrm>
              </p:grpSpPr>
              <p:sp>
                <p:nvSpPr>
                  <p:cNvPr id="80" name="Freeform 7">
                    <a:extLst>
                      <a:ext uri="{FF2B5EF4-FFF2-40B4-BE49-F238E27FC236}">
                        <a16:creationId xmlns:a16="http://schemas.microsoft.com/office/drawing/2014/main" id="{C78F271A-9303-FE17-BF8F-EE9E776C69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Freeform 8">
                    <a:extLst>
                      <a:ext uri="{FF2B5EF4-FFF2-40B4-BE49-F238E27FC236}">
                        <a16:creationId xmlns:a16="http://schemas.microsoft.com/office/drawing/2014/main" id="{405126AD-CBA3-0301-277D-5D23D658EA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" name="Group 168">
                  <a:extLst>
                    <a:ext uri="{FF2B5EF4-FFF2-40B4-BE49-F238E27FC236}">
                      <a16:creationId xmlns:a16="http://schemas.microsoft.com/office/drawing/2014/main" id="{7F405A8D-21FC-DFF6-37EE-5796F108C91A}"/>
                    </a:ext>
                  </a:extLst>
                </p:cNvPr>
                <p:cNvGrpSpPr/>
                <p:nvPr/>
              </p:nvGrpSpPr>
              <p:grpSpPr>
                <a:xfrm rot="2267926">
                  <a:off x="5349661" y="2372654"/>
                  <a:ext cx="340137" cy="167559"/>
                  <a:chOff x="793750" y="0"/>
                  <a:chExt cx="7556501" cy="2116991"/>
                </a:xfrm>
              </p:grpSpPr>
              <p:sp>
                <p:nvSpPr>
                  <p:cNvPr id="78" name="Freeform 7">
                    <a:extLst>
                      <a:ext uri="{FF2B5EF4-FFF2-40B4-BE49-F238E27FC236}">
                        <a16:creationId xmlns:a16="http://schemas.microsoft.com/office/drawing/2014/main" id="{16520564-97E5-4DCB-F0EE-A2FE746C2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" name="Freeform 8">
                    <a:extLst>
                      <a:ext uri="{FF2B5EF4-FFF2-40B4-BE49-F238E27FC236}">
                        <a16:creationId xmlns:a16="http://schemas.microsoft.com/office/drawing/2014/main" id="{42ACAD9A-92EA-6598-CE78-7859F292A7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0" name="Group 168">
                  <a:extLst>
                    <a:ext uri="{FF2B5EF4-FFF2-40B4-BE49-F238E27FC236}">
                      <a16:creationId xmlns:a16="http://schemas.microsoft.com/office/drawing/2014/main" id="{F3990201-C9DF-77A6-796C-83622536E8BC}"/>
                    </a:ext>
                  </a:extLst>
                </p:cNvPr>
                <p:cNvGrpSpPr/>
                <p:nvPr/>
              </p:nvGrpSpPr>
              <p:grpSpPr>
                <a:xfrm rot="19669352">
                  <a:off x="5697395" y="1705970"/>
                  <a:ext cx="340137" cy="167559"/>
                  <a:chOff x="793750" y="0"/>
                  <a:chExt cx="7556501" cy="2116991"/>
                </a:xfrm>
              </p:grpSpPr>
              <p:sp>
                <p:nvSpPr>
                  <p:cNvPr id="76" name="Freeform 7">
                    <a:extLst>
                      <a:ext uri="{FF2B5EF4-FFF2-40B4-BE49-F238E27FC236}">
                        <a16:creationId xmlns:a16="http://schemas.microsoft.com/office/drawing/2014/main" id="{A0378379-BB2D-15F8-80C7-675923B3AA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Freeform 8">
                    <a:extLst>
                      <a:ext uri="{FF2B5EF4-FFF2-40B4-BE49-F238E27FC236}">
                        <a16:creationId xmlns:a16="http://schemas.microsoft.com/office/drawing/2014/main" id="{F98B5F98-5154-D329-8457-02D410B432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" name="Group 168">
                  <a:extLst>
                    <a:ext uri="{FF2B5EF4-FFF2-40B4-BE49-F238E27FC236}">
                      <a16:creationId xmlns:a16="http://schemas.microsoft.com/office/drawing/2014/main" id="{14CC22A1-C666-5C61-FDE0-AFC3C4E2AB71}"/>
                    </a:ext>
                  </a:extLst>
                </p:cNvPr>
                <p:cNvGrpSpPr/>
                <p:nvPr/>
              </p:nvGrpSpPr>
              <p:grpSpPr>
                <a:xfrm rot="1650327">
                  <a:off x="5510100" y="1309862"/>
                  <a:ext cx="303252" cy="149389"/>
                  <a:chOff x="793750" y="0"/>
                  <a:chExt cx="7556501" cy="2116991"/>
                </a:xfrm>
              </p:grpSpPr>
              <p:sp>
                <p:nvSpPr>
                  <p:cNvPr id="74" name="Freeform 7">
                    <a:extLst>
                      <a:ext uri="{FF2B5EF4-FFF2-40B4-BE49-F238E27FC236}">
                        <a16:creationId xmlns:a16="http://schemas.microsoft.com/office/drawing/2014/main" id="{7FC18612-8191-0478-2461-C2E0FA80BB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" name="Freeform 8">
                    <a:extLst>
                      <a:ext uri="{FF2B5EF4-FFF2-40B4-BE49-F238E27FC236}">
                        <a16:creationId xmlns:a16="http://schemas.microsoft.com/office/drawing/2014/main" id="{42337619-D607-0BD6-D123-8210FF3732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" name="Group 168">
                  <a:extLst>
                    <a:ext uri="{FF2B5EF4-FFF2-40B4-BE49-F238E27FC236}">
                      <a16:creationId xmlns:a16="http://schemas.microsoft.com/office/drawing/2014/main" id="{8B433A08-8438-3FD2-6FF0-9DC48F57439E}"/>
                    </a:ext>
                  </a:extLst>
                </p:cNvPr>
                <p:cNvGrpSpPr/>
                <p:nvPr/>
              </p:nvGrpSpPr>
              <p:grpSpPr>
                <a:xfrm rot="1350096">
                  <a:off x="5243919" y="1796000"/>
                  <a:ext cx="508462" cy="213184"/>
                  <a:chOff x="793750" y="0"/>
                  <a:chExt cx="7556501" cy="2116991"/>
                </a:xfrm>
              </p:grpSpPr>
              <p:sp>
                <p:nvSpPr>
                  <p:cNvPr id="72" name="Freeform 7">
                    <a:extLst>
                      <a:ext uri="{FF2B5EF4-FFF2-40B4-BE49-F238E27FC236}">
                        <a16:creationId xmlns:a16="http://schemas.microsoft.com/office/drawing/2014/main" id="{A9EE7991-6E33-57FC-21C0-1318C0634E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Freeform 8">
                    <a:extLst>
                      <a:ext uri="{FF2B5EF4-FFF2-40B4-BE49-F238E27FC236}">
                        <a16:creationId xmlns:a16="http://schemas.microsoft.com/office/drawing/2014/main" id="{D1F2C072-1179-5AC0-0D90-2AFAD75433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" name="Group 165">
                  <a:extLst>
                    <a:ext uri="{FF2B5EF4-FFF2-40B4-BE49-F238E27FC236}">
                      <a16:creationId xmlns:a16="http://schemas.microsoft.com/office/drawing/2014/main" id="{CEA5CBFD-7846-2FBB-46BF-7A82A351CBDF}"/>
                    </a:ext>
                  </a:extLst>
                </p:cNvPr>
                <p:cNvGrpSpPr/>
                <p:nvPr/>
              </p:nvGrpSpPr>
              <p:grpSpPr>
                <a:xfrm rot="287009">
                  <a:off x="5799240" y="3108686"/>
                  <a:ext cx="213046" cy="201727"/>
                  <a:chOff x="707853" y="22066"/>
                  <a:chExt cx="7200902" cy="6818311"/>
                </a:xfrm>
              </p:grpSpPr>
              <p:sp>
                <p:nvSpPr>
                  <p:cNvPr id="70" name="Freeform 5">
                    <a:extLst>
                      <a:ext uri="{FF2B5EF4-FFF2-40B4-BE49-F238E27FC236}">
                        <a16:creationId xmlns:a16="http://schemas.microsoft.com/office/drawing/2014/main" id="{7EAA1AB2-042C-3F7D-019F-5EFCFFE353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2890" y="118645"/>
                    <a:ext cx="6586538" cy="6713537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" name="Freeform 6">
                    <a:extLst>
                      <a:ext uri="{FF2B5EF4-FFF2-40B4-BE49-F238E27FC236}">
                        <a16:creationId xmlns:a16="http://schemas.microsoft.com/office/drawing/2014/main" id="{E557CDB4-AE89-D861-7F2E-47393518DE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7853" y="22066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64000">
                        <a:srgbClr val="2F6C1C"/>
                      </a:gs>
                    </a:gsLst>
                    <a:lin ang="252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" name="Group 168">
                  <a:extLst>
                    <a:ext uri="{FF2B5EF4-FFF2-40B4-BE49-F238E27FC236}">
                      <a16:creationId xmlns:a16="http://schemas.microsoft.com/office/drawing/2014/main" id="{9A71DD85-5361-3382-6B55-F3DE11D46996}"/>
                    </a:ext>
                  </a:extLst>
                </p:cNvPr>
                <p:cNvGrpSpPr/>
                <p:nvPr/>
              </p:nvGrpSpPr>
              <p:grpSpPr>
                <a:xfrm rot="18617175">
                  <a:off x="5878274" y="3858466"/>
                  <a:ext cx="599427" cy="295291"/>
                  <a:chOff x="793750" y="0"/>
                  <a:chExt cx="7556501" cy="2116991"/>
                </a:xfrm>
              </p:grpSpPr>
              <p:sp>
                <p:nvSpPr>
                  <p:cNvPr id="68" name="Freeform 7">
                    <a:extLst>
                      <a:ext uri="{FF2B5EF4-FFF2-40B4-BE49-F238E27FC236}">
                        <a16:creationId xmlns:a16="http://schemas.microsoft.com/office/drawing/2014/main" id="{94EC4917-C934-307E-AEEE-694D1314B9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" name="Freeform 8">
                    <a:extLst>
                      <a:ext uri="{FF2B5EF4-FFF2-40B4-BE49-F238E27FC236}">
                        <a16:creationId xmlns:a16="http://schemas.microsoft.com/office/drawing/2014/main" id="{173B0330-D63B-0FAF-C89D-F0D4330978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" name="Group 168">
                  <a:extLst>
                    <a:ext uri="{FF2B5EF4-FFF2-40B4-BE49-F238E27FC236}">
                      <a16:creationId xmlns:a16="http://schemas.microsoft.com/office/drawing/2014/main" id="{6F2C822E-6962-7102-88DC-78B0879E5F00}"/>
                    </a:ext>
                  </a:extLst>
                </p:cNvPr>
                <p:cNvGrpSpPr/>
                <p:nvPr/>
              </p:nvGrpSpPr>
              <p:grpSpPr>
                <a:xfrm rot="2267926">
                  <a:off x="5541009" y="3592625"/>
                  <a:ext cx="340137" cy="167559"/>
                  <a:chOff x="793750" y="0"/>
                  <a:chExt cx="7556501" cy="2116991"/>
                </a:xfrm>
              </p:grpSpPr>
              <p:sp>
                <p:nvSpPr>
                  <p:cNvPr id="66" name="Freeform 7">
                    <a:extLst>
                      <a:ext uri="{FF2B5EF4-FFF2-40B4-BE49-F238E27FC236}">
                        <a16:creationId xmlns:a16="http://schemas.microsoft.com/office/drawing/2014/main" id="{880FBD6A-5AD7-CE6A-6AAC-E1B5A64F25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" name="Freeform 8">
                    <a:extLst>
                      <a:ext uri="{FF2B5EF4-FFF2-40B4-BE49-F238E27FC236}">
                        <a16:creationId xmlns:a16="http://schemas.microsoft.com/office/drawing/2014/main" id="{82FFBCBF-6DAB-21CB-AEC3-CD9EA70706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70EEBA53-0B07-4662-6682-7820B422D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907624" y="541737"/>
              <a:ext cx="1566262" cy="5774526"/>
              <a:chOff x="5181600" y="1370170"/>
              <a:chExt cx="1566262" cy="5774526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5C6E7988-C3BB-8496-D09D-A70ACA9DF330}"/>
                  </a:ext>
                </a:extLst>
              </p:cNvPr>
              <p:cNvGrpSpPr/>
              <p:nvPr/>
            </p:nvGrpSpPr>
            <p:grpSpPr>
              <a:xfrm>
                <a:off x="5408077" y="5357011"/>
                <a:ext cx="602976" cy="1787685"/>
                <a:chOff x="5391143" y="5365478"/>
                <a:chExt cx="602976" cy="1787685"/>
              </a:xfrm>
            </p:grpSpPr>
            <p:grpSp>
              <p:nvGrpSpPr>
                <p:cNvPr id="154" name="Group 93">
                  <a:extLst>
                    <a:ext uri="{FF2B5EF4-FFF2-40B4-BE49-F238E27FC236}">
                      <a16:creationId xmlns:a16="http://schemas.microsoft.com/office/drawing/2014/main" id="{7DADEE48-E2B6-C5C3-FD03-15365E052C58}"/>
                    </a:ext>
                  </a:extLst>
                </p:cNvPr>
                <p:cNvGrpSpPr/>
                <p:nvPr/>
              </p:nvGrpSpPr>
              <p:grpSpPr>
                <a:xfrm rot="186992">
                  <a:off x="5391143" y="5464533"/>
                  <a:ext cx="602976" cy="1688630"/>
                  <a:chOff x="1346198" y="3640666"/>
                  <a:chExt cx="755162" cy="3117518"/>
                </a:xfrm>
              </p:grpSpPr>
              <p:sp>
                <p:nvSpPr>
                  <p:cNvPr id="156" name="Freeform 7">
                    <a:extLst>
                      <a:ext uri="{FF2B5EF4-FFF2-40B4-BE49-F238E27FC236}">
                        <a16:creationId xmlns:a16="http://schemas.microsoft.com/office/drawing/2014/main" id="{B87A72D5-4D3C-189A-82A7-96716121D3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0430" y="3674533"/>
                    <a:ext cx="318052" cy="3083651"/>
                  </a:xfrm>
                  <a:custGeom>
                    <a:avLst/>
                    <a:gdLst/>
                    <a:ahLst/>
                    <a:cxnLst>
                      <a:cxn ang="0">
                        <a:pos x="105" y="161"/>
                      </a:cxn>
                      <a:cxn ang="0">
                        <a:pos x="107" y="164"/>
                      </a:cxn>
                      <a:cxn ang="0">
                        <a:pos x="184" y="518"/>
                      </a:cxn>
                      <a:cxn ang="0">
                        <a:pos x="183" y="1119"/>
                      </a:cxn>
                      <a:cxn ang="0">
                        <a:pos x="300" y="1431"/>
                      </a:cxn>
                      <a:cxn ang="0">
                        <a:pos x="300" y="1433"/>
                      </a:cxn>
                      <a:cxn ang="0">
                        <a:pos x="352" y="1890"/>
                      </a:cxn>
                      <a:cxn ang="0">
                        <a:pos x="351" y="2256"/>
                      </a:cxn>
                      <a:cxn ang="0">
                        <a:pos x="394" y="2456"/>
                      </a:cxn>
                      <a:cxn ang="0">
                        <a:pos x="394" y="2458"/>
                      </a:cxn>
                      <a:cxn ang="0">
                        <a:pos x="349" y="2733"/>
                      </a:cxn>
                      <a:cxn ang="0">
                        <a:pos x="351" y="3132"/>
                      </a:cxn>
                      <a:cxn ang="0">
                        <a:pos x="391" y="3474"/>
                      </a:cxn>
                      <a:cxn ang="0">
                        <a:pos x="346" y="3820"/>
                      </a:cxn>
                      <a:cxn ang="0">
                        <a:pos x="389" y="3474"/>
                      </a:cxn>
                      <a:cxn ang="0">
                        <a:pos x="346" y="3132"/>
                      </a:cxn>
                      <a:cxn ang="0">
                        <a:pos x="342" y="2733"/>
                      </a:cxn>
                      <a:cxn ang="0">
                        <a:pos x="342" y="2732"/>
                      </a:cxn>
                      <a:cxn ang="0">
                        <a:pos x="386" y="2458"/>
                      </a:cxn>
                      <a:cxn ang="0">
                        <a:pos x="340" y="2256"/>
                      </a:cxn>
                      <a:cxn ang="0">
                        <a:pos x="339" y="1891"/>
                      </a:cxn>
                      <a:cxn ang="0">
                        <a:pos x="284" y="1434"/>
                      </a:cxn>
                      <a:cxn ang="0">
                        <a:pos x="165" y="1122"/>
                      </a:cxn>
                      <a:cxn ang="0">
                        <a:pos x="164" y="1119"/>
                      </a:cxn>
                      <a:cxn ang="0">
                        <a:pos x="163" y="521"/>
                      </a:cxn>
                      <a:cxn ang="0">
                        <a:pos x="83" y="172"/>
                      </a:cxn>
                      <a:cxn ang="0">
                        <a:pos x="1" y="19"/>
                      </a:cxn>
                      <a:cxn ang="0">
                        <a:pos x="0" y="9"/>
                      </a:cxn>
                      <a:cxn ang="0">
                        <a:pos x="7" y="1"/>
                      </a:cxn>
                      <a:cxn ang="0">
                        <a:pos x="11" y="0"/>
                      </a:cxn>
                      <a:cxn ang="0">
                        <a:pos x="21" y="2"/>
                      </a:cxn>
                      <a:cxn ang="0">
                        <a:pos x="24" y="7"/>
                      </a:cxn>
                    </a:cxnLst>
                    <a:rect l="0" t="0" r="r" b="b"/>
                    <a:pathLst>
                      <a:path w="394" h="3820">
                        <a:moveTo>
                          <a:pt x="24" y="7"/>
                        </a:moveTo>
                        <a:lnTo>
                          <a:pt x="105" y="161"/>
                        </a:lnTo>
                        <a:lnTo>
                          <a:pt x="105" y="162"/>
                        </a:lnTo>
                        <a:lnTo>
                          <a:pt x="107" y="164"/>
                        </a:lnTo>
                        <a:lnTo>
                          <a:pt x="184" y="516"/>
                        </a:lnTo>
                        <a:lnTo>
                          <a:pt x="184" y="518"/>
                        </a:lnTo>
                        <a:lnTo>
                          <a:pt x="184" y="519"/>
                        </a:lnTo>
                        <a:lnTo>
                          <a:pt x="183" y="1119"/>
                        </a:lnTo>
                        <a:lnTo>
                          <a:pt x="182" y="1116"/>
                        </a:lnTo>
                        <a:lnTo>
                          <a:pt x="300" y="1431"/>
                        </a:lnTo>
                        <a:lnTo>
                          <a:pt x="300" y="1432"/>
                        </a:lnTo>
                        <a:lnTo>
                          <a:pt x="300" y="1433"/>
                        </a:lnTo>
                        <a:lnTo>
                          <a:pt x="352" y="1890"/>
                        </a:lnTo>
                        <a:lnTo>
                          <a:pt x="352" y="1890"/>
                        </a:lnTo>
                        <a:lnTo>
                          <a:pt x="352" y="1891"/>
                        </a:lnTo>
                        <a:lnTo>
                          <a:pt x="351" y="2256"/>
                        </a:lnTo>
                        <a:lnTo>
                          <a:pt x="350" y="2254"/>
                        </a:lnTo>
                        <a:lnTo>
                          <a:pt x="394" y="2456"/>
                        </a:lnTo>
                        <a:lnTo>
                          <a:pt x="394" y="2457"/>
                        </a:lnTo>
                        <a:lnTo>
                          <a:pt x="394" y="2458"/>
                        </a:lnTo>
                        <a:lnTo>
                          <a:pt x="349" y="2733"/>
                        </a:lnTo>
                        <a:lnTo>
                          <a:pt x="349" y="2733"/>
                        </a:lnTo>
                        <a:lnTo>
                          <a:pt x="351" y="3132"/>
                        </a:lnTo>
                        <a:lnTo>
                          <a:pt x="351" y="3132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46" y="3820"/>
                        </a:lnTo>
                        <a:lnTo>
                          <a:pt x="389" y="3474"/>
                        </a:lnTo>
                        <a:lnTo>
                          <a:pt x="389" y="3474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2" y="2733"/>
                        </a:lnTo>
                        <a:lnTo>
                          <a:pt x="342" y="2733"/>
                        </a:lnTo>
                        <a:lnTo>
                          <a:pt x="342" y="2732"/>
                        </a:lnTo>
                        <a:lnTo>
                          <a:pt x="386" y="2456"/>
                        </a:lnTo>
                        <a:lnTo>
                          <a:pt x="386" y="2458"/>
                        </a:lnTo>
                        <a:lnTo>
                          <a:pt x="340" y="2257"/>
                        </a:lnTo>
                        <a:lnTo>
                          <a:pt x="340" y="2256"/>
                        </a:lnTo>
                        <a:lnTo>
                          <a:pt x="340" y="2256"/>
                        </a:lnTo>
                        <a:lnTo>
                          <a:pt x="339" y="1891"/>
                        </a:lnTo>
                        <a:lnTo>
                          <a:pt x="339" y="1891"/>
                        </a:lnTo>
                        <a:lnTo>
                          <a:pt x="284" y="1434"/>
                        </a:lnTo>
                        <a:lnTo>
                          <a:pt x="286" y="1437"/>
                        </a:lnTo>
                        <a:lnTo>
                          <a:pt x="165" y="1122"/>
                        </a:lnTo>
                        <a:lnTo>
                          <a:pt x="164" y="1120"/>
                        </a:lnTo>
                        <a:lnTo>
                          <a:pt x="164" y="1119"/>
                        </a:lnTo>
                        <a:lnTo>
                          <a:pt x="162" y="519"/>
                        </a:lnTo>
                        <a:lnTo>
                          <a:pt x="163" y="521"/>
                        </a:lnTo>
                        <a:lnTo>
                          <a:pt x="82" y="170"/>
                        </a:lnTo>
                        <a:lnTo>
                          <a:pt x="83" y="172"/>
                        </a:lnTo>
                        <a:lnTo>
                          <a:pt x="1" y="19"/>
                        </a:lnTo>
                        <a:lnTo>
                          <a:pt x="1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7"/>
                        </a:lnTo>
                        <a:lnTo>
                          <a:pt x="24" y="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7" name="Freeform 5">
                    <a:extLst>
                      <a:ext uri="{FF2B5EF4-FFF2-40B4-BE49-F238E27FC236}">
                        <a16:creationId xmlns:a16="http://schemas.microsoft.com/office/drawing/2014/main" id="{FE99FA9A-A7CA-BF2B-6233-FF20E16F9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52034" y="3640666"/>
                    <a:ext cx="169025" cy="2623558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" name="Freeform 6">
                    <a:extLst>
                      <a:ext uri="{FF2B5EF4-FFF2-40B4-BE49-F238E27FC236}">
                        <a16:creationId xmlns:a16="http://schemas.microsoft.com/office/drawing/2014/main" id="{8FB38D3E-BAF6-0217-5C64-02C17547C2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400286">
                    <a:off x="1517122" y="3676651"/>
                    <a:ext cx="584238" cy="2470150"/>
                  </a:xfrm>
                  <a:custGeom>
                    <a:avLst/>
                    <a:gdLst/>
                    <a:ahLst/>
                    <a:cxnLst>
                      <a:cxn ang="0">
                        <a:pos x="26" y="13"/>
                      </a:cxn>
                      <a:cxn ang="0">
                        <a:pos x="25" y="244"/>
                      </a:cxn>
                      <a:cxn ang="0">
                        <a:pos x="23" y="239"/>
                      </a:cxn>
                      <a:cxn ang="0">
                        <a:pos x="166" y="496"/>
                      </a:cxn>
                      <a:cxn ang="0">
                        <a:pos x="165" y="495"/>
                      </a:cxn>
                      <a:cxn ang="0">
                        <a:pos x="285" y="635"/>
                      </a:cxn>
                      <a:cxn ang="0">
                        <a:pos x="286" y="638"/>
                      </a:cxn>
                      <a:cxn ang="0">
                        <a:pos x="287" y="639"/>
                      </a:cxn>
                      <a:cxn ang="0">
                        <a:pos x="385" y="911"/>
                      </a:cxn>
                      <a:cxn ang="0">
                        <a:pos x="386" y="912"/>
                      </a:cxn>
                      <a:cxn ang="0">
                        <a:pos x="386" y="914"/>
                      </a:cxn>
                      <a:cxn ang="0">
                        <a:pos x="354" y="1351"/>
                      </a:cxn>
                      <a:cxn ang="0">
                        <a:pos x="354" y="1350"/>
                      </a:cxn>
                      <a:cxn ang="0">
                        <a:pos x="401" y="1665"/>
                      </a:cxn>
                      <a:cxn ang="0">
                        <a:pos x="400" y="1663"/>
                      </a:cxn>
                      <a:cxn ang="0">
                        <a:pos x="567" y="1939"/>
                      </a:cxn>
                      <a:cxn ang="0">
                        <a:pos x="567" y="1939"/>
                      </a:cxn>
                      <a:cxn ang="0">
                        <a:pos x="567" y="1940"/>
                      </a:cxn>
                      <a:cxn ang="0">
                        <a:pos x="567" y="1940"/>
                      </a:cxn>
                      <a:cxn ang="0">
                        <a:pos x="586" y="2041"/>
                      </a:cxn>
                      <a:cxn ang="0">
                        <a:pos x="603" y="2142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5" y="2689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598" y="2143"/>
                      </a:cxn>
                      <a:cxn ang="0">
                        <a:pos x="580" y="2042"/>
                      </a:cxn>
                      <a:cxn ang="0">
                        <a:pos x="560" y="1941"/>
                      </a:cxn>
                      <a:cxn ang="0">
                        <a:pos x="562" y="1942"/>
                      </a:cxn>
                      <a:cxn ang="0">
                        <a:pos x="393" y="1669"/>
                      </a:cxn>
                      <a:cxn ang="0">
                        <a:pos x="391" y="1668"/>
                      </a:cxn>
                      <a:cxn ang="0">
                        <a:pos x="391" y="1666"/>
                      </a:cxn>
                      <a:cxn ang="0">
                        <a:pos x="341" y="1352"/>
                      </a:cxn>
                      <a:cxn ang="0">
                        <a:pos x="341" y="1351"/>
                      </a:cxn>
                      <a:cxn ang="0">
                        <a:pos x="341" y="1351"/>
                      </a:cxn>
                      <a:cxn ang="0">
                        <a:pos x="369" y="913"/>
                      </a:cxn>
                      <a:cxn ang="0">
                        <a:pos x="369" y="916"/>
                      </a:cxn>
                      <a:cxn ang="0">
                        <a:pos x="269" y="645"/>
                      </a:cxn>
                      <a:cxn ang="0">
                        <a:pos x="270" y="649"/>
                      </a:cxn>
                      <a:cxn ang="0">
                        <a:pos x="148" y="509"/>
                      </a:cxn>
                      <a:cxn ang="0">
                        <a:pos x="148" y="508"/>
                      </a:cxn>
                      <a:cxn ang="0">
                        <a:pos x="147" y="506"/>
                      </a:cxn>
                      <a:cxn ang="0">
                        <a:pos x="3" y="250"/>
                      </a:cxn>
                      <a:cxn ang="0">
                        <a:pos x="0" y="248"/>
                      </a:cxn>
                      <a:cxn ang="0">
                        <a:pos x="0" y="244"/>
                      </a:cxn>
                      <a:cxn ang="0">
                        <a:pos x="0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4" y="4"/>
                      </a:cxn>
                      <a:cxn ang="0">
                        <a:pos x="8" y="1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8" y="1"/>
                      </a:cxn>
                      <a:cxn ang="0">
                        <a:pos x="21" y="4"/>
                      </a:cxn>
                      <a:cxn ang="0">
                        <a:pos x="25" y="8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</a:cxnLst>
                    <a:rect l="0" t="0" r="r" b="b"/>
                    <a:pathLst>
                      <a:path w="636" h="2689">
                        <a:moveTo>
                          <a:pt x="26" y="13"/>
                        </a:moveTo>
                        <a:lnTo>
                          <a:pt x="25" y="244"/>
                        </a:lnTo>
                        <a:lnTo>
                          <a:pt x="23" y="239"/>
                        </a:lnTo>
                        <a:lnTo>
                          <a:pt x="166" y="496"/>
                        </a:lnTo>
                        <a:lnTo>
                          <a:pt x="165" y="495"/>
                        </a:lnTo>
                        <a:lnTo>
                          <a:pt x="285" y="635"/>
                        </a:lnTo>
                        <a:lnTo>
                          <a:pt x="286" y="638"/>
                        </a:lnTo>
                        <a:lnTo>
                          <a:pt x="287" y="639"/>
                        </a:lnTo>
                        <a:lnTo>
                          <a:pt x="385" y="911"/>
                        </a:lnTo>
                        <a:lnTo>
                          <a:pt x="386" y="912"/>
                        </a:lnTo>
                        <a:lnTo>
                          <a:pt x="386" y="914"/>
                        </a:lnTo>
                        <a:lnTo>
                          <a:pt x="354" y="1351"/>
                        </a:lnTo>
                        <a:lnTo>
                          <a:pt x="354" y="1350"/>
                        </a:lnTo>
                        <a:lnTo>
                          <a:pt x="401" y="1665"/>
                        </a:lnTo>
                        <a:lnTo>
                          <a:pt x="400" y="1663"/>
                        </a:lnTo>
                        <a:lnTo>
                          <a:pt x="567" y="1939"/>
                        </a:lnTo>
                        <a:lnTo>
                          <a:pt x="567" y="1939"/>
                        </a:lnTo>
                        <a:lnTo>
                          <a:pt x="567" y="1940"/>
                        </a:lnTo>
                        <a:lnTo>
                          <a:pt x="567" y="1940"/>
                        </a:lnTo>
                        <a:lnTo>
                          <a:pt x="586" y="2041"/>
                        </a:lnTo>
                        <a:lnTo>
                          <a:pt x="603" y="2142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5" y="2689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598" y="2143"/>
                        </a:lnTo>
                        <a:lnTo>
                          <a:pt x="580" y="2042"/>
                        </a:lnTo>
                        <a:lnTo>
                          <a:pt x="560" y="1941"/>
                        </a:lnTo>
                        <a:lnTo>
                          <a:pt x="562" y="1942"/>
                        </a:lnTo>
                        <a:lnTo>
                          <a:pt x="393" y="1669"/>
                        </a:lnTo>
                        <a:lnTo>
                          <a:pt x="391" y="1668"/>
                        </a:lnTo>
                        <a:lnTo>
                          <a:pt x="391" y="1666"/>
                        </a:lnTo>
                        <a:lnTo>
                          <a:pt x="341" y="1352"/>
                        </a:lnTo>
                        <a:lnTo>
                          <a:pt x="341" y="1351"/>
                        </a:lnTo>
                        <a:lnTo>
                          <a:pt x="341" y="1351"/>
                        </a:lnTo>
                        <a:lnTo>
                          <a:pt x="369" y="913"/>
                        </a:lnTo>
                        <a:lnTo>
                          <a:pt x="369" y="916"/>
                        </a:lnTo>
                        <a:lnTo>
                          <a:pt x="269" y="645"/>
                        </a:lnTo>
                        <a:lnTo>
                          <a:pt x="270" y="649"/>
                        </a:lnTo>
                        <a:lnTo>
                          <a:pt x="148" y="509"/>
                        </a:lnTo>
                        <a:lnTo>
                          <a:pt x="148" y="508"/>
                        </a:lnTo>
                        <a:lnTo>
                          <a:pt x="147" y="506"/>
                        </a:lnTo>
                        <a:lnTo>
                          <a:pt x="3" y="250"/>
                        </a:lnTo>
                        <a:lnTo>
                          <a:pt x="0" y="248"/>
                        </a:lnTo>
                        <a:lnTo>
                          <a:pt x="0" y="244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8" y="1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8" y="1"/>
                        </a:lnTo>
                        <a:lnTo>
                          <a:pt x="21" y="4"/>
                        </a:lnTo>
                        <a:lnTo>
                          <a:pt x="25" y="8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9" name="Freeform 8">
                    <a:extLst>
                      <a:ext uri="{FF2B5EF4-FFF2-40B4-BE49-F238E27FC236}">
                        <a16:creationId xmlns:a16="http://schemas.microsoft.com/office/drawing/2014/main" id="{111F584D-E171-10D8-C959-447C8E3BBA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7266" y="4109509"/>
                    <a:ext cx="155327" cy="657224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 7">
                    <a:extLst>
                      <a:ext uri="{FF2B5EF4-FFF2-40B4-BE49-F238E27FC236}">
                        <a16:creationId xmlns:a16="http://schemas.microsoft.com/office/drawing/2014/main" id="{4E7DDD54-D239-3E25-131A-B97D0FD40A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16019" flipH="1">
                    <a:off x="1500486" y="3662715"/>
                    <a:ext cx="268985" cy="2560804"/>
                  </a:xfrm>
                  <a:custGeom>
                    <a:avLst/>
                    <a:gdLst/>
                    <a:ahLst/>
                    <a:cxnLst>
                      <a:cxn ang="0">
                        <a:pos x="105" y="161"/>
                      </a:cxn>
                      <a:cxn ang="0">
                        <a:pos x="107" y="164"/>
                      </a:cxn>
                      <a:cxn ang="0">
                        <a:pos x="184" y="518"/>
                      </a:cxn>
                      <a:cxn ang="0">
                        <a:pos x="183" y="1119"/>
                      </a:cxn>
                      <a:cxn ang="0">
                        <a:pos x="300" y="1431"/>
                      </a:cxn>
                      <a:cxn ang="0">
                        <a:pos x="300" y="1433"/>
                      </a:cxn>
                      <a:cxn ang="0">
                        <a:pos x="352" y="1890"/>
                      </a:cxn>
                      <a:cxn ang="0">
                        <a:pos x="351" y="2256"/>
                      </a:cxn>
                      <a:cxn ang="0">
                        <a:pos x="394" y="2456"/>
                      </a:cxn>
                      <a:cxn ang="0">
                        <a:pos x="394" y="2458"/>
                      </a:cxn>
                      <a:cxn ang="0">
                        <a:pos x="349" y="2733"/>
                      </a:cxn>
                      <a:cxn ang="0">
                        <a:pos x="351" y="3132"/>
                      </a:cxn>
                      <a:cxn ang="0">
                        <a:pos x="391" y="3474"/>
                      </a:cxn>
                      <a:cxn ang="0">
                        <a:pos x="346" y="3820"/>
                      </a:cxn>
                      <a:cxn ang="0">
                        <a:pos x="389" y="3474"/>
                      </a:cxn>
                      <a:cxn ang="0">
                        <a:pos x="346" y="3132"/>
                      </a:cxn>
                      <a:cxn ang="0">
                        <a:pos x="342" y="2733"/>
                      </a:cxn>
                      <a:cxn ang="0">
                        <a:pos x="342" y="2732"/>
                      </a:cxn>
                      <a:cxn ang="0">
                        <a:pos x="386" y="2458"/>
                      </a:cxn>
                      <a:cxn ang="0">
                        <a:pos x="340" y="2256"/>
                      </a:cxn>
                      <a:cxn ang="0">
                        <a:pos x="339" y="1891"/>
                      </a:cxn>
                      <a:cxn ang="0">
                        <a:pos x="284" y="1434"/>
                      </a:cxn>
                      <a:cxn ang="0">
                        <a:pos x="165" y="1122"/>
                      </a:cxn>
                      <a:cxn ang="0">
                        <a:pos x="164" y="1119"/>
                      </a:cxn>
                      <a:cxn ang="0">
                        <a:pos x="163" y="521"/>
                      </a:cxn>
                      <a:cxn ang="0">
                        <a:pos x="83" y="172"/>
                      </a:cxn>
                      <a:cxn ang="0">
                        <a:pos x="1" y="19"/>
                      </a:cxn>
                      <a:cxn ang="0">
                        <a:pos x="0" y="9"/>
                      </a:cxn>
                      <a:cxn ang="0">
                        <a:pos x="7" y="1"/>
                      </a:cxn>
                      <a:cxn ang="0">
                        <a:pos x="11" y="0"/>
                      </a:cxn>
                      <a:cxn ang="0">
                        <a:pos x="21" y="2"/>
                      </a:cxn>
                      <a:cxn ang="0">
                        <a:pos x="24" y="7"/>
                      </a:cxn>
                    </a:cxnLst>
                    <a:rect l="0" t="0" r="r" b="b"/>
                    <a:pathLst>
                      <a:path w="394" h="3820">
                        <a:moveTo>
                          <a:pt x="24" y="7"/>
                        </a:moveTo>
                        <a:lnTo>
                          <a:pt x="105" y="161"/>
                        </a:lnTo>
                        <a:lnTo>
                          <a:pt x="105" y="162"/>
                        </a:lnTo>
                        <a:lnTo>
                          <a:pt x="107" y="164"/>
                        </a:lnTo>
                        <a:lnTo>
                          <a:pt x="184" y="516"/>
                        </a:lnTo>
                        <a:lnTo>
                          <a:pt x="184" y="518"/>
                        </a:lnTo>
                        <a:lnTo>
                          <a:pt x="184" y="519"/>
                        </a:lnTo>
                        <a:lnTo>
                          <a:pt x="183" y="1119"/>
                        </a:lnTo>
                        <a:lnTo>
                          <a:pt x="182" y="1116"/>
                        </a:lnTo>
                        <a:lnTo>
                          <a:pt x="300" y="1431"/>
                        </a:lnTo>
                        <a:lnTo>
                          <a:pt x="300" y="1432"/>
                        </a:lnTo>
                        <a:lnTo>
                          <a:pt x="300" y="1433"/>
                        </a:lnTo>
                        <a:lnTo>
                          <a:pt x="352" y="1890"/>
                        </a:lnTo>
                        <a:lnTo>
                          <a:pt x="352" y="1890"/>
                        </a:lnTo>
                        <a:lnTo>
                          <a:pt x="352" y="1891"/>
                        </a:lnTo>
                        <a:lnTo>
                          <a:pt x="351" y="2256"/>
                        </a:lnTo>
                        <a:lnTo>
                          <a:pt x="350" y="2254"/>
                        </a:lnTo>
                        <a:lnTo>
                          <a:pt x="394" y="2456"/>
                        </a:lnTo>
                        <a:lnTo>
                          <a:pt x="394" y="2457"/>
                        </a:lnTo>
                        <a:lnTo>
                          <a:pt x="394" y="2458"/>
                        </a:lnTo>
                        <a:lnTo>
                          <a:pt x="349" y="2733"/>
                        </a:lnTo>
                        <a:lnTo>
                          <a:pt x="349" y="2733"/>
                        </a:lnTo>
                        <a:lnTo>
                          <a:pt x="351" y="3132"/>
                        </a:lnTo>
                        <a:lnTo>
                          <a:pt x="351" y="3132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46" y="3820"/>
                        </a:lnTo>
                        <a:lnTo>
                          <a:pt x="389" y="3474"/>
                        </a:lnTo>
                        <a:lnTo>
                          <a:pt x="389" y="3474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2" y="2733"/>
                        </a:lnTo>
                        <a:lnTo>
                          <a:pt x="342" y="2733"/>
                        </a:lnTo>
                        <a:lnTo>
                          <a:pt x="342" y="2732"/>
                        </a:lnTo>
                        <a:lnTo>
                          <a:pt x="386" y="2456"/>
                        </a:lnTo>
                        <a:lnTo>
                          <a:pt x="386" y="2458"/>
                        </a:lnTo>
                        <a:lnTo>
                          <a:pt x="340" y="2257"/>
                        </a:lnTo>
                        <a:lnTo>
                          <a:pt x="340" y="2256"/>
                        </a:lnTo>
                        <a:lnTo>
                          <a:pt x="340" y="2256"/>
                        </a:lnTo>
                        <a:lnTo>
                          <a:pt x="339" y="1891"/>
                        </a:lnTo>
                        <a:lnTo>
                          <a:pt x="339" y="1891"/>
                        </a:lnTo>
                        <a:lnTo>
                          <a:pt x="284" y="1434"/>
                        </a:lnTo>
                        <a:lnTo>
                          <a:pt x="286" y="1437"/>
                        </a:lnTo>
                        <a:lnTo>
                          <a:pt x="165" y="1122"/>
                        </a:lnTo>
                        <a:lnTo>
                          <a:pt x="164" y="1120"/>
                        </a:lnTo>
                        <a:lnTo>
                          <a:pt x="164" y="1119"/>
                        </a:lnTo>
                        <a:lnTo>
                          <a:pt x="162" y="519"/>
                        </a:lnTo>
                        <a:lnTo>
                          <a:pt x="163" y="521"/>
                        </a:lnTo>
                        <a:lnTo>
                          <a:pt x="82" y="170"/>
                        </a:lnTo>
                        <a:lnTo>
                          <a:pt x="83" y="172"/>
                        </a:lnTo>
                        <a:lnTo>
                          <a:pt x="1" y="19"/>
                        </a:lnTo>
                        <a:lnTo>
                          <a:pt x="1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7"/>
                        </a:lnTo>
                        <a:lnTo>
                          <a:pt x="24" y="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 5">
                    <a:extLst>
                      <a:ext uri="{FF2B5EF4-FFF2-40B4-BE49-F238E27FC236}">
                        <a16:creationId xmlns:a16="http://schemas.microsoft.com/office/drawing/2014/main" id="{9E896910-4CF8-1823-A932-273B8C383E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854508" y="3640666"/>
                    <a:ext cx="169025" cy="2623558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 8">
                    <a:extLst>
                      <a:ext uri="{FF2B5EF4-FFF2-40B4-BE49-F238E27FC236}">
                        <a16:creationId xmlns:a16="http://schemas.microsoft.com/office/drawing/2014/main" id="{D23488DF-7514-2F6B-8A68-FC3DD83520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6198" y="4101042"/>
                    <a:ext cx="155327" cy="657224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 8">
                    <a:extLst>
                      <a:ext uri="{FF2B5EF4-FFF2-40B4-BE49-F238E27FC236}">
                        <a16:creationId xmlns:a16="http://schemas.microsoft.com/office/drawing/2014/main" id="{64476B76-B5CA-E342-7B0A-72E303492B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08441" flipH="1">
                    <a:off x="1634063" y="3662892"/>
                    <a:ext cx="194736" cy="1359958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" name="Freeform 5">
                    <a:extLst>
                      <a:ext uri="{FF2B5EF4-FFF2-40B4-BE49-F238E27FC236}">
                        <a16:creationId xmlns:a16="http://schemas.microsoft.com/office/drawing/2014/main" id="{E4C89429-33F0-439A-FDA4-C97F9C00E3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8727">
                    <a:off x="1720850" y="3651250"/>
                    <a:ext cx="169025" cy="2623558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 6">
                    <a:extLst>
                      <a:ext uri="{FF2B5EF4-FFF2-40B4-BE49-F238E27FC236}">
                        <a16:creationId xmlns:a16="http://schemas.microsoft.com/office/drawing/2014/main" id="{2A42E340-3460-0827-521E-BE5685062A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99981" flipH="1">
                    <a:off x="1589359" y="3674975"/>
                    <a:ext cx="430796" cy="2259597"/>
                  </a:xfrm>
                  <a:custGeom>
                    <a:avLst/>
                    <a:gdLst/>
                    <a:ahLst/>
                    <a:cxnLst>
                      <a:cxn ang="0">
                        <a:pos x="26" y="13"/>
                      </a:cxn>
                      <a:cxn ang="0">
                        <a:pos x="25" y="244"/>
                      </a:cxn>
                      <a:cxn ang="0">
                        <a:pos x="23" y="239"/>
                      </a:cxn>
                      <a:cxn ang="0">
                        <a:pos x="166" y="496"/>
                      </a:cxn>
                      <a:cxn ang="0">
                        <a:pos x="165" y="495"/>
                      </a:cxn>
                      <a:cxn ang="0">
                        <a:pos x="285" y="635"/>
                      </a:cxn>
                      <a:cxn ang="0">
                        <a:pos x="286" y="638"/>
                      </a:cxn>
                      <a:cxn ang="0">
                        <a:pos x="287" y="639"/>
                      </a:cxn>
                      <a:cxn ang="0">
                        <a:pos x="385" y="911"/>
                      </a:cxn>
                      <a:cxn ang="0">
                        <a:pos x="386" y="912"/>
                      </a:cxn>
                      <a:cxn ang="0">
                        <a:pos x="386" y="914"/>
                      </a:cxn>
                      <a:cxn ang="0">
                        <a:pos x="354" y="1351"/>
                      </a:cxn>
                      <a:cxn ang="0">
                        <a:pos x="354" y="1350"/>
                      </a:cxn>
                      <a:cxn ang="0">
                        <a:pos x="401" y="1665"/>
                      </a:cxn>
                      <a:cxn ang="0">
                        <a:pos x="400" y="1663"/>
                      </a:cxn>
                      <a:cxn ang="0">
                        <a:pos x="567" y="1939"/>
                      </a:cxn>
                      <a:cxn ang="0">
                        <a:pos x="567" y="1939"/>
                      </a:cxn>
                      <a:cxn ang="0">
                        <a:pos x="567" y="1940"/>
                      </a:cxn>
                      <a:cxn ang="0">
                        <a:pos x="567" y="1940"/>
                      </a:cxn>
                      <a:cxn ang="0">
                        <a:pos x="586" y="2041"/>
                      </a:cxn>
                      <a:cxn ang="0">
                        <a:pos x="603" y="2142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5" y="2689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598" y="2143"/>
                      </a:cxn>
                      <a:cxn ang="0">
                        <a:pos x="580" y="2042"/>
                      </a:cxn>
                      <a:cxn ang="0">
                        <a:pos x="560" y="1941"/>
                      </a:cxn>
                      <a:cxn ang="0">
                        <a:pos x="562" y="1942"/>
                      </a:cxn>
                      <a:cxn ang="0">
                        <a:pos x="393" y="1669"/>
                      </a:cxn>
                      <a:cxn ang="0">
                        <a:pos x="391" y="1668"/>
                      </a:cxn>
                      <a:cxn ang="0">
                        <a:pos x="391" y="1666"/>
                      </a:cxn>
                      <a:cxn ang="0">
                        <a:pos x="341" y="1352"/>
                      </a:cxn>
                      <a:cxn ang="0">
                        <a:pos x="341" y="1351"/>
                      </a:cxn>
                      <a:cxn ang="0">
                        <a:pos x="341" y="1351"/>
                      </a:cxn>
                      <a:cxn ang="0">
                        <a:pos x="369" y="913"/>
                      </a:cxn>
                      <a:cxn ang="0">
                        <a:pos x="369" y="916"/>
                      </a:cxn>
                      <a:cxn ang="0">
                        <a:pos x="269" y="645"/>
                      </a:cxn>
                      <a:cxn ang="0">
                        <a:pos x="270" y="649"/>
                      </a:cxn>
                      <a:cxn ang="0">
                        <a:pos x="148" y="509"/>
                      </a:cxn>
                      <a:cxn ang="0">
                        <a:pos x="148" y="508"/>
                      </a:cxn>
                      <a:cxn ang="0">
                        <a:pos x="147" y="506"/>
                      </a:cxn>
                      <a:cxn ang="0">
                        <a:pos x="3" y="250"/>
                      </a:cxn>
                      <a:cxn ang="0">
                        <a:pos x="0" y="248"/>
                      </a:cxn>
                      <a:cxn ang="0">
                        <a:pos x="0" y="244"/>
                      </a:cxn>
                      <a:cxn ang="0">
                        <a:pos x="0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4" y="4"/>
                      </a:cxn>
                      <a:cxn ang="0">
                        <a:pos x="8" y="1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8" y="1"/>
                      </a:cxn>
                      <a:cxn ang="0">
                        <a:pos x="21" y="4"/>
                      </a:cxn>
                      <a:cxn ang="0">
                        <a:pos x="25" y="8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</a:cxnLst>
                    <a:rect l="0" t="0" r="r" b="b"/>
                    <a:pathLst>
                      <a:path w="636" h="2689">
                        <a:moveTo>
                          <a:pt x="26" y="13"/>
                        </a:moveTo>
                        <a:lnTo>
                          <a:pt x="25" y="244"/>
                        </a:lnTo>
                        <a:lnTo>
                          <a:pt x="23" y="239"/>
                        </a:lnTo>
                        <a:lnTo>
                          <a:pt x="166" y="496"/>
                        </a:lnTo>
                        <a:lnTo>
                          <a:pt x="165" y="495"/>
                        </a:lnTo>
                        <a:lnTo>
                          <a:pt x="285" y="635"/>
                        </a:lnTo>
                        <a:lnTo>
                          <a:pt x="286" y="638"/>
                        </a:lnTo>
                        <a:lnTo>
                          <a:pt x="287" y="639"/>
                        </a:lnTo>
                        <a:lnTo>
                          <a:pt x="385" y="911"/>
                        </a:lnTo>
                        <a:lnTo>
                          <a:pt x="386" y="912"/>
                        </a:lnTo>
                        <a:lnTo>
                          <a:pt x="386" y="914"/>
                        </a:lnTo>
                        <a:lnTo>
                          <a:pt x="354" y="1351"/>
                        </a:lnTo>
                        <a:lnTo>
                          <a:pt x="354" y="1350"/>
                        </a:lnTo>
                        <a:lnTo>
                          <a:pt x="401" y="1665"/>
                        </a:lnTo>
                        <a:lnTo>
                          <a:pt x="400" y="1663"/>
                        </a:lnTo>
                        <a:lnTo>
                          <a:pt x="567" y="1939"/>
                        </a:lnTo>
                        <a:lnTo>
                          <a:pt x="567" y="1939"/>
                        </a:lnTo>
                        <a:lnTo>
                          <a:pt x="567" y="1940"/>
                        </a:lnTo>
                        <a:lnTo>
                          <a:pt x="567" y="1940"/>
                        </a:lnTo>
                        <a:lnTo>
                          <a:pt x="586" y="2041"/>
                        </a:lnTo>
                        <a:lnTo>
                          <a:pt x="603" y="2142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5" y="2689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598" y="2143"/>
                        </a:lnTo>
                        <a:lnTo>
                          <a:pt x="580" y="2042"/>
                        </a:lnTo>
                        <a:lnTo>
                          <a:pt x="560" y="1941"/>
                        </a:lnTo>
                        <a:lnTo>
                          <a:pt x="562" y="1942"/>
                        </a:lnTo>
                        <a:lnTo>
                          <a:pt x="393" y="1669"/>
                        </a:lnTo>
                        <a:lnTo>
                          <a:pt x="391" y="1668"/>
                        </a:lnTo>
                        <a:lnTo>
                          <a:pt x="391" y="1666"/>
                        </a:lnTo>
                        <a:lnTo>
                          <a:pt x="341" y="1352"/>
                        </a:lnTo>
                        <a:lnTo>
                          <a:pt x="341" y="1351"/>
                        </a:lnTo>
                        <a:lnTo>
                          <a:pt x="341" y="1351"/>
                        </a:lnTo>
                        <a:lnTo>
                          <a:pt x="369" y="913"/>
                        </a:lnTo>
                        <a:lnTo>
                          <a:pt x="369" y="916"/>
                        </a:lnTo>
                        <a:lnTo>
                          <a:pt x="269" y="645"/>
                        </a:lnTo>
                        <a:lnTo>
                          <a:pt x="270" y="649"/>
                        </a:lnTo>
                        <a:lnTo>
                          <a:pt x="148" y="509"/>
                        </a:lnTo>
                        <a:lnTo>
                          <a:pt x="148" y="508"/>
                        </a:lnTo>
                        <a:lnTo>
                          <a:pt x="147" y="506"/>
                        </a:lnTo>
                        <a:lnTo>
                          <a:pt x="3" y="250"/>
                        </a:lnTo>
                        <a:lnTo>
                          <a:pt x="0" y="248"/>
                        </a:lnTo>
                        <a:lnTo>
                          <a:pt x="0" y="244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8" y="1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8" y="1"/>
                        </a:lnTo>
                        <a:lnTo>
                          <a:pt x="21" y="4"/>
                        </a:lnTo>
                        <a:lnTo>
                          <a:pt x="25" y="8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6" name="Freeform 8">
                    <a:extLst>
                      <a:ext uri="{FF2B5EF4-FFF2-40B4-BE49-F238E27FC236}">
                        <a16:creationId xmlns:a16="http://schemas.microsoft.com/office/drawing/2014/main" id="{11858B07-06C7-829B-6812-6A828069B0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96999" y="4907492"/>
                    <a:ext cx="82551" cy="510506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 5">
                    <a:extLst>
                      <a:ext uri="{FF2B5EF4-FFF2-40B4-BE49-F238E27FC236}">
                        <a16:creationId xmlns:a16="http://schemas.microsoft.com/office/drawing/2014/main" id="{0FDC9231-39EE-39CA-DAA8-EA2F490EC0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8727">
                    <a:off x="1631950" y="3644900"/>
                    <a:ext cx="169025" cy="2623558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 7">
                    <a:extLst>
                      <a:ext uri="{FF2B5EF4-FFF2-40B4-BE49-F238E27FC236}">
                        <a16:creationId xmlns:a16="http://schemas.microsoft.com/office/drawing/2014/main" id="{283984A1-4AEB-5313-C9E8-9CCDEEEB31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16019" flipH="1">
                    <a:off x="1640185" y="3650015"/>
                    <a:ext cx="268985" cy="2560804"/>
                  </a:xfrm>
                  <a:custGeom>
                    <a:avLst/>
                    <a:gdLst/>
                    <a:ahLst/>
                    <a:cxnLst>
                      <a:cxn ang="0">
                        <a:pos x="105" y="161"/>
                      </a:cxn>
                      <a:cxn ang="0">
                        <a:pos x="107" y="164"/>
                      </a:cxn>
                      <a:cxn ang="0">
                        <a:pos x="184" y="518"/>
                      </a:cxn>
                      <a:cxn ang="0">
                        <a:pos x="183" y="1119"/>
                      </a:cxn>
                      <a:cxn ang="0">
                        <a:pos x="300" y="1431"/>
                      </a:cxn>
                      <a:cxn ang="0">
                        <a:pos x="300" y="1433"/>
                      </a:cxn>
                      <a:cxn ang="0">
                        <a:pos x="352" y="1890"/>
                      </a:cxn>
                      <a:cxn ang="0">
                        <a:pos x="351" y="2256"/>
                      </a:cxn>
                      <a:cxn ang="0">
                        <a:pos x="394" y="2456"/>
                      </a:cxn>
                      <a:cxn ang="0">
                        <a:pos x="394" y="2458"/>
                      </a:cxn>
                      <a:cxn ang="0">
                        <a:pos x="349" y="2733"/>
                      </a:cxn>
                      <a:cxn ang="0">
                        <a:pos x="351" y="3132"/>
                      </a:cxn>
                      <a:cxn ang="0">
                        <a:pos x="391" y="3474"/>
                      </a:cxn>
                      <a:cxn ang="0">
                        <a:pos x="346" y="3820"/>
                      </a:cxn>
                      <a:cxn ang="0">
                        <a:pos x="389" y="3474"/>
                      </a:cxn>
                      <a:cxn ang="0">
                        <a:pos x="346" y="3132"/>
                      </a:cxn>
                      <a:cxn ang="0">
                        <a:pos x="342" y="2733"/>
                      </a:cxn>
                      <a:cxn ang="0">
                        <a:pos x="342" y="2732"/>
                      </a:cxn>
                      <a:cxn ang="0">
                        <a:pos x="386" y="2458"/>
                      </a:cxn>
                      <a:cxn ang="0">
                        <a:pos x="340" y="2256"/>
                      </a:cxn>
                      <a:cxn ang="0">
                        <a:pos x="339" y="1891"/>
                      </a:cxn>
                      <a:cxn ang="0">
                        <a:pos x="284" y="1434"/>
                      </a:cxn>
                      <a:cxn ang="0">
                        <a:pos x="165" y="1122"/>
                      </a:cxn>
                      <a:cxn ang="0">
                        <a:pos x="164" y="1119"/>
                      </a:cxn>
                      <a:cxn ang="0">
                        <a:pos x="163" y="521"/>
                      </a:cxn>
                      <a:cxn ang="0">
                        <a:pos x="83" y="172"/>
                      </a:cxn>
                      <a:cxn ang="0">
                        <a:pos x="1" y="19"/>
                      </a:cxn>
                      <a:cxn ang="0">
                        <a:pos x="0" y="9"/>
                      </a:cxn>
                      <a:cxn ang="0">
                        <a:pos x="7" y="1"/>
                      </a:cxn>
                      <a:cxn ang="0">
                        <a:pos x="11" y="0"/>
                      </a:cxn>
                      <a:cxn ang="0">
                        <a:pos x="21" y="2"/>
                      </a:cxn>
                      <a:cxn ang="0">
                        <a:pos x="24" y="7"/>
                      </a:cxn>
                    </a:cxnLst>
                    <a:rect l="0" t="0" r="r" b="b"/>
                    <a:pathLst>
                      <a:path w="394" h="3820">
                        <a:moveTo>
                          <a:pt x="24" y="7"/>
                        </a:moveTo>
                        <a:lnTo>
                          <a:pt x="105" y="161"/>
                        </a:lnTo>
                        <a:lnTo>
                          <a:pt x="105" y="162"/>
                        </a:lnTo>
                        <a:lnTo>
                          <a:pt x="107" y="164"/>
                        </a:lnTo>
                        <a:lnTo>
                          <a:pt x="184" y="516"/>
                        </a:lnTo>
                        <a:lnTo>
                          <a:pt x="184" y="518"/>
                        </a:lnTo>
                        <a:lnTo>
                          <a:pt x="184" y="519"/>
                        </a:lnTo>
                        <a:lnTo>
                          <a:pt x="183" y="1119"/>
                        </a:lnTo>
                        <a:lnTo>
                          <a:pt x="182" y="1116"/>
                        </a:lnTo>
                        <a:lnTo>
                          <a:pt x="300" y="1431"/>
                        </a:lnTo>
                        <a:lnTo>
                          <a:pt x="300" y="1432"/>
                        </a:lnTo>
                        <a:lnTo>
                          <a:pt x="300" y="1433"/>
                        </a:lnTo>
                        <a:lnTo>
                          <a:pt x="352" y="1890"/>
                        </a:lnTo>
                        <a:lnTo>
                          <a:pt x="352" y="1890"/>
                        </a:lnTo>
                        <a:lnTo>
                          <a:pt x="352" y="1891"/>
                        </a:lnTo>
                        <a:lnTo>
                          <a:pt x="351" y="2256"/>
                        </a:lnTo>
                        <a:lnTo>
                          <a:pt x="350" y="2254"/>
                        </a:lnTo>
                        <a:lnTo>
                          <a:pt x="394" y="2456"/>
                        </a:lnTo>
                        <a:lnTo>
                          <a:pt x="394" y="2457"/>
                        </a:lnTo>
                        <a:lnTo>
                          <a:pt x="394" y="2458"/>
                        </a:lnTo>
                        <a:lnTo>
                          <a:pt x="349" y="2733"/>
                        </a:lnTo>
                        <a:lnTo>
                          <a:pt x="349" y="2733"/>
                        </a:lnTo>
                        <a:lnTo>
                          <a:pt x="351" y="3132"/>
                        </a:lnTo>
                        <a:lnTo>
                          <a:pt x="351" y="3132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46" y="3820"/>
                        </a:lnTo>
                        <a:lnTo>
                          <a:pt x="389" y="3474"/>
                        </a:lnTo>
                        <a:lnTo>
                          <a:pt x="389" y="3474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2" y="2733"/>
                        </a:lnTo>
                        <a:lnTo>
                          <a:pt x="342" y="2733"/>
                        </a:lnTo>
                        <a:lnTo>
                          <a:pt x="342" y="2732"/>
                        </a:lnTo>
                        <a:lnTo>
                          <a:pt x="386" y="2456"/>
                        </a:lnTo>
                        <a:lnTo>
                          <a:pt x="386" y="2458"/>
                        </a:lnTo>
                        <a:lnTo>
                          <a:pt x="340" y="2257"/>
                        </a:lnTo>
                        <a:lnTo>
                          <a:pt x="340" y="2256"/>
                        </a:lnTo>
                        <a:lnTo>
                          <a:pt x="340" y="2256"/>
                        </a:lnTo>
                        <a:lnTo>
                          <a:pt x="339" y="1891"/>
                        </a:lnTo>
                        <a:lnTo>
                          <a:pt x="339" y="1891"/>
                        </a:lnTo>
                        <a:lnTo>
                          <a:pt x="284" y="1434"/>
                        </a:lnTo>
                        <a:lnTo>
                          <a:pt x="286" y="1437"/>
                        </a:lnTo>
                        <a:lnTo>
                          <a:pt x="165" y="1122"/>
                        </a:lnTo>
                        <a:lnTo>
                          <a:pt x="164" y="1120"/>
                        </a:lnTo>
                        <a:lnTo>
                          <a:pt x="164" y="1119"/>
                        </a:lnTo>
                        <a:lnTo>
                          <a:pt x="162" y="519"/>
                        </a:lnTo>
                        <a:lnTo>
                          <a:pt x="163" y="521"/>
                        </a:lnTo>
                        <a:lnTo>
                          <a:pt x="82" y="170"/>
                        </a:lnTo>
                        <a:lnTo>
                          <a:pt x="83" y="172"/>
                        </a:lnTo>
                        <a:lnTo>
                          <a:pt x="1" y="19"/>
                        </a:lnTo>
                        <a:lnTo>
                          <a:pt x="1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7"/>
                        </a:lnTo>
                        <a:lnTo>
                          <a:pt x="24" y="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5" name="Freeform 9">
                  <a:extLst>
                    <a:ext uri="{FF2B5EF4-FFF2-40B4-BE49-F238E27FC236}">
                      <a16:creationId xmlns:a16="http://schemas.microsoft.com/office/drawing/2014/main" id="{00687634-ADFD-6D2C-5867-338F031AC7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6992">
                  <a:off x="5598006" y="5365478"/>
                  <a:ext cx="307534" cy="142686"/>
                </a:xfrm>
                <a:custGeom>
                  <a:avLst/>
                  <a:gdLst/>
                  <a:ahLst/>
                  <a:cxnLst>
                    <a:cxn ang="0">
                      <a:pos x="125" y="78"/>
                    </a:cxn>
                    <a:cxn ang="0">
                      <a:pos x="70" y="141"/>
                    </a:cxn>
                    <a:cxn ang="0">
                      <a:pos x="29" y="176"/>
                    </a:cxn>
                    <a:cxn ang="0">
                      <a:pos x="15" y="181"/>
                    </a:cxn>
                    <a:cxn ang="0">
                      <a:pos x="3" y="189"/>
                    </a:cxn>
                    <a:cxn ang="0">
                      <a:pos x="0" y="194"/>
                    </a:cxn>
                    <a:cxn ang="0">
                      <a:pos x="1" y="200"/>
                    </a:cxn>
                    <a:cxn ang="0">
                      <a:pos x="8" y="207"/>
                    </a:cxn>
                    <a:cxn ang="0">
                      <a:pos x="70" y="250"/>
                    </a:cxn>
                    <a:cxn ang="0">
                      <a:pos x="74" y="249"/>
                    </a:cxn>
                    <a:cxn ang="0">
                      <a:pos x="102" y="249"/>
                    </a:cxn>
                    <a:cxn ang="0">
                      <a:pos x="125" y="252"/>
                    </a:cxn>
                    <a:cxn ang="0">
                      <a:pos x="138" y="253"/>
                    </a:cxn>
                    <a:cxn ang="0">
                      <a:pos x="154" y="252"/>
                    </a:cxn>
                    <a:cxn ang="0">
                      <a:pos x="168" y="248"/>
                    </a:cxn>
                    <a:cxn ang="0">
                      <a:pos x="184" y="249"/>
                    </a:cxn>
                    <a:cxn ang="0">
                      <a:pos x="195" y="252"/>
                    </a:cxn>
                    <a:cxn ang="0">
                      <a:pos x="208" y="256"/>
                    </a:cxn>
                    <a:cxn ang="0">
                      <a:pos x="218" y="254"/>
                    </a:cxn>
                    <a:cxn ang="0">
                      <a:pos x="233" y="249"/>
                    </a:cxn>
                    <a:cxn ang="0">
                      <a:pos x="244" y="244"/>
                    </a:cxn>
                    <a:cxn ang="0">
                      <a:pos x="251" y="246"/>
                    </a:cxn>
                    <a:cxn ang="0">
                      <a:pos x="260" y="250"/>
                    </a:cxn>
                    <a:cxn ang="0">
                      <a:pos x="265" y="254"/>
                    </a:cxn>
                    <a:cxn ang="0">
                      <a:pos x="280" y="264"/>
                    </a:cxn>
                    <a:cxn ang="0">
                      <a:pos x="284" y="263"/>
                    </a:cxn>
                    <a:cxn ang="0">
                      <a:pos x="293" y="258"/>
                    </a:cxn>
                    <a:cxn ang="0">
                      <a:pos x="307" y="253"/>
                    </a:cxn>
                    <a:cxn ang="0">
                      <a:pos x="322" y="252"/>
                    </a:cxn>
                    <a:cxn ang="0">
                      <a:pos x="331" y="253"/>
                    </a:cxn>
                    <a:cxn ang="0">
                      <a:pos x="364" y="254"/>
                    </a:cxn>
                    <a:cxn ang="0">
                      <a:pos x="382" y="249"/>
                    </a:cxn>
                    <a:cxn ang="0">
                      <a:pos x="390" y="242"/>
                    </a:cxn>
                    <a:cxn ang="0">
                      <a:pos x="486" y="227"/>
                    </a:cxn>
                    <a:cxn ang="0">
                      <a:pos x="494" y="222"/>
                    </a:cxn>
                    <a:cxn ang="0">
                      <a:pos x="542" y="193"/>
                    </a:cxn>
                    <a:cxn ang="0">
                      <a:pos x="566" y="176"/>
                    </a:cxn>
                    <a:cxn ang="0">
                      <a:pos x="568" y="173"/>
                    </a:cxn>
                    <a:cxn ang="0">
                      <a:pos x="569" y="168"/>
                    </a:cxn>
                    <a:cxn ang="0">
                      <a:pos x="563" y="159"/>
                    </a:cxn>
                    <a:cxn ang="0">
                      <a:pos x="548" y="146"/>
                    </a:cxn>
                    <a:cxn ang="0">
                      <a:pos x="512" y="126"/>
                    </a:cxn>
                    <a:cxn ang="0">
                      <a:pos x="463" y="102"/>
                    </a:cxn>
                    <a:cxn ang="0">
                      <a:pos x="370" y="71"/>
                    </a:cxn>
                    <a:cxn ang="0">
                      <a:pos x="293" y="36"/>
                    </a:cxn>
                    <a:cxn ang="0">
                      <a:pos x="289" y="20"/>
                    </a:cxn>
                    <a:cxn ang="0">
                      <a:pos x="281" y="8"/>
                    </a:cxn>
                    <a:cxn ang="0">
                      <a:pos x="273" y="2"/>
                    </a:cxn>
                    <a:cxn ang="0">
                      <a:pos x="262" y="0"/>
                    </a:cxn>
                    <a:cxn ang="0">
                      <a:pos x="249" y="3"/>
                    </a:cxn>
                    <a:cxn ang="0">
                      <a:pos x="241" y="8"/>
                    </a:cxn>
                    <a:cxn ang="0">
                      <a:pos x="195" y="36"/>
                    </a:cxn>
                  </a:cxnLst>
                  <a:rect l="0" t="0" r="r" b="b"/>
                  <a:pathLst>
                    <a:path w="569" h="264">
                      <a:moveTo>
                        <a:pt x="195" y="36"/>
                      </a:moveTo>
                      <a:lnTo>
                        <a:pt x="125" y="78"/>
                      </a:lnTo>
                      <a:lnTo>
                        <a:pt x="125" y="78"/>
                      </a:lnTo>
                      <a:lnTo>
                        <a:pt x="70" y="141"/>
                      </a:lnTo>
                      <a:lnTo>
                        <a:pt x="29" y="176"/>
                      </a:lnTo>
                      <a:lnTo>
                        <a:pt x="29" y="176"/>
                      </a:lnTo>
                      <a:lnTo>
                        <a:pt x="22" y="178"/>
                      </a:lnTo>
                      <a:lnTo>
                        <a:pt x="15" y="181"/>
                      </a:lnTo>
                      <a:lnTo>
                        <a:pt x="9" y="184"/>
                      </a:lnTo>
                      <a:lnTo>
                        <a:pt x="3" y="189"/>
                      </a:lnTo>
                      <a:lnTo>
                        <a:pt x="1" y="191"/>
                      </a:lnTo>
                      <a:lnTo>
                        <a:pt x="0" y="194"/>
                      </a:lnTo>
                      <a:lnTo>
                        <a:pt x="0" y="197"/>
                      </a:lnTo>
                      <a:lnTo>
                        <a:pt x="1" y="200"/>
                      </a:lnTo>
                      <a:lnTo>
                        <a:pt x="3" y="203"/>
                      </a:lnTo>
                      <a:lnTo>
                        <a:pt x="8" y="207"/>
                      </a:lnTo>
                      <a:lnTo>
                        <a:pt x="8" y="207"/>
                      </a:lnTo>
                      <a:lnTo>
                        <a:pt x="70" y="250"/>
                      </a:lnTo>
                      <a:lnTo>
                        <a:pt x="70" y="250"/>
                      </a:lnTo>
                      <a:lnTo>
                        <a:pt x="74" y="249"/>
                      </a:lnTo>
                      <a:lnTo>
                        <a:pt x="85" y="249"/>
                      </a:lnTo>
                      <a:lnTo>
                        <a:pt x="102" y="249"/>
                      </a:lnTo>
                      <a:lnTo>
                        <a:pt x="113" y="250"/>
                      </a:lnTo>
                      <a:lnTo>
                        <a:pt x="125" y="252"/>
                      </a:lnTo>
                      <a:lnTo>
                        <a:pt x="125" y="252"/>
                      </a:lnTo>
                      <a:lnTo>
                        <a:pt x="138" y="253"/>
                      </a:lnTo>
                      <a:lnTo>
                        <a:pt x="147" y="253"/>
                      </a:lnTo>
                      <a:lnTo>
                        <a:pt x="154" y="252"/>
                      </a:lnTo>
                      <a:lnTo>
                        <a:pt x="161" y="250"/>
                      </a:lnTo>
                      <a:lnTo>
                        <a:pt x="168" y="248"/>
                      </a:lnTo>
                      <a:lnTo>
                        <a:pt x="174" y="248"/>
                      </a:lnTo>
                      <a:lnTo>
                        <a:pt x="184" y="249"/>
                      </a:lnTo>
                      <a:lnTo>
                        <a:pt x="195" y="252"/>
                      </a:lnTo>
                      <a:lnTo>
                        <a:pt x="195" y="252"/>
                      </a:lnTo>
                      <a:lnTo>
                        <a:pt x="202" y="254"/>
                      </a:lnTo>
                      <a:lnTo>
                        <a:pt x="208" y="256"/>
                      </a:lnTo>
                      <a:lnTo>
                        <a:pt x="212" y="256"/>
                      </a:lnTo>
                      <a:lnTo>
                        <a:pt x="218" y="254"/>
                      </a:lnTo>
                      <a:lnTo>
                        <a:pt x="225" y="252"/>
                      </a:lnTo>
                      <a:lnTo>
                        <a:pt x="233" y="249"/>
                      </a:lnTo>
                      <a:lnTo>
                        <a:pt x="240" y="246"/>
                      </a:lnTo>
                      <a:lnTo>
                        <a:pt x="244" y="244"/>
                      </a:lnTo>
                      <a:lnTo>
                        <a:pt x="248" y="244"/>
                      </a:lnTo>
                      <a:lnTo>
                        <a:pt x="251" y="246"/>
                      </a:lnTo>
                      <a:lnTo>
                        <a:pt x="255" y="247"/>
                      </a:lnTo>
                      <a:lnTo>
                        <a:pt x="260" y="250"/>
                      </a:lnTo>
                      <a:lnTo>
                        <a:pt x="265" y="254"/>
                      </a:lnTo>
                      <a:lnTo>
                        <a:pt x="265" y="254"/>
                      </a:lnTo>
                      <a:lnTo>
                        <a:pt x="274" y="261"/>
                      </a:lnTo>
                      <a:lnTo>
                        <a:pt x="280" y="264"/>
                      </a:lnTo>
                      <a:lnTo>
                        <a:pt x="282" y="264"/>
                      </a:lnTo>
                      <a:lnTo>
                        <a:pt x="284" y="263"/>
                      </a:lnTo>
                      <a:lnTo>
                        <a:pt x="288" y="261"/>
                      </a:lnTo>
                      <a:lnTo>
                        <a:pt x="293" y="258"/>
                      </a:lnTo>
                      <a:lnTo>
                        <a:pt x="301" y="254"/>
                      </a:lnTo>
                      <a:lnTo>
                        <a:pt x="307" y="253"/>
                      </a:lnTo>
                      <a:lnTo>
                        <a:pt x="313" y="252"/>
                      </a:lnTo>
                      <a:lnTo>
                        <a:pt x="322" y="252"/>
                      </a:lnTo>
                      <a:lnTo>
                        <a:pt x="331" y="253"/>
                      </a:lnTo>
                      <a:lnTo>
                        <a:pt x="331" y="253"/>
                      </a:lnTo>
                      <a:lnTo>
                        <a:pt x="350" y="254"/>
                      </a:lnTo>
                      <a:lnTo>
                        <a:pt x="364" y="254"/>
                      </a:lnTo>
                      <a:lnTo>
                        <a:pt x="374" y="252"/>
                      </a:lnTo>
                      <a:lnTo>
                        <a:pt x="382" y="249"/>
                      </a:lnTo>
                      <a:lnTo>
                        <a:pt x="387" y="246"/>
                      </a:lnTo>
                      <a:lnTo>
                        <a:pt x="390" y="242"/>
                      </a:lnTo>
                      <a:lnTo>
                        <a:pt x="391" y="239"/>
                      </a:lnTo>
                      <a:lnTo>
                        <a:pt x="486" y="227"/>
                      </a:lnTo>
                      <a:lnTo>
                        <a:pt x="486" y="227"/>
                      </a:lnTo>
                      <a:lnTo>
                        <a:pt x="494" y="222"/>
                      </a:lnTo>
                      <a:lnTo>
                        <a:pt x="516" y="210"/>
                      </a:lnTo>
                      <a:lnTo>
                        <a:pt x="542" y="193"/>
                      </a:lnTo>
                      <a:lnTo>
                        <a:pt x="554" y="184"/>
                      </a:lnTo>
                      <a:lnTo>
                        <a:pt x="566" y="176"/>
                      </a:lnTo>
                      <a:lnTo>
                        <a:pt x="566" y="176"/>
                      </a:lnTo>
                      <a:lnTo>
                        <a:pt x="568" y="173"/>
                      </a:lnTo>
                      <a:lnTo>
                        <a:pt x="569" y="171"/>
                      </a:lnTo>
                      <a:lnTo>
                        <a:pt x="569" y="168"/>
                      </a:lnTo>
                      <a:lnTo>
                        <a:pt x="568" y="166"/>
                      </a:lnTo>
                      <a:lnTo>
                        <a:pt x="563" y="159"/>
                      </a:lnTo>
                      <a:lnTo>
                        <a:pt x="557" y="153"/>
                      </a:lnTo>
                      <a:lnTo>
                        <a:pt x="548" y="146"/>
                      </a:lnTo>
                      <a:lnTo>
                        <a:pt x="538" y="139"/>
                      </a:lnTo>
                      <a:lnTo>
                        <a:pt x="512" y="126"/>
                      </a:lnTo>
                      <a:lnTo>
                        <a:pt x="487" y="112"/>
                      </a:lnTo>
                      <a:lnTo>
                        <a:pt x="463" y="102"/>
                      </a:lnTo>
                      <a:lnTo>
                        <a:pt x="440" y="92"/>
                      </a:lnTo>
                      <a:lnTo>
                        <a:pt x="370" y="71"/>
                      </a:lnTo>
                      <a:lnTo>
                        <a:pt x="293" y="36"/>
                      </a:lnTo>
                      <a:lnTo>
                        <a:pt x="293" y="36"/>
                      </a:lnTo>
                      <a:lnTo>
                        <a:pt x="291" y="28"/>
                      </a:lnTo>
                      <a:lnTo>
                        <a:pt x="289" y="20"/>
                      </a:lnTo>
                      <a:lnTo>
                        <a:pt x="284" y="11"/>
                      </a:lnTo>
                      <a:lnTo>
                        <a:pt x="281" y="8"/>
                      </a:lnTo>
                      <a:lnTo>
                        <a:pt x="278" y="4"/>
                      </a:lnTo>
                      <a:lnTo>
                        <a:pt x="273" y="2"/>
                      </a:lnTo>
                      <a:lnTo>
                        <a:pt x="269" y="1"/>
                      </a:lnTo>
                      <a:lnTo>
                        <a:pt x="262" y="0"/>
                      </a:lnTo>
                      <a:lnTo>
                        <a:pt x="257" y="1"/>
                      </a:lnTo>
                      <a:lnTo>
                        <a:pt x="249" y="3"/>
                      </a:lnTo>
                      <a:lnTo>
                        <a:pt x="241" y="8"/>
                      </a:lnTo>
                      <a:lnTo>
                        <a:pt x="241" y="8"/>
                      </a:lnTo>
                      <a:lnTo>
                        <a:pt x="195" y="36"/>
                      </a:lnTo>
                      <a:lnTo>
                        <a:pt x="195" y="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136525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9" name="Group 61">
                <a:extLst>
                  <a:ext uri="{FF2B5EF4-FFF2-40B4-BE49-F238E27FC236}">
                    <a16:creationId xmlns:a16="http://schemas.microsoft.com/office/drawing/2014/main" id="{FE5EF225-9D69-3619-3568-FBBB3BB71330}"/>
                  </a:ext>
                </a:extLst>
              </p:cNvPr>
              <p:cNvGrpSpPr/>
              <p:nvPr/>
            </p:nvGrpSpPr>
            <p:grpSpPr>
              <a:xfrm>
                <a:off x="5181600" y="1370170"/>
                <a:ext cx="1566262" cy="4090142"/>
                <a:chOff x="4000115" y="628088"/>
                <a:chExt cx="1707443" cy="4458824"/>
              </a:xfrm>
            </p:grpSpPr>
            <p:grpSp>
              <p:nvGrpSpPr>
                <p:cNvPr id="130" name="Group 165">
                  <a:extLst>
                    <a:ext uri="{FF2B5EF4-FFF2-40B4-BE49-F238E27FC236}">
                      <a16:creationId xmlns:a16="http://schemas.microsoft.com/office/drawing/2014/main" id="{84B3369A-88F2-0623-51C6-DB0FA62F04A0}"/>
                    </a:ext>
                  </a:extLst>
                </p:cNvPr>
                <p:cNvGrpSpPr/>
                <p:nvPr/>
              </p:nvGrpSpPr>
              <p:grpSpPr>
                <a:xfrm rot="4345192">
                  <a:off x="3966474" y="2368244"/>
                  <a:ext cx="658980" cy="591697"/>
                  <a:chOff x="971551" y="0"/>
                  <a:chExt cx="7200902" cy="6818311"/>
                </a:xfrm>
              </p:grpSpPr>
              <p:sp>
                <p:nvSpPr>
                  <p:cNvPr id="152" name="Freeform 5">
                    <a:extLst>
                      <a:ext uri="{FF2B5EF4-FFF2-40B4-BE49-F238E27FC236}">
                        <a16:creationId xmlns:a16="http://schemas.microsoft.com/office/drawing/2014/main" id="{99FE0CE5-8182-7182-83A0-A34EEAC2F0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16587" y="96583"/>
                    <a:ext cx="6586540" cy="6713539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3" name="Freeform 6">
                    <a:extLst>
                      <a:ext uri="{FF2B5EF4-FFF2-40B4-BE49-F238E27FC236}">
                        <a16:creationId xmlns:a16="http://schemas.microsoft.com/office/drawing/2014/main" id="{12DB869A-A051-E967-4A00-1474A01E86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1551" y="0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64000">
                        <a:srgbClr val="2F6C1C"/>
                      </a:gs>
                    </a:gsLst>
                    <a:lin ang="252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1" name="Group 171">
                  <a:extLst>
                    <a:ext uri="{FF2B5EF4-FFF2-40B4-BE49-F238E27FC236}">
                      <a16:creationId xmlns:a16="http://schemas.microsoft.com/office/drawing/2014/main" id="{D93FC602-3C8E-03DA-8D7E-C9EAA437F373}"/>
                    </a:ext>
                  </a:extLst>
                </p:cNvPr>
                <p:cNvGrpSpPr/>
                <p:nvPr/>
              </p:nvGrpSpPr>
              <p:grpSpPr>
                <a:xfrm rot="21312991" flipH="1">
                  <a:off x="4182179" y="4079136"/>
                  <a:ext cx="533236" cy="419896"/>
                  <a:chOff x="971551" y="0"/>
                  <a:chExt cx="7200902" cy="6818311"/>
                </a:xfrm>
              </p:grpSpPr>
              <p:sp>
                <p:nvSpPr>
                  <p:cNvPr id="150" name="Freeform 5">
                    <a:extLst>
                      <a:ext uri="{FF2B5EF4-FFF2-40B4-BE49-F238E27FC236}">
                        <a16:creationId xmlns:a16="http://schemas.microsoft.com/office/drawing/2014/main" id="{921623F4-7F7A-A96D-EF7F-ACB3629103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16587" y="96583"/>
                    <a:ext cx="6586540" cy="6713539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2000">
                        <a:srgbClr val="84BC76"/>
                      </a:gs>
                      <a:gs pos="86000">
                        <a:srgbClr val="2F6C1C"/>
                      </a:gs>
                    </a:gsLst>
                    <a:lin ang="18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 6">
                    <a:extLst>
                      <a:ext uri="{FF2B5EF4-FFF2-40B4-BE49-F238E27FC236}">
                        <a16:creationId xmlns:a16="http://schemas.microsoft.com/office/drawing/2014/main" id="{10A14CEA-B1EF-A76E-2711-553C65EB5E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1551" y="0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80000">
                        <a:srgbClr val="2E6D26"/>
                      </a:gs>
                    </a:gsLst>
                    <a:lin ang="258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2" name="Freeform 9">
                  <a:extLst>
                    <a:ext uri="{FF2B5EF4-FFF2-40B4-BE49-F238E27FC236}">
                      <a16:creationId xmlns:a16="http://schemas.microsoft.com/office/drawing/2014/main" id="{91B9E24E-670A-B824-01C2-544F5417C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8600" y="3486297"/>
                  <a:ext cx="744008" cy="133767"/>
                </a:xfrm>
                <a:custGeom>
                  <a:avLst/>
                  <a:gdLst/>
                  <a:ahLst/>
                  <a:cxnLst>
                    <a:cxn ang="0">
                      <a:pos x="2560" y="473"/>
                    </a:cxn>
                    <a:cxn ang="0">
                      <a:pos x="2412" y="404"/>
                    </a:cxn>
                    <a:cxn ang="0">
                      <a:pos x="2261" y="341"/>
                    </a:cxn>
                    <a:cxn ang="0">
                      <a:pos x="2107" y="283"/>
                    </a:cxn>
                    <a:cxn ang="0">
                      <a:pos x="1951" y="229"/>
                    </a:cxn>
                    <a:cxn ang="0">
                      <a:pos x="1874" y="205"/>
                    </a:cxn>
                    <a:cxn ang="0">
                      <a:pos x="1715" y="161"/>
                    </a:cxn>
                    <a:cxn ang="0">
                      <a:pos x="1554" y="126"/>
                    </a:cxn>
                    <a:cxn ang="0">
                      <a:pos x="1393" y="100"/>
                    </a:cxn>
                    <a:cxn ang="0">
                      <a:pos x="1313" y="92"/>
                    </a:cxn>
                    <a:cxn ang="0">
                      <a:pos x="1149" y="85"/>
                    </a:cxn>
                    <a:cxn ang="0">
                      <a:pos x="984" y="89"/>
                    </a:cxn>
                    <a:cxn ang="0">
                      <a:pos x="818" y="102"/>
                    </a:cxn>
                    <a:cxn ang="0">
                      <a:pos x="653" y="120"/>
                    </a:cxn>
                    <a:cxn ang="0">
                      <a:pos x="571" y="131"/>
                    </a:cxn>
                    <a:cxn ang="0">
                      <a:pos x="407" y="158"/>
                    </a:cxn>
                    <a:cxn ang="0">
                      <a:pos x="243" y="191"/>
                    </a:cxn>
                    <a:cxn ang="0">
                      <a:pos x="81" y="229"/>
                    </a:cxn>
                    <a:cxn ang="0">
                      <a:pos x="0" y="250"/>
                    </a:cxn>
                    <a:cxn ang="0">
                      <a:pos x="159" y="198"/>
                    </a:cxn>
                    <a:cxn ang="0">
                      <a:pos x="320" y="153"/>
                    </a:cxn>
                    <a:cxn ang="0">
                      <a:pos x="482" y="110"/>
                    </a:cxn>
                    <a:cxn ang="0">
                      <a:pos x="646" y="75"/>
                    </a:cxn>
                    <a:cxn ang="0">
                      <a:pos x="728" y="59"/>
                    </a:cxn>
                    <a:cxn ang="0">
                      <a:pos x="895" y="32"/>
                    </a:cxn>
                    <a:cxn ang="0">
                      <a:pos x="1061" y="13"/>
                    </a:cxn>
                    <a:cxn ang="0">
                      <a:pos x="1231" y="1"/>
                    </a:cxn>
                    <a:cxn ang="0">
                      <a:pos x="1317" y="0"/>
                    </a:cxn>
                    <a:cxn ang="0">
                      <a:pos x="1487" y="10"/>
                    </a:cxn>
                    <a:cxn ang="0">
                      <a:pos x="1656" y="30"/>
                    </a:cxn>
                    <a:cxn ang="0">
                      <a:pos x="1823" y="61"/>
                    </a:cxn>
                    <a:cxn ang="0">
                      <a:pos x="1989" y="97"/>
                    </a:cxn>
                    <a:cxn ang="0">
                      <a:pos x="2071" y="119"/>
                    </a:cxn>
                    <a:cxn ang="0">
                      <a:pos x="2234" y="165"/>
                    </a:cxn>
                    <a:cxn ang="0">
                      <a:pos x="2395" y="218"/>
                    </a:cxn>
                    <a:cxn ang="0">
                      <a:pos x="2556" y="276"/>
                    </a:cxn>
                    <a:cxn ang="0">
                      <a:pos x="2635" y="307"/>
                    </a:cxn>
                    <a:cxn ang="0">
                      <a:pos x="2652" y="315"/>
                    </a:cxn>
                    <a:cxn ang="0">
                      <a:pos x="2666" y="326"/>
                    </a:cxn>
                    <a:cxn ang="0">
                      <a:pos x="2677" y="341"/>
                    </a:cxn>
                    <a:cxn ang="0">
                      <a:pos x="2690" y="373"/>
                    </a:cxn>
                    <a:cxn ang="0">
                      <a:pos x="2693" y="390"/>
                    </a:cxn>
                    <a:cxn ang="0">
                      <a:pos x="2692" y="408"/>
                    </a:cxn>
                    <a:cxn ang="0">
                      <a:pos x="2686" y="425"/>
                    </a:cxn>
                    <a:cxn ang="0">
                      <a:pos x="2682" y="434"/>
                    </a:cxn>
                    <a:cxn ang="0">
                      <a:pos x="2672" y="449"/>
                    </a:cxn>
                    <a:cxn ang="0">
                      <a:pos x="2659" y="462"/>
                    </a:cxn>
                    <a:cxn ang="0">
                      <a:pos x="2638" y="476"/>
                    </a:cxn>
                    <a:cxn ang="0">
                      <a:pos x="2612" y="482"/>
                    </a:cxn>
                    <a:cxn ang="0">
                      <a:pos x="2594" y="483"/>
                    </a:cxn>
                    <a:cxn ang="0">
                      <a:pos x="2577" y="479"/>
                    </a:cxn>
                    <a:cxn ang="0">
                      <a:pos x="2567" y="476"/>
                    </a:cxn>
                    <a:cxn ang="0">
                      <a:pos x="2560" y="473"/>
                    </a:cxn>
                  </a:cxnLst>
                  <a:rect l="0" t="0" r="r" b="b"/>
                  <a:pathLst>
                    <a:path w="2693" h="483">
                      <a:moveTo>
                        <a:pt x="2560" y="473"/>
                      </a:moveTo>
                      <a:lnTo>
                        <a:pt x="2560" y="473"/>
                      </a:lnTo>
                      <a:lnTo>
                        <a:pt x="2487" y="438"/>
                      </a:lnTo>
                      <a:lnTo>
                        <a:pt x="2412" y="404"/>
                      </a:lnTo>
                      <a:lnTo>
                        <a:pt x="2337" y="372"/>
                      </a:lnTo>
                      <a:lnTo>
                        <a:pt x="2261" y="341"/>
                      </a:lnTo>
                      <a:lnTo>
                        <a:pt x="2184" y="311"/>
                      </a:lnTo>
                      <a:lnTo>
                        <a:pt x="2107" y="283"/>
                      </a:lnTo>
                      <a:lnTo>
                        <a:pt x="2029" y="254"/>
                      </a:lnTo>
                      <a:lnTo>
                        <a:pt x="1951" y="229"/>
                      </a:lnTo>
                      <a:lnTo>
                        <a:pt x="1951" y="229"/>
                      </a:lnTo>
                      <a:lnTo>
                        <a:pt x="1874" y="205"/>
                      </a:lnTo>
                      <a:lnTo>
                        <a:pt x="1795" y="182"/>
                      </a:lnTo>
                      <a:lnTo>
                        <a:pt x="1715" y="161"/>
                      </a:lnTo>
                      <a:lnTo>
                        <a:pt x="1635" y="141"/>
                      </a:lnTo>
                      <a:lnTo>
                        <a:pt x="1554" y="126"/>
                      </a:lnTo>
                      <a:lnTo>
                        <a:pt x="1474" y="112"/>
                      </a:lnTo>
                      <a:lnTo>
                        <a:pt x="1393" y="100"/>
                      </a:lnTo>
                      <a:lnTo>
                        <a:pt x="1313" y="92"/>
                      </a:lnTo>
                      <a:lnTo>
                        <a:pt x="1313" y="92"/>
                      </a:lnTo>
                      <a:lnTo>
                        <a:pt x="1231" y="88"/>
                      </a:lnTo>
                      <a:lnTo>
                        <a:pt x="1149" y="85"/>
                      </a:lnTo>
                      <a:lnTo>
                        <a:pt x="1067" y="86"/>
                      </a:lnTo>
                      <a:lnTo>
                        <a:pt x="984" y="89"/>
                      </a:lnTo>
                      <a:lnTo>
                        <a:pt x="902" y="95"/>
                      </a:lnTo>
                      <a:lnTo>
                        <a:pt x="818" y="102"/>
                      </a:lnTo>
                      <a:lnTo>
                        <a:pt x="736" y="110"/>
                      </a:lnTo>
                      <a:lnTo>
                        <a:pt x="653" y="120"/>
                      </a:lnTo>
                      <a:lnTo>
                        <a:pt x="653" y="120"/>
                      </a:lnTo>
                      <a:lnTo>
                        <a:pt x="571" y="131"/>
                      </a:lnTo>
                      <a:lnTo>
                        <a:pt x="489" y="144"/>
                      </a:lnTo>
                      <a:lnTo>
                        <a:pt x="407" y="158"/>
                      </a:lnTo>
                      <a:lnTo>
                        <a:pt x="325" y="174"/>
                      </a:lnTo>
                      <a:lnTo>
                        <a:pt x="243" y="191"/>
                      </a:lnTo>
                      <a:lnTo>
                        <a:pt x="161" y="209"/>
                      </a:lnTo>
                      <a:lnTo>
                        <a:pt x="81" y="229"/>
                      </a:lnTo>
                      <a:lnTo>
                        <a:pt x="0" y="250"/>
                      </a:lnTo>
                      <a:lnTo>
                        <a:pt x="0" y="250"/>
                      </a:lnTo>
                      <a:lnTo>
                        <a:pt x="80" y="223"/>
                      </a:lnTo>
                      <a:lnTo>
                        <a:pt x="159" y="198"/>
                      </a:lnTo>
                      <a:lnTo>
                        <a:pt x="239" y="174"/>
                      </a:lnTo>
                      <a:lnTo>
                        <a:pt x="320" y="153"/>
                      </a:lnTo>
                      <a:lnTo>
                        <a:pt x="400" y="130"/>
                      </a:lnTo>
                      <a:lnTo>
                        <a:pt x="482" y="110"/>
                      </a:lnTo>
                      <a:lnTo>
                        <a:pt x="564" y="92"/>
                      </a:lnTo>
                      <a:lnTo>
                        <a:pt x="646" y="75"/>
                      </a:lnTo>
                      <a:lnTo>
                        <a:pt x="646" y="75"/>
                      </a:lnTo>
                      <a:lnTo>
                        <a:pt x="728" y="59"/>
                      </a:lnTo>
                      <a:lnTo>
                        <a:pt x="811" y="45"/>
                      </a:lnTo>
                      <a:lnTo>
                        <a:pt x="895" y="32"/>
                      </a:lnTo>
                      <a:lnTo>
                        <a:pt x="978" y="21"/>
                      </a:lnTo>
                      <a:lnTo>
                        <a:pt x="1061" y="13"/>
                      </a:lnTo>
                      <a:lnTo>
                        <a:pt x="1146" y="6"/>
                      </a:lnTo>
                      <a:lnTo>
                        <a:pt x="1231" y="1"/>
                      </a:lnTo>
                      <a:lnTo>
                        <a:pt x="1317" y="0"/>
                      </a:lnTo>
                      <a:lnTo>
                        <a:pt x="1317" y="0"/>
                      </a:lnTo>
                      <a:lnTo>
                        <a:pt x="1402" y="3"/>
                      </a:lnTo>
                      <a:lnTo>
                        <a:pt x="1487" y="10"/>
                      </a:lnTo>
                      <a:lnTo>
                        <a:pt x="1571" y="18"/>
                      </a:lnTo>
                      <a:lnTo>
                        <a:pt x="1656" y="30"/>
                      </a:lnTo>
                      <a:lnTo>
                        <a:pt x="1739" y="44"/>
                      </a:lnTo>
                      <a:lnTo>
                        <a:pt x="1823" y="61"/>
                      </a:lnTo>
                      <a:lnTo>
                        <a:pt x="1906" y="78"/>
                      </a:lnTo>
                      <a:lnTo>
                        <a:pt x="1989" y="97"/>
                      </a:lnTo>
                      <a:lnTo>
                        <a:pt x="1989" y="97"/>
                      </a:lnTo>
                      <a:lnTo>
                        <a:pt x="2071" y="119"/>
                      </a:lnTo>
                      <a:lnTo>
                        <a:pt x="2153" y="141"/>
                      </a:lnTo>
                      <a:lnTo>
                        <a:pt x="2234" y="165"/>
                      </a:lnTo>
                      <a:lnTo>
                        <a:pt x="2314" y="191"/>
                      </a:lnTo>
                      <a:lnTo>
                        <a:pt x="2395" y="218"/>
                      </a:lnTo>
                      <a:lnTo>
                        <a:pt x="2475" y="246"/>
                      </a:lnTo>
                      <a:lnTo>
                        <a:pt x="2556" y="276"/>
                      </a:lnTo>
                      <a:lnTo>
                        <a:pt x="2635" y="307"/>
                      </a:lnTo>
                      <a:lnTo>
                        <a:pt x="2635" y="307"/>
                      </a:lnTo>
                      <a:lnTo>
                        <a:pt x="2644" y="311"/>
                      </a:lnTo>
                      <a:lnTo>
                        <a:pt x="2652" y="315"/>
                      </a:lnTo>
                      <a:lnTo>
                        <a:pt x="2659" y="321"/>
                      </a:lnTo>
                      <a:lnTo>
                        <a:pt x="2666" y="326"/>
                      </a:lnTo>
                      <a:lnTo>
                        <a:pt x="2672" y="333"/>
                      </a:lnTo>
                      <a:lnTo>
                        <a:pt x="2677" y="341"/>
                      </a:lnTo>
                      <a:lnTo>
                        <a:pt x="2686" y="356"/>
                      </a:lnTo>
                      <a:lnTo>
                        <a:pt x="2690" y="373"/>
                      </a:lnTo>
                      <a:lnTo>
                        <a:pt x="2692" y="381"/>
                      </a:lnTo>
                      <a:lnTo>
                        <a:pt x="2693" y="390"/>
                      </a:lnTo>
                      <a:lnTo>
                        <a:pt x="2693" y="398"/>
                      </a:lnTo>
                      <a:lnTo>
                        <a:pt x="2692" y="408"/>
                      </a:lnTo>
                      <a:lnTo>
                        <a:pt x="2689" y="417"/>
                      </a:lnTo>
                      <a:lnTo>
                        <a:pt x="2686" y="425"/>
                      </a:lnTo>
                      <a:lnTo>
                        <a:pt x="2686" y="425"/>
                      </a:lnTo>
                      <a:lnTo>
                        <a:pt x="2682" y="434"/>
                      </a:lnTo>
                      <a:lnTo>
                        <a:pt x="2677" y="442"/>
                      </a:lnTo>
                      <a:lnTo>
                        <a:pt x="2672" y="449"/>
                      </a:lnTo>
                      <a:lnTo>
                        <a:pt x="2666" y="456"/>
                      </a:lnTo>
                      <a:lnTo>
                        <a:pt x="2659" y="462"/>
                      </a:lnTo>
                      <a:lnTo>
                        <a:pt x="2653" y="468"/>
                      </a:lnTo>
                      <a:lnTo>
                        <a:pt x="2638" y="476"/>
                      </a:lnTo>
                      <a:lnTo>
                        <a:pt x="2621" y="480"/>
                      </a:lnTo>
                      <a:lnTo>
                        <a:pt x="2612" y="482"/>
                      </a:lnTo>
                      <a:lnTo>
                        <a:pt x="2603" y="483"/>
                      </a:lnTo>
                      <a:lnTo>
                        <a:pt x="2594" y="483"/>
                      </a:lnTo>
                      <a:lnTo>
                        <a:pt x="2586" y="482"/>
                      </a:lnTo>
                      <a:lnTo>
                        <a:pt x="2577" y="479"/>
                      </a:lnTo>
                      <a:lnTo>
                        <a:pt x="2567" y="476"/>
                      </a:lnTo>
                      <a:lnTo>
                        <a:pt x="2567" y="476"/>
                      </a:lnTo>
                      <a:lnTo>
                        <a:pt x="2562" y="473"/>
                      </a:lnTo>
                      <a:lnTo>
                        <a:pt x="2560" y="47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65000">
                      <a:srgbClr val="447F31"/>
                    </a:gs>
                    <a:gs pos="100000">
                      <a:srgbClr val="23501F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360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Freeform 7">
                  <a:extLst>
                    <a:ext uri="{FF2B5EF4-FFF2-40B4-BE49-F238E27FC236}">
                      <a16:creationId xmlns:a16="http://schemas.microsoft.com/office/drawing/2014/main" id="{526327BA-BEE4-3480-AFAC-5BBD1BAA48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4063" y="628088"/>
                  <a:ext cx="312738" cy="4458824"/>
                </a:xfrm>
                <a:custGeom>
                  <a:avLst/>
                  <a:gdLst/>
                  <a:ahLst/>
                  <a:cxnLst>
                    <a:cxn ang="0">
                      <a:pos x="85" y="8177"/>
                    </a:cxn>
                    <a:cxn ang="0">
                      <a:pos x="198" y="7659"/>
                    </a:cxn>
                    <a:cxn ang="0">
                      <a:pos x="268" y="7269"/>
                    </a:cxn>
                    <a:cxn ang="0">
                      <a:pos x="336" y="6747"/>
                    </a:cxn>
                    <a:cxn ang="0">
                      <a:pos x="357" y="6422"/>
                    </a:cxn>
                    <a:cxn ang="0">
                      <a:pos x="357" y="6228"/>
                    </a:cxn>
                    <a:cxn ang="0">
                      <a:pos x="342" y="6039"/>
                    </a:cxn>
                    <a:cxn ang="0">
                      <a:pos x="315" y="5888"/>
                    </a:cxn>
                    <a:cxn ang="0">
                      <a:pos x="275" y="5719"/>
                    </a:cxn>
                    <a:cxn ang="0">
                      <a:pos x="203" y="5320"/>
                    </a:cxn>
                    <a:cxn ang="0">
                      <a:pos x="147" y="4918"/>
                    </a:cxn>
                    <a:cxn ang="0">
                      <a:pos x="87" y="4383"/>
                    </a:cxn>
                    <a:cxn ang="0">
                      <a:pos x="52" y="3982"/>
                    </a:cxn>
                    <a:cxn ang="0">
                      <a:pos x="18" y="3445"/>
                    </a:cxn>
                    <a:cxn ang="0">
                      <a:pos x="4" y="3042"/>
                    </a:cxn>
                    <a:cxn ang="0">
                      <a:pos x="3" y="2504"/>
                    </a:cxn>
                    <a:cxn ang="0">
                      <a:pos x="22" y="2100"/>
                    </a:cxn>
                    <a:cxn ang="0">
                      <a:pos x="61" y="1765"/>
                    </a:cxn>
                    <a:cxn ang="0">
                      <a:pos x="99" y="1564"/>
                    </a:cxn>
                    <a:cxn ang="0">
                      <a:pos x="134" y="1433"/>
                    </a:cxn>
                    <a:cxn ang="0">
                      <a:pos x="179" y="1306"/>
                    </a:cxn>
                    <a:cxn ang="0">
                      <a:pos x="257" y="1051"/>
                    </a:cxn>
                    <a:cxn ang="0">
                      <a:pos x="299" y="856"/>
                    </a:cxn>
                    <a:cxn ang="0">
                      <a:pos x="333" y="592"/>
                    </a:cxn>
                    <a:cxn ang="0">
                      <a:pos x="336" y="393"/>
                    </a:cxn>
                    <a:cxn ang="0">
                      <a:pos x="316" y="194"/>
                    </a:cxn>
                    <a:cxn ang="0">
                      <a:pos x="288" y="64"/>
                    </a:cxn>
                    <a:cxn ang="0">
                      <a:pos x="280" y="31"/>
                    </a:cxn>
                    <a:cxn ang="0">
                      <a:pos x="318" y="160"/>
                    </a:cxn>
                    <a:cxn ang="0">
                      <a:pos x="345" y="325"/>
                    </a:cxn>
                    <a:cxn ang="0">
                      <a:pos x="357" y="526"/>
                    </a:cxn>
                    <a:cxn ang="0">
                      <a:pos x="340" y="795"/>
                    </a:cxn>
                    <a:cxn ang="0">
                      <a:pos x="296" y="1061"/>
                    </a:cxn>
                    <a:cxn ang="0">
                      <a:pos x="247" y="1257"/>
                    </a:cxn>
                    <a:cxn ang="0">
                      <a:pos x="198" y="1417"/>
                    </a:cxn>
                    <a:cxn ang="0">
                      <a:pos x="158" y="1577"/>
                    </a:cxn>
                    <a:cxn ang="0">
                      <a:pos x="130" y="1773"/>
                    </a:cxn>
                    <a:cxn ang="0">
                      <a:pos x="104" y="2104"/>
                    </a:cxn>
                    <a:cxn ang="0">
                      <a:pos x="100" y="2504"/>
                    </a:cxn>
                    <a:cxn ang="0">
                      <a:pos x="121" y="3036"/>
                    </a:cxn>
                    <a:cxn ang="0">
                      <a:pos x="151" y="3436"/>
                    </a:cxn>
                    <a:cxn ang="0">
                      <a:pos x="205" y="3966"/>
                    </a:cxn>
                    <a:cxn ang="0">
                      <a:pos x="256" y="4363"/>
                    </a:cxn>
                    <a:cxn ang="0">
                      <a:pos x="335" y="4892"/>
                    </a:cxn>
                    <a:cxn ang="0">
                      <a:pos x="405" y="5284"/>
                    </a:cxn>
                    <a:cxn ang="0">
                      <a:pos x="507" y="5734"/>
                    </a:cxn>
                    <a:cxn ang="0">
                      <a:pos x="544" y="5864"/>
                    </a:cxn>
                    <a:cxn ang="0">
                      <a:pos x="573" y="6005"/>
                    </a:cxn>
                    <a:cxn ang="0">
                      <a:pos x="597" y="6215"/>
                    </a:cxn>
                    <a:cxn ang="0">
                      <a:pos x="604" y="6423"/>
                    </a:cxn>
                    <a:cxn ang="0">
                      <a:pos x="597" y="6766"/>
                    </a:cxn>
                    <a:cxn ang="0">
                      <a:pos x="547" y="7309"/>
                    </a:cxn>
                    <a:cxn ang="0">
                      <a:pos x="490" y="7712"/>
                    </a:cxn>
                    <a:cxn ang="0">
                      <a:pos x="395" y="8246"/>
                    </a:cxn>
                    <a:cxn ang="0">
                      <a:pos x="335" y="8528"/>
                    </a:cxn>
                    <a:cxn ang="0">
                      <a:pos x="302" y="8583"/>
                    </a:cxn>
                    <a:cxn ang="0">
                      <a:pos x="253" y="8623"/>
                    </a:cxn>
                    <a:cxn ang="0">
                      <a:pos x="192" y="8640"/>
                    </a:cxn>
                    <a:cxn ang="0">
                      <a:pos x="144" y="8636"/>
                    </a:cxn>
                    <a:cxn ang="0">
                      <a:pos x="83" y="8610"/>
                    </a:cxn>
                    <a:cxn ang="0">
                      <a:pos x="41" y="8565"/>
                    </a:cxn>
                    <a:cxn ang="0">
                      <a:pos x="17" y="8506"/>
                    </a:cxn>
                    <a:cxn ang="0">
                      <a:pos x="18" y="8441"/>
                    </a:cxn>
                  </a:cxnLst>
                  <a:rect l="0" t="0" r="r" b="b"/>
                  <a:pathLst>
                    <a:path w="606" h="8640">
                      <a:moveTo>
                        <a:pt x="21" y="8432"/>
                      </a:moveTo>
                      <a:lnTo>
                        <a:pt x="21" y="8432"/>
                      </a:lnTo>
                      <a:lnTo>
                        <a:pt x="54" y="8305"/>
                      </a:lnTo>
                      <a:lnTo>
                        <a:pt x="85" y="8177"/>
                      </a:lnTo>
                      <a:lnTo>
                        <a:pt x="114" y="8048"/>
                      </a:lnTo>
                      <a:lnTo>
                        <a:pt x="144" y="7919"/>
                      </a:lnTo>
                      <a:lnTo>
                        <a:pt x="171" y="7789"/>
                      </a:lnTo>
                      <a:lnTo>
                        <a:pt x="198" y="7659"/>
                      </a:lnTo>
                      <a:lnTo>
                        <a:pt x="223" y="7529"/>
                      </a:lnTo>
                      <a:lnTo>
                        <a:pt x="246" y="7399"/>
                      </a:lnTo>
                      <a:lnTo>
                        <a:pt x="246" y="7399"/>
                      </a:lnTo>
                      <a:lnTo>
                        <a:pt x="268" y="7269"/>
                      </a:lnTo>
                      <a:lnTo>
                        <a:pt x="288" y="7139"/>
                      </a:lnTo>
                      <a:lnTo>
                        <a:pt x="306" y="7008"/>
                      </a:lnTo>
                      <a:lnTo>
                        <a:pt x="323" y="6878"/>
                      </a:lnTo>
                      <a:lnTo>
                        <a:pt x="336" y="6747"/>
                      </a:lnTo>
                      <a:lnTo>
                        <a:pt x="347" y="6617"/>
                      </a:lnTo>
                      <a:lnTo>
                        <a:pt x="352" y="6552"/>
                      </a:lnTo>
                      <a:lnTo>
                        <a:pt x="354" y="6487"/>
                      </a:lnTo>
                      <a:lnTo>
                        <a:pt x="357" y="6422"/>
                      </a:lnTo>
                      <a:lnTo>
                        <a:pt x="359" y="6357"/>
                      </a:lnTo>
                      <a:lnTo>
                        <a:pt x="359" y="6357"/>
                      </a:lnTo>
                      <a:lnTo>
                        <a:pt x="359" y="6292"/>
                      </a:lnTo>
                      <a:lnTo>
                        <a:pt x="357" y="6228"/>
                      </a:lnTo>
                      <a:lnTo>
                        <a:pt x="353" y="6165"/>
                      </a:lnTo>
                      <a:lnTo>
                        <a:pt x="349" y="6101"/>
                      </a:lnTo>
                      <a:lnTo>
                        <a:pt x="349" y="6101"/>
                      </a:lnTo>
                      <a:lnTo>
                        <a:pt x="342" y="6039"/>
                      </a:lnTo>
                      <a:lnTo>
                        <a:pt x="333" y="5977"/>
                      </a:lnTo>
                      <a:lnTo>
                        <a:pt x="333" y="5977"/>
                      </a:lnTo>
                      <a:lnTo>
                        <a:pt x="322" y="5917"/>
                      </a:lnTo>
                      <a:lnTo>
                        <a:pt x="315" y="5888"/>
                      </a:lnTo>
                      <a:lnTo>
                        <a:pt x="306" y="5855"/>
                      </a:lnTo>
                      <a:lnTo>
                        <a:pt x="306" y="5855"/>
                      </a:lnTo>
                      <a:lnTo>
                        <a:pt x="291" y="5787"/>
                      </a:lnTo>
                      <a:lnTo>
                        <a:pt x="275" y="5719"/>
                      </a:lnTo>
                      <a:lnTo>
                        <a:pt x="263" y="5653"/>
                      </a:lnTo>
                      <a:lnTo>
                        <a:pt x="250" y="5587"/>
                      </a:lnTo>
                      <a:lnTo>
                        <a:pt x="226" y="5452"/>
                      </a:lnTo>
                      <a:lnTo>
                        <a:pt x="203" y="5320"/>
                      </a:lnTo>
                      <a:lnTo>
                        <a:pt x="203" y="5320"/>
                      </a:lnTo>
                      <a:lnTo>
                        <a:pt x="183" y="5185"/>
                      </a:lnTo>
                      <a:lnTo>
                        <a:pt x="165" y="5053"/>
                      </a:lnTo>
                      <a:lnTo>
                        <a:pt x="147" y="4918"/>
                      </a:lnTo>
                      <a:lnTo>
                        <a:pt x="131" y="4784"/>
                      </a:lnTo>
                      <a:lnTo>
                        <a:pt x="116" y="4651"/>
                      </a:lnTo>
                      <a:lnTo>
                        <a:pt x="100" y="4517"/>
                      </a:lnTo>
                      <a:lnTo>
                        <a:pt x="87" y="4383"/>
                      </a:lnTo>
                      <a:lnTo>
                        <a:pt x="75" y="4250"/>
                      </a:lnTo>
                      <a:lnTo>
                        <a:pt x="75" y="4250"/>
                      </a:lnTo>
                      <a:lnTo>
                        <a:pt x="63" y="4116"/>
                      </a:lnTo>
                      <a:lnTo>
                        <a:pt x="52" y="3982"/>
                      </a:lnTo>
                      <a:lnTo>
                        <a:pt x="42" y="3847"/>
                      </a:lnTo>
                      <a:lnTo>
                        <a:pt x="32" y="3713"/>
                      </a:lnTo>
                      <a:lnTo>
                        <a:pt x="25" y="3579"/>
                      </a:lnTo>
                      <a:lnTo>
                        <a:pt x="18" y="3445"/>
                      </a:lnTo>
                      <a:lnTo>
                        <a:pt x="13" y="3310"/>
                      </a:lnTo>
                      <a:lnTo>
                        <a:pt x="7" y="3176"/>
                      </a:lnTo>
                      <a:lnTo>
                        <a:pt x="7" y="3176"/>
                      </a:lnTo>
                      <a:lnTo>
                        <a:pt x="4" y="3042"/>
                      </a:lnTo>
                      <a:lnTo>
                        <a:pt x="1" y="2906"/>
                      </a:lnTo>
                      <a:lnTo>
                        <a:pt x="0" y="2772"/>
                      </a:lnTo>
                      <a:lnTo>
                        <a:pt x="1" y="2638"/>
                      </a:lnTo>
                      <a:lnTo>
                        <a:pt x="3" y="2504"/>
                      </a:lnTo>
                      <a:lnTo>
                        <a:pt x="7" y="2368"/>
                      </a:lnTo>
                      <a:lnTo>
                        <a:pt x="14" y="2234"/>
                      </a:lnTo>
                      <a:lnTo>
                        <a:pt x="22" y="2100"/>
                      </a:lnTo>
                      <a:lnTo>
                        <a:pt x="22" y="2100"/>
                      </a:lnTo>
                      <a:lnTo>
                        <a:pt x="35" y="1965"/>
                      </a:lnTo>
                      <a:lnTo>
                        <a:pt x="42" y="1898"/>
                      </a:lnTo>
                      <a:lnTo>
                        <a:pt x="51" y="1831"/>
                      </a:lnTo>
                      <a:lnTo>
                        <a:pt x="61" y="1765"/>
                      </a:lnTo>
                      <a:lnTo>
                        <a:pt x="72" y="1697"/>
                      </a:lnTo>
                      <a:lnTo>
                        <a:pt x="85" y="1631"/>
                      </a:lnTo>
                      <a:lnTo>
                        <a:pt x="99" y="1564"/>
                      </a:lnTo>
                      <a:lnTo>
                        <a:pt x="99" y="1564"/>
                      </a:lnTo>
                      <a:lnTo>
                        <a:pt x="116" y="1498"/>
                      </a:lnTo>
                      <a:lnTo>
                        <a:pt x="124" y="1465"/>
                      </a:lnTo>
                      <a:lnTo>
                        <a:pt x="134" y="1433"/>
                      </a:lnTo>
                      <a:lnTo>
                        <a:pt x="134" y="1433"/>
                      </a:lnTo>
                      <a:lnTo>
                        <a:pt x="145" y="1400"/>
                      </a:lnTo>
                      <a:lnTo>
                        <a:pt x="157" y="1369"/>
                      </a:lnTo>
                      <a:lnTo>
                        <a:pt x="179" y="1306"/>
                      </a:lnTo>
                      <a:lnTo>
                        <a:pt x="179" y="1306"/>
                      </a:lnTo>
                      <a:lnTo>
                        <a:pt x="200" y="1243"/>
                      </a:lnTo>
                      <a:lnTo>
                        <a:pt x="220" y="1180"/>
                      </a:lnTo>
                      <a:lnTo>
                        <a:pt x="239" y="1116"/>
                      </a:lnTo>
                      <a:lnTo>
                        <a:pt x="257" y="1051"/>
                      </a:lnTo>
                      <a:lnTo>
                        <a:pt x="257" y="1051"/>
                      </a:lnTo>
                      <a:lnTo>
                        <a:pt x="272" y="986"/>
                      </a:lnTo>
                      <a:lnTo>
                        <a:pt x="287" y="921"/>
                      </a:lnTo>
                      <a:lnTo>
                        <a:pt x="299" y="856"/>
                      </a:lnTo>
                      <a:lnTo>
                        <a:pt x="311" y="791"/>
                      </a:lnTo>
                      <a:lnTo>
                        <a:pt x="321" y="725"/>
                      </a:lnTo>
                      <a:lnTo>
                        <a:pt x="328" y="658"/>
                      </a:lnTo>
                      <a:lnTo>
                        <a:pt x="333" y="592"/>
                      </a:lnTo>
                      <a:lnTo>
                        <a:pt x="336" y="526"/>
                      </a:lnTo>
                      <a:lnTo>
                        <a:pt x="336" y="526"/>
                      </a:lnTo>
                      <a:lnTo>
                        <a:pt x="337" y="459"/>
                      </a:lnTo>
                      <a:lnTo>
                        <a:pt x="336" y="393"/>
                      </a:lnTo>
                      <a:lnTo>
                        <a:pt x="332" y="326"/>
                      </a:lnTo>
                      <a:lnTo>
                        <a:pt x="326" y="260"/>
                      </a:lnTo>
                      <a:lnTo>
                        <a:pt x="326" y="260"/>
                      </a:lnTo>
                      <a:lnTo>
                        <a:pt x="316" y="194"/>
                      </a:lnTo>
                      <a:lnTo>
                        <a:pt x="311" y="161"/>
                      </a:lnTo>
                      <a:lnTo>
                        <a:pt x="305" y="127"/>
                      </a:lnTo>
                      <a:lnTo>
                        <a:pt x="296" y="95"/>
                      </a:lnTo>
                      <a:lnTo>
                        <a:pt x="288" y="64"/>
                      </a:lnTo>
                      <a:lnTo>
                        <a:pt x="278" y="31"/>
                      </a:lnTo>
                      <a:lnTo>
                        <a:pt x="267" y="0"/>
                      </a:lnTo>
                      <a:lnTo>
                        <a:pt x="267" y="0"/>
                      </a:lnTo>
                      <a:lnTo>
                        <a:pt x="280" y="31"/>
                      </a:lnTo>
                      <a:lnTo>
                        <a:pt x="291" y="62"/>
                      </a:lnTo>
                      <a:lnTo>
                        <a:pt x="301" y="95"/>
                      </a:lnTo>
                      <a:lnTo>
                        <a:pt x="309" y="127"/>
                      </a:lnTo>
                      <a:lnTo>
                        <a:pt x="318" y="160"/>
                      </a:lnTo>
                      <a:lnTo>
                        <a:pt x="325" y="192"/>
                      </a:lnTo>
                      <a:lnTo>
                        <a:pt x="336" y="259"/>
                      </a:lnTo>
                      <a:lnTo>
                        <a:pt x="336" y="259"/>
                      </a:lnTo>
                      <a:lnTo>
                        <a:pt x="345" y="325"/>
                      </a:lnTo>
                      <a:lnTo>
                        <a:pt x="352" y="391"/>
                      </a:lnTo>
                      <a:lnTo>
                        <a:pt x="356" y="459"/>
                      </a:lnTo>
                      <a:lnTo>
                        <a:pt x="357" y="526"/>
                      </a:lnTo>
                      <a:lnTo>
                        <a:pt x="357" y="526"/>
                      </a:lnTo>
                      <a:lnTo>
                        <a:pt x="356" y="593"/>
                      </a:lnTo>
                      <a:lnTo>
                        <a:pt x="353" y="661"/>
                      </a:lnTo>
                      <a:lnTo>
                        <a:pt x="347" y="728"/>
                      </a:lnTo>
                      <a:lnTo>
                        <a:pt x="340" y="795"/>
                      </a:lnTo>
                      <a:lnTo>
                        <a:pt x="332" y="862"/>
                      </a:lnTo>
                      <a:lnTo>
                        <a:pt x="322" y="928"/>
                      </a:lnTo>
                      <a:lnTo>
                        <a:pt x="311" y="995"/>
                      </a:lnTo>
                      <a:lnTo>
                        <a:pt x="296" y="1061"/>
                      </a:lnTo>
                      <a:lnTo>
                        <a:pt x="296" y="1061"/>
                      </a:lnTo>
                      <a:lnTo>
                        <a:pt x="281" y="1126"/>
                      </a:lnTo>
                      <a:lnTo>
                        <a:pt x="265" y="1193"/>
                      </a:lnTo>
                      <a:lnTo>
                        <a:pt x="247" y="1257"/>
                      </a:lnTo>
                      <a:lnTo>
                        <a:pt x="227" y="1322"/>
                      </a:lnTo>
                      <a:lnTo>
                        <a:pt x="227" y="1322"/>
                      </a:lnTo>
                      <a:lnTo>
                        <a:pt x="207" y="1386"/>
                      </a:lnTo>
                      <a:lnTo>
                        <a:pt x="198" y="1417"/>
                      </a:lnTo>
                      <a:lnTo>
                        <a:pt x="188" y="1448"/>
                      </a:lnTo>
                      <a:lnTo>
                        <a:pt x="188" y="1448"/>
                      </a:lnTo>
                      <a:lnTo>
                        <a:pt x="172" y="1513"/>
                      </a:lnTo>
                      <a:lnTo>
                        <a:pt x="158" y="1577"/>
                      </a:lnTo>
                      <a:lnTo>
                        <a:pt x="158" y="1577"/>
                      </a:lnTo>
                      <a:lnTo>
                        <a:pt x="147" y="1642"/>
                      </a:lnTo>
                      <a:lnTo>
                        <a:pt x="137" y="1708"/>
                      </a:lnTo>
                      <a:lnTo>
                        <a:pt x="130" y="1773"/>
                      </a:lnTo>
                      <a:lnTo>
                        <a:pt x="123" y="1840"/>
                      </a:lnTo>
                      <a:lnTo>
                        <a:pt x="116" y="1906"/>
                      </a:lnTo>
                      <a:lnTo>
                        <a:pt x="111" y="1971"/>
                      </a:lnTo>
                      <a:lnTo>
                        <a:pt x="104" y="2104"/>
                      </a:lnTo>
                      <a:lnTo>
                        <a:pt x="104" y="2104"/>
                      </a:lnTo>
                      <a:lnTo>
                        <a:pt x="102" y="2238"/>
                      </a:lnTo>
                      <a:lnTo>
                        <a:pt x="100" y="2371"/>
                      </a:lnTo>
                      <a:lnTo>
                        <a:pt x="100" y="2504"/>
                      </a:lnTo>
                      <a:lnTo>
                        <a:pt x="103" y="2637"/>
                      </a:lnTo>
                      <a:lnTo>
                        <a:pt x="107" y="2771"/>
                      </a:lnTo>
                      <a:lnTo>
                        <a:pt x="114" y="2904"/>
                      </a:lnTo>
                      <a:lnTo>
                        <a:pt x="121" y="3036"/>
                      </a:lnTo>
                      <a:lnTo>
                        <a:pt x="130" y="3169"/>
                      </a:lnTo>
                      <a:lnTo>
                        <a:pt x="130" y="3169"/>
                      </a:lnTo>
                      <a:lnTo>
                        <a:pt x="140" y="3303"/>
                      </a:lnTo>
                      <a:lnTo>
                        <a:pt x="151" y="3436"/>
                      </a:lnTo>
                      <a:lnTo>
                        <a:pt x="162" y="3569"/>
                      </a:lnTo>
                      <a:lnTo>
                        <a:pt x="176" y="3702"/>
                      </a:lnTo>
                      <a:lnTo>
                        <a:pt x="191" y="3835"/>
                      </a:lnTo>
                      <a:lnTo>
                        <a:pt x="205" y="3966"/>
                      </a:lnTo>
                      <a:lnTo>
                        <a:pt x="220" y="4099"/>
                      </a:lnTo>
                      <a:lnTo>
                        <a:pt x="237" y="4232"/>
                      </a:lnTo>
                      <a:lnTo>
                        <a:pt x="237" y="4232"/>
                      </a:lnTo>
                      <a:lnTo>
                        <a:pt x="256" y="4363"/>
                      </a:lnTo>
                      <a:lnTo>
                        <a:pt x="274" y="4496"/>
                      </a:lnTo>
                      <a:lnTo>
                        <a:pt x="292" y="4627"/>
                      </a:lnTo>
                      <a:lnTo>
                        <a:pt x="313" y="4760"/>
                      </a:lnTo>
                      <a:lnTo>
                        <a:pt x="335" y="4892"/>
                      </a:lnTo>
                      <a:lnTo>
                        <a:pt x="357" y="5022"/>
                      </a:lnTo>
                      <a:lnTo>
                        <a:pt x="381" y="5153"/>
                      </a:lnTo>
                      <a:lnTo>
                        <a:pt x="405" y="5284"/>
                      </a:lnTo>
                      <a:lnTo>
                        <a:pt x="405" y="5284"/>
                      </a:lnTo>
                      <a:lnTo>
                        <a:pt x="432" y="5413"/>
                      </a:lnTo>
                      <a:lnTo>
                        <a:pt x="460" y="5543"/>
                      </a:lnTo>
                      <a:lnTo>
                        <a:pt x="490" y="5670"/>
                      </a:lnTo>
                      <a:lnTo>
                        <a:pt x="507" y="5734"/>
                      </a:lnTo>
                      <a:lnTo>
                        <a:pt x="524" y="5796"/>
                      </a:lnTo>
                      <a:lnTo>
                        <a:pt x="534" y="5828"/>
                      </a:lnTo>
                      <a:lnTo>
                        <a:pt x="544" y="5864"/>
                      </a:lnTo>
                      <a:lnTo>
                        <a:pt x="544" y="5864"/>
                      </a:lnTo>
                      <a:lnTo>
                        <a:pt x="552" y="5899"/>
                      </a:lnTo>
                      <a:lnTo>
                        <a:pt x="559" y="5934"/>
                      </a:lnTo>
                      <a:lnTo>
                        <a:pt x="559" y="5934"/>
                      </a:lnTo>
                      <a:lnTo>
                        <a:pt x="573" y="6005"/>
                      </a:lnTo>
                      <a:lnTo>
                        <a:pt x="583" y="6076"/>
                      </a:lnTo>
                      <a:lnTo>
                        <a:pt x="583" y="6076"/>
                      </a:lnTo>
                      <a:lnTo>
                        <a:pt x="590" y="6145"/>
                      </a:lnTo>
                      <a:lnTo>
                        <a:pt x="597" y="6215"/>
                      </a:lnTo>
                      <a:lnTo>
                        <a:pt x="602" y="6285"/>
                      </a:lnTo>
                      <a:lnTo>
                        <a:pt x="604" y="6354"/>
                      </a:lnTo>
                      <a:lnTo>
                        <a:pt x="604" y="6354"/>
                      </a:lnTo>
                      <a:lnTo>
                        <a:pt x="604" y="6423"/>
                      </a:lnTo>
                      <a:lnTo>
                        <a:pt x="606" y="6492"/>
                      </a:lnTo>
                      <a:lnTo>
                        <a:pt x="604" y="6562"/>
                      </a:lnTo>
                      <a:lnTo>
                        <a:pt x="603" y="6629"/>
                      </a:lnTo>
                      <a:lnTo>
                        <a:pt x="597" y="6766"/>
                      </a:lnTo>
                      <a:lnTo>
                        <a:pt x="588" y="6902"/>
                      </a:lnTo>
                      <a:lnTo>
                        <a:pt x="576" y="7039"/>
                      </a:lnTo>
                      <a:lnTo>
                        <a:pt x="562" y="7173"/>
                      </a:lnTo>
                      <a:lnTo>
                        <a:pt x="547" y="7309"/>
                      </a:lnTo>
                      <a:lnTo>
                        <a:pt x="530" y="7443"/>
                      </a:lnTo>
                      <a:lnTo>
                        <a:pt x="530" y="7443"/>
                      </a:lnTo>
                      <a:lnTo>
                        <a:pt x="511" y="7577"/>
                      </a:lnTo>
                      <a:lnTo>
                        <a:pt x="490" y="7712"/>
                      </a:lnTo>
                      <a:lnTo>
                        <a:pt x="469" y="7846"/>
                      </a:lnTo>
                      <a:lnTo>
                        <a:pt x="445" y="7979"/>
                      </a:lnTo>
                      <a:lnTo>
                        <a:pt x="421" y="8112"/>
                      </a:lnTo>
                      <a:lnTo>
                        <a:pt x="395" y="8246"/>
                      </a:lnTo>
                      <a:lnTo>
                        <a:pt x="367" y="8379"/>
                      </a:lnTo>
                      <a:lnTo>
                        <a:pt x="339" y="8511"/>
                      </a:lnTo>
                      <a:lnTo>
                        <a:pt x="339" y="8511"/>
                      </a:lnTo>
                      <a:lnTo>
                        <a:pt x="335" y="8528"/>
                      </a:lnTo>
                      <a:lnTo>
                        <a:pt x="329" y="8544"/>
                      </a:lnTo>
                      <a:lnTo>
                        <a:pt x="321" y="8558"/>
                      </a:lnTo>
                      <a:lnTo>
                        <a:pt x="312" y="8571"/>
                      </a:lnTo>
                      <a:lnTo>
                        <a:pt x="302" y="8583"/>
                      </a:lnTo>
                      <a:lnTo>
                        <a:pt x="292" y="8595"/>
                      </a:lnTo>
                      <a:lnTo>
                        <a:pt x="280" y="8606"/>
                      </a:lnTo>
                      <a:lnTo>
                        <a:pt x="267" y="8615"/>
                      </a:lnTo>
                      <a:lnTo>
                        <a:pt x="253" y="8623"/>
                      </a:lnTo>
                      <a:lnTo>
                        <a:pt x="239" y="8629"/>
                      </a:lnTo>
                      <a:lnTo>
                        <a:pt x="224" y="8634"/>
                      </a:lnTo>
                      <a:lnTo>
                        <a:pt x="209" y="8637"/>
                      </a:lnTo>
                      <a:lnTo>
                        <a:pt x="192" y="8640"/>
                      </a:lnTo>
                      <a:lnTo>
                        <a:pt x="176" y="8640"/>
                      </a:lnTo>
                      <a:lnTo>
                        <a:pt x="159" y="8639"/>
                      </a:lnTo>
                      <a:lnTo>
                        <a:pt x="144" y="8636"/>
                      </a:lnTo>
                      <a:lnTo>
                        <a:pt x="144" y="8636"/>
                      </a:lnTo>
                      <a:lnTo>
                        <a:pt x="127" y="8632"/>
                      </a:lnTo>
                      <a:lnTo>
                        <a:pt x="111" y="8626"/>
                      </a:lnTo>
                      <a:lnTo>
                        <a:pt x="97" y="8619"/>
                      </a:lnTo>
                      <a:lnTo>
                        <a:pt x="83" y="8610"/>
                      </a:lnTo>
                      <a:lnTo>
                        <a:pt x="72" y="8600"/>
                      </a:lnTo>
                      <a:lnTo>
                        <a:pt x="59" y="8589"/>
                      </a:lnTo>
                      <a:lnTo>
                        <a:pt x="49" y="8578"/>
                      </a:lnTo>
                      <a:lnTo>
                        <a:pt x="41" y="8565"/>
                      </a:lnTo>
                      <a:lnTo>
                        <a:pt x="32" y="8551"/>
                      </a:lnTo>
                      <a:lnTo>
                        <a:pt x="27" y="8537"/>
                      </a:lnTo>
                      <a:lnTo>
                        <a:pt x="21" y="8521"/>
                      </a:lnTo>
                      <a:lnTo>
                        <a:pt x="17" y="8506"/>
                      </a:lnTo>
                      <a:lnTo>
                        <a:pt x="15" y="8490"/>
                      </a:lnTo>
                      <a:lnTo>
                        <a:pt x="15" y="8473"/>
                      </a:lnTo>
                      <a:lnTo>
                        <a:pt x="15" y="8458"/>
                      </a:lnTo>
                      <a:lnTo>
                        <a:pt x="18" y="8441"/>
                      </a:lnTo>
                      <a:lnTo>
                        <a:pt x="18" y="8441"/>
                      </a:lnTo>
                      <a:lnTo>
                        <a:pt x="20" y="8435"/>
                      </a:lnTo>
                      <a:lnTo>
                        <a:pt x="21" y="843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65000">
                      <a:srgbClr val="447F31"/>
                    </a:gs>
                    <a:gs pos="100000">
                      <a:srgbClr val="23501F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34" name="Group 165">
                  <a:extLst>
                    <a:ext uri="{FF2B5EF4-FFF2-40B4-BE49-F238E27FC236}">
                      <a16:creationId xmlns:a16="http://schemas.microsoft.com/office/drawing/2014/main" id="{3E16D7A3-8B44-7AA8-821B-2493763F1EA0}"/>
                    </a:ext>
                  </a:extLst>
                </p:cNvPr>
                <p:cNvGrpSpPr/>
                <p:nvPr/>
              </p:nvGrpSpPr>
              <p:grpSpPr>
                <a:xfrm rot="287009">
                  <a:off x="4839585" y="3404730"/>
                  <a:ext cx="691194" cy="654470"/>
                  <a:chOff x="707853" y="22066"/>
                  <a:chExt cx="7200902" cy="6818311"/>
                </a:xfrm>
              </p:grpSpPr>
              <p:sp>
                <p:nvSpPr>
                  <p:cNvPr id="148" name="Freeform 5">
                    <a:extLst>
                      <a:ext uri="{FF2B5EF4-FFF2-40B4-BE49-F238E27FC236}">
                        <a16:creationId xmlns:a16="http://schemas.microsoft.com/office/drawing/2014/main" id="{1505CD2B-7FC3-765A-C84F-50891738A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2890" y="118645"/>
                    <a:ext cx="6586538" cy="6713537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 6">
                    <a:extLst>
                      <a:ext uri="{FF2B5EF4-FFF2-40B4-BE49-F238E27FC236}">
                        <a16:creationId xmlns:a16="http://schemas.microsoft.com/office/drawing/2014/main" id="{91C1F1A4-40AB-F754-8D31-7E71AC7808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7853" y="22066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64000">
                        <a:srgbClr val="2F6C1C"/>
                      </a:gs>
                    </a:gsLst>
                    <a:lin ang="252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5" name="Group 168">
                  <a:extLst>
                    <a:ext uri="{FF2B5EF4-FFF2-40B4-BE49-F238E27FC236}">
                      <a16:creationId xmlns:a16="http://schemas.microsoft.com/office/drawing/2014/main" id="{CDAE5473-819A-7D7D-3807-65166B74122D}"/>
                    </a:ext>
                  </a:extLst>
                </p:cNvPr>
                <p:cNvGrpSpPr/>
                <p:nvPr/>
              </p:nvGrpSpPr>
              <p:grpSpPr>
                <a:xfrm rot="19919584">
                  <a:off x="4566241" y="1541119"/>
                  <a:ext cx="383462" cy="160775"/>
                  <a:chOff x="793750" y="0"/>
                  <a:chExt cx="7556501" cy="2116991"/>
                </a:xfrm>
              </p:grpSpPr>
              <p:sp>
                <p:nvSpPr>
                  <p:cNvPr id="146" name="Freeform 7">
                    <a:extLst>
                      <a:ext uri="{FF2B5EF4-FFF2-40B4-BE49-F238E27FC236}">
                        <a16:creationId xmlns:a16="http://schemas.microsoft.com/office/drawing/2014/main" id="{F366AC53-2913-36C8-5FED-5025B52EA9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 8">
                    <a:extLst>
                      <a:ext uri="{FF2B5EF4-FFF2-40B4-BE49-F238E27FC236}">
                        <a16:creationId xmlns:a16="http://schemas.microsoft.com/office/drawing/2014/main" id="{6740F32A-84C5-4929-41FA-16E1DDA5BA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6" name="Freeform 8">
                  <a:extLst>
                    <a:ext uri="{FF2B5EF4-FFF2-40B4-BE49-F238E27FC236}">
                      <a16:creationId xmlns:a16="http://schemas.microsoft.com/office/drawing/2014/main" id="{4FC7AE0A-2C79-C5CA-85C4-68E1C3BDB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413" y="2971800"/>
                  <a:ext cx="1010145" cy="342900"/>
                </a:xfrm>
                <a:custGeom>
                  <a:avLst/>
                  <a:gdLst/>
                  <a:ahLst/>
                  <a:cxnLst>
                    <a:cxn ang="0">
                      <a:pos x="38" y="785"/>
                    </a:cxn>
                    <a:cxn ang="0">
                      <a:pos x="90" y="735"/>
                    </a:cxn>
                    <a:cxn ang="0">
                      <a:pos x="165" y="679"/>
                    </a:cxn>
                    <a:cxn ang="0">
                      <a:pos x="281" y="602"/>
                    </a:cxn>
                    <a:cxn ang="0">
                      <a:pos x="361" y="559"/>
                    </a:cxn>
                    <a:cxn ang="0">
                      <a:pos x="486" y="501"/>
                    </a:cxn>
                    <a:cxn ang="0">
                      <a:pos x="613" y="451"/>
                    </a:cxn>
                    <a:cxn ang="0">
                      <a:pos x="699" y="424"/>
                    </a:cxn>
                    <a:cxn ang="0">
                      <a:pos x="830" y="390"/>
                    </a:cxn>
                    <a:cxn ang="0">
                      <a:pos x="1008" y="356"/>
                    </a:cxn>
                    <a:cxn ang="0">
                      <a:pos x="1275" y="330"/>
                    </a:cxn>
                    <a:cxn ang="0">
                      <a:pos x="1452" y="323"/>
                    </a:cxn>
                    <a:cxn ang="0">
                      <a:pos x="1715" y="300"/>
                    </a:cxn>
                    <a:cxn ang="0">
                      <a:pos x="1975" y="258"/>
                    </a:cxn>
                    <a:cxn ang="0">
                      <a:pos x="2146" y="219"/>
                    </a:cxn>
                    <a:cxn ang="0">
                      <a:pos x="2399" y="143"/>
                    </a:cxn>
                    <a:cxn ang="0">
                      <a:pos x="2523" y="96"/>
                    </a:cxn>
                    <a:cxn ang="0">
                      <a:pos x="2643" y="43"/>
                    </a:cxn>
                    <a:cxn ang="0">
                      <a:pos x="2721" y="0"/>
                    </a:cxn>
                    <a:cxn ang="0">
                      <a:pos x="2606" y="68"/>
                    </a:cxn>
                    <a:cxn ang="0">
                      <a:pos x="2486" y="125"/>
                    </a:cxn>
                    <a:cxn ang="0">
                      <a:pos x="2322" y="193"/>
                    </a:cxn>
                    <a:cxn ang="0">
                      <a:pos x="2069" y="275"/>
                    </a:cxn>
                    <a:cxn ang="0">
                      <a:pos x="1897" y="318"/>
                    </a:cxn>
                    <a:cxn ang="0">
                      <a:pos x="1634" y="368"/>
                    </a:cxn>
                    <a:cxn ang="0">
                      <a:pos x="1370" y="400"/>
                    </a:cxn>
                    <a:cxn ang="0">
                      <a:pos x="1195" y="417"/>
                    </a:cxn>
                    <a:cxn ang="0">
                      <a:pos x="939" y="465"/>
                    </a:cxn>
                    <a:cxn ang="0">
                      <a:pos x="774" y="512"/>
                    </a:cxn>
                    <a:cxn ang="0">
                      <a:pos x="692" y="540"/>
                    </a:cxn>
                    <a:cxn ang="0">
                      <a:pos x="573" y="590"/>
                    </a:cxn>
                    <a:cxn ang="0">
                      <a:pos x="459" y="648"/>
                    </a:cxn>
                    <a:cxn ang="0">
                      <a:pos x="385" y="690"/>
                    </a:cxn>
                    <a:cxn ang="0">
                      <a:pos x="281" y="761"/>
                    </a:cxn>
                    <a:cxn ang="0">
                      <a:pos x="215" y="814"/>
                    </a:cxn>
                    <a:cxn ang="0">
                      <a:pos x="155" y="869"/>
                    </a:cxn>
                    <a:cxn ang="0">
                      <a:pos x="130" y="899"/>
                    </a:cxn>
                    <a:cxn ang="0">
                      <a:pos x="94" y="923"/>
                    </a:cxn>
                    <a:cxn ang="0">
                      <a:pos x="53" y="923"/>
                    </a:cxn>
                    <a:cxn ang="0">
                      <a:pos x="27" y="910"/>
                    </a:cxn>
                    <a:cxn ang="0">
                      <a:pos x="3" y="875"/>
                    </a:cxn>
                    <a:cxn ang="0">
                      <a:pos x="3" y="833"/>
                    </a:cxn>
                    <a:cxn ang="0">
                      <a:pos x="17" y="807"/>
                    </a:cxn>
                  </a:cxnLst>
                  <a:rect l="0" t="0" r="r" b="b"/>
                  <a:pathLst>
                    <a:path w="2721" h="926">
                      <a:moveTo>
                        <a:pt x="20" y="804"/>
                      </a:moveTo>
                      <a:lnTo>
                        <a:pt x="20" y="804"/>
                      </a:lnTo>
                      <a:lnTo>
                        <a:pt x="38" y="785"/>
                      </a:lnTo>
                      <a:lnTo>
                        <a:pt x="55" y="768"/>
                      </a:lnTo>
                      <a:lnTo>
                        <a:pt x="90" y="735"/>
                      </a:lnTo>
                      <a:lnTo>
                        <a:pt x="90" y="735"/>
                      </a:lnTo>
                      <a:lnTo>
                        <a:pt x="127" y="705"/>
                      </a:lnTo>
                      <a:lnTo>
                        <a:pt x="165" y="679"/>
                      </a:lnTo>
                      <a:lnTo>
                        <a:pt x="165" y="679"/>
                      </a:lnTo>
                      <a:lnTo>
                        <a:pt x="203" y="652"/>
                      </a:lnTo>
                      <a:lnTo>
                        <a:pt x="241" y="626"/>
                      </a:lnTo>
                      <a:lnTo>
                        <a:pt x="281" y="602"/>
                      </a:lnTo>
                      <a:lnTo>
                        <a:pt x="320" y="580"/>
                      </a:lnTo>
                      <a:lnTo>
                        <a:pt x="320" y="580"/>
                      </a:lnTo>
                      <a:lnTo>
                        <a:pt x="361" y="559"/>
                      </a:lnTo>
                      <a:lnTo>
                        <a:pt x="402" y="537"/>
                      </a:lnTo>
                      <a:lnTo>
                        <a:pt x="443" y="519"/>
                      </a:lnTo>
                      <a:lnTo>
                        <a:pt x="486" y="501"/>
                      </a:lnTo>
                      <a:lnTo>
                        <a:pt x="528" y="482"/>
                      </a:lnTo>
                      <a:lnTo>
                        <a:pt x="571" y="467"/>
                      </a:lnTo>
                      <a:lnTo>
                        <a:pt x="613" y="451"/>
                      </a:lnTo>
                      <a:lnTo>
                        <a:pt x="657" y="437"/>
                      </a:lnTo>
                      <a:lnTo>
                        <a:pt x="657" y="437"/>
                      </a:lnTo>
                      <a:lnTo>
                        <a:pt x="699" y="424"/>
                      </a:lnTo>
                      <a:lnTo>
                        <a:pt x="743" y="412"/>
                      </a:lnTo>
                      <a:lnTo>
                        <a:pt x="787" y="400"/>
                      </a:lnTo>
                      <a:lnTo>
                        <a:pt x="830" y="390"/>
                      </a:lnTo>
                      <a:lnTo>
                        <a:pt x="876" y="380"/>
                      </a:lnTo>
                      <a:lnTo>
                        <a:pt x="919" y="372"/>
                      </a:lnTo>
                      <a:lnTo>
                        <a:pt x="1008" y="356"/>
                      </a:lnTo>
                      <a:lnTo>
                        <a:pt x="1097" y="345"/>
                      </a:lnTo>
                      <a:lnTo>
                        <a:pt x="1186" y="337"/>
                      </a:lnTo>
                      <a:lnTo>
                        <a:pt x="1275" y="330"/>
                      </a:lnTo>
                      <a:lnTo>
                        <a:pt x="1366" y="327"/>
                      </a:lnTo>
                      <a:lnTo>
                        <a:pt x="1366" y="327"/>
                      </a:lnTo>
                      <a:lnTo>
                        <a:pt x="1452" y="323"/>
                      </a:lnTo>
                      <a:lnTo>
                        <a:pt x="1540" y="317"/>
                      </a:lnTo>
                      <a:lnTo>
                        <a:pt x="1627" y="310"/>
                      </a:lnTo>
                      <a:lnTo>
                        <a:pt x="1715" y="300"/>
                      </a:lnTo>
                      <a:lnTo>
                        <a:pt x="1801" y="287"/>
                      </a:lnTo>
                      <a:lnTo>
                        <a:pt x="1889" y="275"/>
                      </a:lnTo>
                      <a:lnTo>
                        <a:pt x="1975" y="258"/>
                      </a:lnTo>
                      <a:lnTo>
                        <a:pt x="2061" y="239"/>
                      </a:lnTo>
                      <a:lnTo>
                        <a:pt x="2061" y="239"/>
                      </a:lnTo>
                      <a:lnTo>
                        <a:pt x="2146" y="219"/>
                      </a:lnTo>
                      <a:lnTo>
                        <a:pt x="2230" y="197"/>
                      </a:lnTo>
                      <a:lnTo>
                        <a:pt x="2315" y="171"/>
                      </a:lnTo>
                      <a:lnTo>
                        <a:pt x="2399" y="143"/>
                      </a:lnTo>
                      <a:lnTo>
                        <a:pt x="2399" y="143"/>
                      </a:lnTo>
                      <a:lnTo>
                        <a:pt x="2482" y="113"/>
                      </a:lnTo>
                      <a:lnTo>
                        <a:pt x="2523" y="96"/>
                      </a:lnTo>
                      <a:lnTo>
                        <a:pt x="2564" y="80"/>
                      </a:lnTo>
                      <a:lnTo>
                        <a:pt x="2603" y="61"/>
                      </a:lnTo>
                      <a:lnTo>
                        <a:pt x="2643" y="43"/>
                      </a:lnTo>
                      <a:lnTo>
                        <a:pt x="2682" y="22"/>
                      </a:lnTo>
                      <a:lnTo>
                        <a:pt x="2721" y="0"/>
                      </a:lnTo>
                      <a:lnTo>
                        <a:pt x="2721" y="0"/>
                      </a:lnTo>
                      <a:lnTo>
                        <a:pt x="2684" y="24"/>
                      </a:lnTo>
                      <a:lnTo>
                        <a:pt x="2646" y="47"/>
                      </a:lnTo>
                      <a:lnTo>
                        <a:pt x="2606" y="68"/>
                      </a:lnTo>
                      <a:lnTo>
                        <a:pt x="2567" y="88"/>
                      </a:lnTo>
                      <a:lnTo>
                        <a:pt x="2527" y="106"/>
                      </a:lnTo>
                      <a:lnTo>
                        <a:pt x="2486" y="125"/>
                      </a:lnTo>
                      <a:lnTo>
                        <a:pt x="2406" y="160"/>
                      </a:lnTo>
                      <a:lnTo>
                        <a:pt x="2406" y="160"/>
                      </a:lnTo>
                      <a:lnTo>
                        <a:pt x="2322" y="193"/>
                      </a:lnTo>
                      <a:lnTo>
                        <a:pt x="2239" y="222"/>
                      </a:lnTo>
                      <a:lnTo>
                        <a:pt x="2154" y="250"/>
                      </a:lnTo>
                      <a:lnTo>
                        <a:pt x="2069" y="275"/>
                      </a:lnTo>
                      <a:lnTo>
                        <a:pt x="2069" y="275"/>
                      </a:lnTo>
                      <a:lnTo>
                        <a:pt x="1983" y="299"/>
                      </a:lnTo>
                      <a:lnTo>
                        <a:pt x="1897" y="318"/>
                      </a:lnTo>
                      <a:lnTo>
                        <a:pt x="1811" y="337"/>
                      </a:lnTo>
                      <a:lnTo>
                        <a:pt x="1723" y="354"/>
                      </a:lnTo>
                      <a:lnTo>
                        <a:pt x="1634" y="368"/>
                      </a:lnTo>
                      <a:lnTo>
                        <a:pt x="1547" y="380"/>
                      </a:lnTo>
                      <a:lnTo>
                        <a:pt x="1458" y="390"/>
                      </a:lnTo>
                      <a:lnTo>
                        <a:pt x="1370" y="400"/>
                      </a:lnTo>
                      <a:lnTo>
                        <a:pt x="1370" y="400"/>
                      </a:lnTo>
                      <a:lnTo>
                        <a:pt x="1283" y="407"/>
                      </a:lnTo>
                      <a:lnTo>
                        <a:pt x="1195" y="417"/>
                      </a:lnTo>
                      <a:lnTo>
                        <a:pt x="1109" y="430"/>
                      </a:lnTo>
                      <a:lnTo>
                        <a:pt x="1024" y="447"/>
                      </a:lnTo>
                      <a:lnTo>
                        <a:pt x="939" y="465"/>
                      </a:lnTo>
                      <a:lnTo>
                        <a:pt x="856" y="486"/>
                      </a:lnTo>
                      <a:lnTo>
                        <a:pt x="815" y="499"/>
                      </a:lnTo>
                      <a:lnTo>
                        <a:pt x="774" y="512"/>
                      </a:lnTo>
                      <a:lnTo>
                        <a:pt x="733" y="526"/>
                      </a:lnTo>
                      <a:lnTo>
                        <a:pt x="692" y="540"/>
                      </a:lnTo>
                      <a:lnTo>
                        <a:pt x="692" y="540"/>
                      </a:lnTo>
                      <a:lnTo>
                        <a:pt x="652" y="556"/>
                      </a:lnTo>
                      <a:lnTo>
                        <a:pt x="613" y="573"/>
                      </a:lnTo>
                      <a:lnTo>
                        <a:pt x="573" y="590"/>
                      </a:lnTo>
                      <a:lnTo>
                        <a:pt x="534" y="608"/>
                      </a:lnTo>
                      <a:lnTo>
                        <a:pt x="496" y="628"/>
                      </a:lnTo>
                      <a:lnTo>
                        <a:pt x="459" y="648"/>
                      </a:lnTo>
                      <a:lnTo>
                        <a:pt x="421" y="667"/>
                      </a:lnTo>
                      <a:lnTo>
                        <a:pt x="385" y="690"/>
                      </a:lnTo>
                      <a:lnTo>
                        <a:pt x="385" y="690"/>
                      </a:lnTo>
                      <a:lnTo>
                        <a:pt x="349" y="713"/>
                      </a:lnTo>
                      <a:lnTo>
                        <a:pt x="315" y="737"/>
                      </a:lnTo>
                      <a:lnTo>
                        <a:pt x="281" y="761"/>
                      </a:lnTo>
                      <a:lnTo>
                        <a:pt x="247" y="787"/>
                      </a:lnTo>
                      <a:lnTo>
                        <a:pt x="247" y="787"/>
                      </a:lnTo>
                      <a:lnTo>
                        <a:pt x="215" y="814"/>
                      </a:lnTo>
                      <a:lnTo>
                        <a:pt x="185" y="841"/>
                      </a:lnTo>
                      <a:lnTo>
                        <a:pt x="185" y="841"/>
                      </a:lnTo>
                      <a:lnTo>
                        <a:pt x="155" y="869"/>
                      </a:lnTo>
                      <a:lnTo>
                        <a:pt x="131" y="898"/>
                      </a:lnTo>
                      <a:lnTo>
                        <a:pt x="130" y="899"/>
                      </a:lnTo>
                      <a:lnTo>
                        <a:pt x="130" y="899"/>
                      </a:lnTo>
                      <a:lnTo>
                        <a:pt x="120" y="909"/>
                      </a:lnTo>
                      <a:lnTo>
                        <a:pt x="107" y="917"/>
                      </a:lnTo>
                      <a:lnTo>
                        <a:pt x="94" y="923"/>
                      </a:lnTo>
                      <a:lnTo>
                        <a:pt x="80" y="926"/>
                      </a:lnTo>
                      <a:lnTo>
                        <a:pt x="66" y="926"/>
                      </a:lnTo>
                      <a:lnTo>
                        <a:pt x="53" y="923"/>
                      </a:lnTo>
                      <a:lnTo>
                        <a:pt x="39" y="917"/>
                      </a:lnTo>
                      <a:lnTo>
                        <a:pt x="27" y="910"/>
                      </a:lnTo>
                      <a:lnTo>
                        <a:pt x="27" y="910"/>
                      </a:lnTo>
                      <a:lnTo>
                        <a:pt x="17" y="899"/>
                      </a:lnTo>
                      <a:lnTo>
                        <a:pt x="8" y="888"/>
                      </a:lnTo>
                      <a:lnTo>
                        <a:pt x="3" y="875"/>
                      </a:lnTo>
                      <a:lnTo>
                        <a:pt x="0" y="861"/>
                      </a:lnTo>
                      <a:lnTo>
                        <a:pt x="0" y="847"/>
                      </a:lnTo>
                      <a:lnTo>
                        <a:pt x="3" y="833"/>
                      </a:lnTo>
                      <a:lnTo>
                        <a:pt x="8" y="820"/>
                      </a:lnTo>
                      <a:lnTo>
                        <a:pt x="17" y="807"/>
                      </a:lnTo>
                      <a:lnTo>
                        <a:pt x="17" y="807"/>
                      </a:lnTo>
                      <a:lnTo>
                        <a:pt x="20" y="804"/>
                      </a:lnTo>
                      <a:lnTo>
                        <a:pt x="20" y="80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65000">
                      <a:srgbClr val="447F31"/>
                    </a:gs>
                    <a:gs pos="100000">
                      <a:srgbClr val="23501F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37" name="Group 168">
                  <a:extLst>
                    <a:ext uri="{FF2B5EF4-FFF2-40B4-BE49-F238E27FC236}">
                      <a16:creationId xmlns:a16="http://schemas.microsoft.com/office/drawing/2014/main" id="{EA4D9110-BEB2-81B5-B739-E86B182BECC9}"/>
                    </a:ext>
                  </a:extLst>
                </p:cNvPr>
                <p:cNvGrpSpPr/>
                <p:nvPr/>
              </p:nvGrpSpPr>
              <p:grpSpPr>
                <a:xfrm rot="18617175">
                  <a:off x="4952774" y="2906824"/>
                  <a:ext cx="340137" cy="167559"/>
                  <a:chOff x="793750" y="0"/>
                  <a:chExt cx="7556501" cy="2116991"/>
                </a:xfrm>
              </p:grpSpPr>
              <p:sp>
                <p:nvSpPr>
                  <p:cNvPr id="144" name="Freeform 7">
                    <a:extLst>
                      <a:ext uri="{FF2B5EF4-FFF2-40B4-BE49-F238E27FC236}">
                        <a16:creationId xmlns:a16="http://schemas.microsoft.com/office/drawing/2014/main" id="{A4A2370C-9C51-2CF8-F272-7860D62093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 8">
                    <a:extLst>
                      <a:ext uri="{FF2B5EF4-FFF2-40B4-BE49-F238E27FC236}">
                        <a16:creationId xmlns:a16="http://schemas.microsoft.com/office/drawing/2014/main" id="{2E095CDA-F52F-8A7C-48B1-7EDCEC9AA1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8" name="Group 168">
                  <a:extLst>
                    <a:ext uri="{FF2B5EF4-FFF2-40B4-BE49-F238E27FC236}">
                      <a16:creationId xmlns:a16="http://schemas.microsoft.com/office/drawing/2014/main" id="{788BE2E8-949F-4557-4880-1468AD371D86}"/>
                    </a:ext>
                  </a:extLst>
                </p:cNvPr>
                <p:cNvGrpSpPr/>
                <p:nvPr/>
              </p:nvGrpSpPr>
              <p:grpSpPr>
                <a:xfrm rot="2057568">
                  <a:off x="4143922" y="2068330"/>
                  <a:ext cx="515275" cy="144357"/>
                  <a:chOff x="793750" y="0"/>
                  <a:chExt cx="7556501" cy="2116991"/>
                </a:xfrm>
              </p:grpSpPr>
              <p:sp>
                <p:nvSpPr>
                  <p:cNvPr id="142" name="Freeform 7">
                    <a:extLst>
                      <a:ext uri="{FF2B5EF4-FFF2-40B4-BE49-F238E27FC236}">
                        <a16:creationId xmlns:a16="http://schemas.microsoft.com/office/drawing/2014/main" id="{2F4BCCE5-46B8-4562-9AE2-851CE2812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 8">
                    <a:extLst>
                      <a:ext uri="{FF2B5EF4-FFF2-40B4-BE49-F238E27FC236}">
                        <a16:creationId xmlns:a16="http://schemas.microsoft.com/office/drawing/2014/main" id="{4C8C3D05-37DE-05B7-1699-5B41BEF5EB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9" name="Group 168">
                  <a:extLst>
                    <a:ext uri="{FF2B5EF4-FFF2-40B4-BE49-F238E27FC236}">
                      <a16:creationId xmlns:a16="http://schemas.microsoft.com/office/drawing/2014/main" id="{6E38F4F7-978F-0F97-EFB8-193225237D09}"/>
                    </a:ext>
                  </a:extLst>
                </p:cNvPr>
                <p:cNvGrpSpPr/>
                <p:nvPr/>
              </p:nvGrpSpPr>
              <p:grpSpPr>
                <a:xfrm rot="14856880">
                  <a:off x="4309108" y="3275124"/>
                  <a:ext cx="340137" cy="167559"/>
                  <a:chOff x="793750" y="0"/>
                  <a:chExt cx="7556501" cy="2116991"/>
                </a:xfrm>
              </p:grpSpPr>
              <p:sp>
                <p:nvSpPr>
                  <p:cNvPr id="140" name="Freeform 7">
                    <a:extLst>
                      <a:ext uri="{FF2B5EF4-FFF2-40B4-BE49-F238E27FC236}">
                        <a16:creationId xmlns:a16="http://schemas.microsoft.com/office/drawing/2014/main" id="{DF590A6A-93D6-9687-C036-96B8CF9CF1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 8">
                    <a:extLst>
                      <a:ext uri="{FF2B5EF4-FFF2-40B4-BE49-F238E27FC236}">
                        <a16:creationId xmlns:a16="http://schemas.microsoft.com/office/drawing/2014/main" id="{5C82302F-F764-B200-4C64-821A8E3FFD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A1BA7E4E-F6E1-B14B-B309-1766C07F0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6336164" y="2513541"/>
              <a:ext cx="961860" cy="3287903"/>
              <a:chOff x="3610140" y="3341974"/>
              <a:chExt cx="961860" cy="3287903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EA43D009-A2F8-8BA3-4790-C6B92425D451}"/>
                  </a:ext>
                </a:extLst>
              </p:cNvPr>
              <p:cNvGrpSpPr/>
              <p:nvPr/>
            </p:nvGrpSpPr>
            <p:grpSpPr>
              <a:xfrm>
                <a:off x="3737331" y="5360827"/>
                <a:ext cx="499533" cy="1269050"/>
                <a:chOff x="3737331" y="5360827"/>
                <a:chExt cx="499533" cy="1269050"/>
              </a:xfrm>
            </p:grpSpPr>
            <p:grpSp>
              <p:nvGrpSpPr>
                <p:cNvPr id="183" name="Group 93">
                  <a:extLst>
                    <a:ext uri="{FF2B5EF4-FFF2-40B4-BE49-F238E27FC236}">
                      <a16:creationId xmlns:a16="http://schemas.microsoft.com/office/drawing/2014/main" id="{ACB9BCFD-3177-9155-441E-4B2306BD9C74}"/>
                    </a:ext>
                  </a:extLst>
                </p:cNvPr>
                <p:cNvGrpSpPr/>
                <p:nvPr/>
              </p:nvGrpSpPr>
              <p:grpSpPr>
                <a:xfrm rot="186992">
                  <a:off x="3737331" y="5459153"/>
                  <a:ext cx="499533" cy="1170724"/>
                  <a:chOff x="1346198" y="3640666"/>
                  <a:chExt cx="755162" cy="3117518"/>
                </a:xfrm>
              </p:grpSpPr>
              <p:sp>
                <p:nvSpPr>
                  <p:cNvPr id="185" name="Freeform 7">
                    <a:extLst>
                      <a:ext uri="{FF2B5EF4-FFF2-40B4-BE49-F238E27FC236}">
                        <a16:creationId xmlns:a16="http://schemas.microsoft.com/office/drawing/2014/main" id="{12F36AF7-5BAF-5E00-A8A0-A77A7FACA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0430" y="3674533"/>
                    <a:ext cx="318052" cy="3083651"/>
                  </a:xfrm>
                  <a:custGeom>
                    <a:avLst/>
                    <a:gdLst/>
                    <a:ahLst/>
                    <a:cxnLst>
                      <a:cxn ang="0">
                        <a:pos x="105" y="161"/>
                      </a:cxn>
                      <a:cxn ang="0">
                        <a:pos x="107" y="164"/>
                      </a:cxn>
                      <a:cxn ang="0">
                        <a:pos x="184" y="518"/>
                      </a:cxn>
                      <a:cxn ang="0">
                        <a:pos x="183" y="1119"/>
                      </a:cxn>
                      <a:cxn ang="0">
                        <a:pos x="300" y="1431"/>
                      </a:cxn>
                      <a:cxn ang="0">
                        <a:pos x="300" y="1433"/>
                      </a:cxn>
                      <a:cxn ang="0">
                        <a:pos x="352" y="1890"/>
                      </a:cxn>
                      <a:cxn ang="0">
                        <a:pos x="351" y="2256"/>
                      </a:cxn>
                      <a:cxn ang="0">
                        <a:pos x="394" y="2456"/>
                      </a:cxn>
                      <a:cxn ang="0">
                        <a:pos x="394" y="2458"/>
                      </a:cxn>
                      <a:cxn ang="0">
                        <a:pos x="349" y="2733"/>
                      </a:cxn>
                      <a:cxn ang="0">
                        <a:pos x="351" y="3132"/>
                      </a:cxn>
                      <a:cxn ang="0">
                        <a:pos x="391" y="3474"/>
                      </a:cxn>
                      <a:cxn ang="0">
                        <a:pos x="346" y="3820"/>
                      </a:cxn>
                      <a:cxn ang="0">
                        <a:pos x="389" y="3474"/>
                      </a:cxn>
                      <a:cxn ang="0">
                        <a:pos x="346" y="3132"/>
                      </a:cxn>
                      <a:cxn ang="0">
                        <a:pos x="342" y="2733"/>
                      </a:cxn>
                      <a:cxn ang="0">
                        <a:pos x="342" y="2732"/>
                      </a:cxn>
                      <a:cxn ang="0">
                        <a:pos x="386" y="2458"/>
                      </a:cxn>
                      <a:cxn ang="0">
                        <a:pos x="340" y="2256"/>
                      </a:cxn>
                      <a:cxn ang="0">
                        <a:pos x="339" y="1891"/>
                      </a:cxn>
                      <a:cxn ang="0">
                        <a:pos x="284" y="1434"/>
                      </a:cxn>
                      <a:cxn ang="0">
                        <a:pos x="165" y="1122"/>
                      </a:cxn>
                      <a:cxn ang="0">
                        <a:pos x="164" y="1119"/>
                      </a:cxn>
                      <a:cxn ang="0">
                        <a:pos x="163" y="521"/>
                      </a:cxn>
                      <a:cxn ang="0">
                        <a:pos x="83" y="172"/>
                      </a:cxn>
                      <a:cxn ang="0">
                        <a:pos x="1" y="19"/>
                      </a:cxn>
                      <a:cxn ang="0">
                        <a:pos x="0" y="9"/>
                      </a:cxn>
                      <a:cxn ang="0">
                        <a:pos x="7" y="1"/>
                      </a:cxn>
                      <a:cxn ang="0">
                        <a:pos x="11" y="0"/>
                      </a:cxn>
                      <a:cxn ang="0">
                        <a:pos x="21" y="2"/>
                      </a:cxn>
                      <a:cxn ang="0">
                        <a:pos x="24" y="7"/>
                      </a:cxn>
                    </a:cxnLst>
                    <a:rect l="0" t="0" r="r" b="b"/>
                    <a:pathLst>
                      <a:path w="394" h="3820">
                        <a:moveTo>
                          <a:pt x="24" y="7"/>
                        </a:moveTo>
                        <a:lnTo>
                          <a:pt x="105" y="161"/>
                        </a:lnTo>
                        <a:lnTo>
                          <a:pt x="105" y="162"/>
                        </a:lnTo>
                        <a:lnTo>
                          <a:pt x="107" y="164"/>
                        </a:lnTo>
                        <a:lnTo>
                          <a:pt x="184" y="516"/>
                        </a:lnTo>
                        <a:lnTo>
                          <a:pt x="184" y="518"/>
                        </a:lnTo>
                        <a:lnTo>
                          <a:pt x="184" y="519"/>
                        </a:lnTo>
                        <a:lnTo>
                          <a:pt x="183" y="1119"/>
                        </a:lnTo>
                        <a:lnTo>
                          <a:pt x="182" y="1116"/>
                        </a:lnTo>
                        <a:lnTo>
                          <a:pt x="300" y="1431"/>
                        </a:lnTo>
                        <a:lnTo>
                          <a:pt x="300" y="1432"/>
                        </a:lnTo>
                        <a:lnTo>
                          <a:pt x="300" y="1433"/>
                        </a:lnTo>
                        <a:lnTo>
                          <a:pt x="352" y="1890"/>
                        </a:lnTo>
                        <a:lnTo>
                          <a:pt x="352" y="1890"/>
                        </a:lnTo>
                        <a:lnTo>
                          <a:pt x="352" y="1891"/>
                        </a:lnTo>
                        <a:lnTo>
                          <a:pt x="351" y="2256"/>
                        </a:lnTo>
                        <a:lnTo>
                          <a:pt x="350" y="2254"/>
                        </a:lnTo>
                        <a:lnTo>
                          <a:pt x="394" y="2456"/>
                        </a:lnTo>
                        <a:lnTo>
                          <a:pt x="394" y="2457"/>
                        </a:lnTo>
                        <a:lnTo>
                          <a:pt x="394" y="2458"/>
                        </a:lnTo>
                        <a:lnTo>
                          <a:pt x="349" y="2733"/>
                        </a:lnTo>
                        <a:lnTo>
                          <a:pt x="349" y="2733"/>
                        </a:lnTo>
                        <a:lnTo>
                          <a:pt x="351" y="3132"/>
                        </a:lnTo>
                        <a:lnTo>
                          <a:pt x="351" y="3132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46" y="3820"/>
                        </a:lnTo>
                        <a:lnTo>
                          <a:pt x="389" y="3474"/>
                        </a:lnTo>
                        <a:lnTo>
                          <a:pt x="389" y="3474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2" y="2733"/>
                        </a:lnTo>
                        <a:lnTo>
                          <a:pt x="342" y="2733"/>
                        </a:lnTo>
                        <a:lnTo>
                          <a:pt x="342" y="2732"/>
                        </a:lnTo>
                        <a:lnTo>
                          <a:pt x="386" y="2456"/>
                        </a:lnTo>
                        <a:lnTo>
                          <a:pt x="386" y="2458"/>
                        </a:lnTo>
                        <a:lnTo>
                          <a:pt x="340" y="2257"/>
                        </a:lnTo>
                        <a:lnTo>
                          <a:pt x="340" y="2256"/>
                        </a:lnTo>
                        <a:lnTo>
                          <a:pt x="340" y="2256"/>
                        </a:lnTo>
                        <a:lnTo>
                          <a:pt x="339" y="1891"/>
                        </a:lnTo>
                        <a:lnTo>
                          <a:pt x="339" y="1891"/>
                        </a:lnTo>
                        <a:lnTo>
                          <a:pt x="284" y="1434"/>
                        </a:lnTo>
                        <a:lnTo>
                          <a:pt x="286" y="1437"/>
                        </a:lnTo>
                        <a:lnTo>
                          <a:pt x="165" y="1122"/>
                        </a:lnTo>
                        <a:lnTo>
                          <a:pt x="164" y="1120"/>
                        </a:lnTo>
                        <a:lnTo>
                          <a:pt x="164" y="1119"/>
                        </a:lnTo>
                        <a:lnTo>
                          <a:pt x="162" y="519"/>
                        </a:lnTo>
                        <a:lnTo>
                          <a:pt x="163" y="521"/>
                        </a:lnTo>
                        <a:lnTo>
                          <a:pt x="82" y="170"/>
                        </a:lnTo>
                        <a:lnTo>
                          <a:pt x="83" y="172"/>
                        </a:lnTo>
                        <a:lnTo>
                          <a:pt x="1" y="19"/>
                        </a:lnTo>
                        <a:lnTo>
                          <a:pt x="1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7"/>
                        </a:lnTo>
                        <a:lnTo>
                          <a:pt x="24" y="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5">
                    <a:extLst>
                      <a:ext uri="{FF2B5EF4-FFF2-40B4-BE49-F238E27FC236}">
                        <a16:creationId xmlns:a16="http://schemas.microsoft.com/office/drawing/2014/main" id="{C41465E1-F593-FB34-53D7-07E2BD006A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52034" y="3640666"/>
                    <a:ext cx="169025" cy="2623558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" name="Freeform 6">
                    <a:extLst>
                      <a:ext uri="{FF2B5EF4-FFF2-40B4-BE49-F238E27FC236}">
                        <a16:creationId xmlns:a16="http://schemas.microsoft.com/office/drawing/2014/main" id="{AE8BE63A-37D6-1F8C-E3A5-488E863260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400286">
                    <a:off x="1517122" y="3676651"/>
                    <a:ext cx="584238" cy="2470150"/>
                  </a:xfrm>
                  <a:custGeom>
                    <a:avLst/>
                    <a:gdLst/>
                    <a:ahLst/>
                    <a:cxnLst>
                      <a:cxn ang="0">
                        <a:pos x="26" y="13"/>
                      </a:cxn>
                      <a:cxn ang="0">
                        <a:pos x="25" y="244"/>
                      </a:cxn>
                      <a:cxn ang="0">
                        <a:pos x="23" y="239"/>
                      </a:cxn>
                      <a:cxn ang="0">
                        <a:pos x="166" y="496"/>
                      </a:cxn>
                      <a:cxn ang="0">
                        <a:pos x="165" y="495"/>
                      </a:cxn>
                      <a:cxn ang="0">
                        <a:pos x="285" y="635"/>
                      </a:cxn>
                      <a:cxn ang="0">
                        <a:pos x="286" y="638"/>
                      </a:cxn>
                      <a:cxn ang="0">
                        <a:pos x="287" y="639"/>
                      </a:cxn>
                      <a:cxn ang="0">
                        <a:pos x="385" y="911"/>
                      </a:cxn>
                      <a:cxn ang="0">
                        <a:pos x="386" y="912"/>
                      </a:cxn>
                      <a:cxn ang="0">
                        <a:pos x="386" y="914"/>
                      </a:cxn>
                      <a:cxn ang="0">
                        <a:pos x="354" y="1351"/>
                      </a:cxn>
                      <a:cxn ang="0">
                        <a:pos x="354" y="1350"/>
                      </a:cxn>
                      <a:cxn ang="0">
                        <a:pos x="401" y="1665"/>
                      </a:cxn>
                      <a:cxn ang="0">
                        <a:pos x="400" y="1663"/>
                      </a:cxn>
                      <a:cxn ang="0">
                        <a:pos x="567" y="1939"/>
                      </a:cxn>
                      <a:cxn ang="0">
                        <a:pos x="567" y="1939"/>
                      </a:cxn>
                      <a:cxn ang="0">
                        <a:pos x="567" y="1940"/>
                      </a:cxn>
                      <a:cxn ang="0">
                        <a:pos x="567" y="1940"/>
                      </a:cxn>
                      <a:cxn ang="0">
                        <a:pos x="586" y="2041"/>
                      </a:cxn>
                      <a:cxn ang="0">
                        <a:pos x="603" y="2142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5" y="2689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598" y="2143"/>
                      </a:cxn>
                      <a:cxn ang="0">
                        <a:pos x="580" y="2042"/>
                      </a:cxn>
                      <a:cxn ang="0">
                        <a:pos x="560" y="1941"/>
                      </a:cxn>
                      <a:cxn ang="0">
                        <a:pos x="562" y="1942"/>
                      </a:cxn>
                      <a:cxn ang="0">
                        <a:pos x="393" y="1669"/>
                      </a:cxn>
                      <a:cxn ang="0">
                        <a:pos x="391" y="1668"/>
                      </a:cxn>
                      <a:cxn ang="0">
                        <a:pos x="391" y="1666"/>
                      </a:cxn>
                      <a:cxn ang="0">
                        <a:pos x="341" y="1352"/>
                      </a:cxn>
                      <a:cxn ang="0">
                        <a:pos x="341" y="1351"/>
                      </a:cxn>
                      <a:cxn ang="0">
                        <a:pos x="341" y="1351"/>
                      </a:cxn>
                      <a:cxn ang="0">
                        <a:pos x="369" y="913"/>
                      </a:cxn>
                      <a:cxn ang="0">
                        <a:pos x="369" y="916"/>
                      </a:cxn>
                      <a:cxn ang="0">
                        <a:pos x="269" y="645"/>
                      </a:cxn>
                      <a:cxn ang="0">
                        <a:pos x="270" y="649"/>
                      </a:cxn>
                      <a:cxn ang="0">
                        <a:pos x="148" y="509"/>
                      </a:cxn>
                      <a:cxn ang="0">
                        <a:pos x="148" y="508"/>
                      </a:cxn>
                      <a:cxn ang="0">
                        <a:pos x="147" y="506"/>
                      </a:cxn>
                      <a:cxn ang="0">
                        <a:pos x="3" y="250"/>
                      </a:cxn>
                      <a:cxn ang="0">
                        <a:pos x="0" y="248"/>
                      </a:cxn>
                      <a:cxn ang="0">
                        <a:pos x="0" y="244"/>
                      </a:cxn>
                      <a:cxn ang="0">
                        <a:pos x="0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4" y="4"/>
                      </a:cxn>
                      <a:cxn ang="0">
                        <a:pos x="8" y="1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8" y="1"/>
                      </a:cxn>
                      <a:cxn ang="0">
                        <a:pos x="21" y="4"/>
                      </a:cxn>
                      <a:cxn ang="0">
                        <a:pos x="25" y="8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</a:cxnLst>
                    <a:rect l="0" t="0" r="r" b="b"/>
                    <a:pathLst>
                      <a:path w="636" h="2689">
                        <a:moveTo>
                          <a:pt x="26" y="13"/>
                        </a:moveTo>
                        <a:lnTo>
                          <a:pt x="25" y="244"/>
                        </a:lnTo>
                        <a:lnTo>
                          <a:pt x="23" y="239"/>
                        </a:lnTo>
                        <a:lnTo>
                          <a:pt x="166" y="496"/>
                        </a:lnTo>
                        <a:lnTo>
                          <a:pt x="165" y="495"/>
                        </a:lnTo>
                        <a:lnTo>
                          <a:pt x="285" y="635"/>
                        </a:lnTo>
                        <a:lnTo>
                          <a:pt x="286" y="638"/>
                        </a:lnTo>
                        <a:lnTo>
                          <a:pt x="287" y="639"/>
                        </a:lnTo>
                        <a:lnTo>
                          <a:pt x="385" y="911"/>
                        </a:lnTo>
                        <a:lnTo>
                          <a:pt x="386" y="912"/>
                        </a:lnTo>
                        <a:lnTo>
                          <a:pt x="386" y="914"/>
                        </a:lnTo>
                        <a:lnTo>
                          <a:pt x="354" y="1351"/>
                        </a:lnTo>
                        <a:lnTo>
                          <a:pt x="354" y="1350"/>
                        </a:lnTo>
                        <a:lnTo>
                          <a:pt x="401" y="1665"/>
                        </a:lnTo>
                        <a:lnTo>
                          <a:pt x="400" y="1663"/>
                        </a:lnTo>
                        <a:lnTo>
                          <a:pt x="567" y="1939"/>
                        </a:lnTo>
                        <a:lnTo>
                          <a:pt x="567" y="1939"/>
                        </a:lnTo>
                        <a:lnTo>
                          <a:pt x="567" y="1940"/>
                        </a:lnTo>
                        <a:lnTo>
                          <a:pt x="567" y="1940"/>
                        </a:lnTo>
                        <a:lnTo>
                          <a:pt x="586" y="2041"/>
                        </a:lnTo>
                        <a:lnTo>
                          <a:pt x="603" y="2142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5" y="2689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598" y="2143"/>
                        </a:lnTo>
                        <a:lnTo>
                          <a:pt x="580" y="2042"/>
                        </a:lnTo>
                        <a:lnTo>
                          <a:pt x="560" y="1941"/>
                        </a:lnTo>
                        <a:lnTo>
                          <a:pt x="562" y="1942"/>
                        </a:lnTo>
                        <a:lnTo>
                          <a:pt x="393" y="1669"/>
                        </a:lnTo>
                        <a:lnTo>
                          <a:pt x="391" y="1668"/>
                        </a:lnTo>
                        <a:lnTo>
                          <a:pt x="391" y="1666"/>
                        </a:lnTo>
                        <a:lnTo>
                          <a:pt x="341" y="1352"/>
                        </a:lnTo>
                        <a:lnTo>
                          <a:pt x="341" y="1351"/>
                        </a:lnTo>
                        <a:lnTo>
                          <a:pt x="341" y="1351"/>
                        </a:lnTo>
                        <a:lnTo>
                          <a:pt x="369" y="913"/>
                        </a:lnTo>
                        <a:lnTo>
                          <a:pt x="369" y="916"/>
                        </a:lnTo>
                        <a:lnTo>
                          <a:pt x="269" y="645"/>
                        </a:lnTo>
                        <a:lnTo>
                          <a:pt x="270" y="649"/>
                        </a:lnTo>
                        <a:lnTo>
                          <a:pt x="148" y="509"/>
                        </a:lnTo>
                        <a:lnTo>
                          <a:pt x="148" y="508"/>
                        </a:lnTo>
                        <a:lnTo>
                          <a:pt x="147" y="506"/>
                        </a:lnTo>
                        <a:lnTo>
                          <a:pt x="3" y="250"/>
                        </a:lnTo>
                        <a:lnTo>
                          <a:pt x="0" y="248"/>
                        </a:lnTo>
                        <a:lnTo>
                          <a:pt x="0" y="244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8" y="1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8" y="1"/>
                        </a:lnTo>
                        <a:lnTo>
                          <a:pt x="21" y="4"/>
                        </a:lnTo>
                        <a:lnTo>
                          <a:pt x="25" y="8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 8">
                    <a:extLst>
                      <a:ext uri="{FF2B5EF4-FFF2-40B4-BE49-F238E27FC236}">
                        <a16:creationId xmlns:a16="http://schemas.microsoft.com/office/drawing/2014/main" id="{3F4900AE-ECDA-91CF-9327-8521181A2B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7266" y="4109509"/>
                    <a:ext cx="155327" cy="657224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9" name="Freeform 7">
                    <a:extLst>
                      <a:ext uri="{FF2B5EF4-FFF2-40B4-BE49-F238E27FC236}">
                        <a16:creationId xmlns:a16="http://schemas.microsoft.com/office/drawing/2014/main" id="{3684EAF3-FD1F-2E9A-1C21-F491F596B2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16019" flipH="1">
                    <a:off x="1500486" y="3662715"/>
                    <a:ext cx="268985" cy="2560804"/>
                  </a:xfrm>
                  <a:custGeom>
                    <a:avLst/>
                    <a:gdLst/>
                    <a:ahLst/>
                    <a:cxnLst>
                      <a:cxn ang="0">
                        <a:pos x="105" y="161"/>
                      </a:cxn>
                      <a:cxn ang="0">
                        <a:pos x="107" y="164"/>
                      </a:cxn>
                      <a:cxn ang="0">
                        <a:pos x="184" y="518"/>
                      </a:cxn>
                      <a:cxn ang="0">
                        <a:pos x="183" y="1119"/>
                      </a:cxn>
                      <a:cxn ang="0">
                        <a:pos x="300" y="1431"/>
                      </a:cxn>
                      <a:cxn ang="0">
                        <a:pos x="300" y="1433"/>
                      </a:cxn>
                      <a:cxn ang="0">
                        <a:pos x="352" y="1890"/>
                      </a:cxn>
                      <a:cxn ang="0">
                        <a:pos x="351" y="2256"/>
                      </a:cxn>
                      <a:cxn ang="0">
                        <a:pos x="394" y="2456"/>
                      </a:cxn>
                      <a:cxn ang="0">
                        <a:pos x="394" y="2458"/>
                      </a:cxn>
                      <a:cxn ang="0">
                        <a:pos x="349" y="2733"/>
                      </a:cxn>
                      <a:cxn ang="0">
                        <a:pos x="351" y="3132"/>
                      </a:cxn>
                      <a:cxn ang="0">
                        <a:pos x="391" y="3474"/>
                      </a:cxn>
                      <a:cxn ang="0">
                        <a:pos x="346" y="3820"/>
                      </a:cxn>
                      <a:cxn ang="0">
                        <a:pos x="389" y="3474"/>
                      </a:cxn>
                      <a:cxn ang="0">
                        <a:pos x="346" y="3132"/>
                      </a:cxn>
                      <a:cxn ang="0">
                        <a:pos x="342" y="2733"/>
                      </a:cxn>
                      <a:cxn ang="0">
                        <a:pos x="342" y="2732"/>
                      </a:cxn>
                      <a:cxn ang="0">
                        <a:pos x="386" y="2458"/>
                      </a:cxn>
                      <a:cxn ang="0">
                        <a:pos x="340" y="2256"/>
                      </a:cxn>
                      <a:cxn ang="0">
                        <a:pos x="339" y="1891"/>
                      </a:cxn>
                      <a:cxn ang="0">
                        <a:pos x="284" y="1434"/>
                      </a:cxn>
                      <a:cxn ang="0">
                        <a:pos x="165" y="1122"/>
                      </a:cxn>
                      <a:cxn ang="0">
                        <a:pos x="164" y="1119"/>
                      </a:cxn>
                      <a:cxn ang="0">
                        <a:pos x="163" y="521"/>
                      </a:cxn>
                      <a:cxn ang="0">
                        <a:pos x="83" y="172"/>
                      </a:cxn>
                      <a:cxn ang="0">
                        <a:pos x="1" y="19"/>
                      </a:cxn>
                      <a:cxn ang="0">
                        <a:pos x="0" y="9"/>
                      </a:cxn>
                      <a:cxn ang="0">
                        <a:pos x="7" y="1"/>
                      </a:cxn>
                      <a:cxn ang="0">
                        <a:pos x="11" y="0"/>
                      </a:cxn>
                      <a:cxn ang="0">
                        <a:pos x="21" y="2"/>
                      </a:cxn>
                      <a:cxn ang="0">
                        <a:pos x="24" y="7"/>
                      </a:cxn>
                    </a:cxnLst>
                    <a:rect l="0" t="0" r="r" b="b"/>
                    <a:pathLst>
                      <a:path w="394" h="3820">
                        <a:moveTo>
                          <a:pt x="24" y="7"/>
                        </a:moveTo>
                        <a:lnTo>
                          <a:pt x="105" y="161"/>
                        </a:lnTo>
                        <a:lnTo>
                          <a:pt x="105" y="162"/>
                        </a:lnTo>
                        <a:lnTo>
                          <a:pt x="107" y="164"/>
                        </a:lnTo>
                        <a:lnTo>
                          <a:pt x="184" y="516"/>
                        </a:lnTo>
                        <a:lnTo>
                          <a:pt x="184" y="518"/>
                        </a:lnTo>
                        <a:lnTo>
                          <a:pt x="184" y="519"/>
                        </a:lnTo>
                        <a:lnTo>
                          <a:pt x="183" y="1119"/>
                        </a:lnTo>
                        <a:lnTo>
                          <a:pt x="182" y="1116"/>
                        </a:lnTo>
                        <a:lnTo>
                          <a:pt x="300" y="1431"/>
                        </a:lnTo>
                        <a:lnTo>
                          <a:pt x="300" y="1432"/>
                        </a:lnTo>
                        <a:lnTo>
                          <a:pt x="300" y="1433"/>
                        </a:lnTo>
                        <a:lnTo>
                          <a:pt x="352" y="1890"/>
                        </a:lnTo>
                        <a:lnTo>
                          <a:pt x="352" y="1890"/>
                        </a:lnTo>
                        <a:lnTo>
                          <a:pt x="352" y="1891"/>
                        </a:lnTo>
                        <a:lnTo>
                          <a:pt x="351" y="2256"/>
                        </a:lnTo>
                        <a:lnTo>
                          <a:pt x="350" y="2254"/>
                        </a:lnTo>
                        <a:lnTo>
                          <a:pt x="394" y="2456"/>
                        </a:lnTo>
                        <a:lnTo>
                          <a:pt x="394" y="2457"/>
                        </a:lnTo>
                        <a:lnTo>
                          <a:pt x="394" y="2458"/>
                        </a:lnTo>
                        <a:lnTo>
                          <a:pt x="349" y="2733"/>
                        </a:lnTo>
                        <a:lnTo>
                          <a:pt x="349" y="2733"/>
                        </a:lnTo>
                        <a:lnTo>
                          <a:pt x="351" y="3132"/>
                        </a:lnTo>
                        <a:lnTo>
                          <a:pt x="351" y="3132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91" y="3474"/>
                        </a:lnTo>
                        <a:lnTo>
                          <a:pt x="346" y="3820"/>
                        </a:lnTo>
                        <a:lnTo>
                          <a:pt x="389" y="3474"/>
                        </a:lnTo>
                        <a:lnTo>
                          <a:pt x="389" y="3474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6" y="3132"/>
                        </a:lnTo>
                        <a:lnTo>
                          <a:pt x="342" y="2733"/>
                        </a:lnTo>
                        <a:lnTo>
                          <a:pt x="342" y="2733"/>
                        </a:lnTo>
                        <a:lnTo>
                          <a:pt x="342" y="2732"/>
                        </a:lnTo>
                        <a:lnTo>
                          <a:pt x="386" y="2456"/>
                        </a:lnTo>
                        <a:lnTo>
                          <a:pt x="386" y="2458"/>
                        </a:lnTo>
                        <a:lnTo>
                          <a:pt x="340" y="2257"/>
                        </a:lnTo>
                        <a:lnTo>
                          <a:pt x="340" y="2256"/>
                        </a:lnTo>
                        <a:lnTo>
                          <a:pt x="340" y="2256"/>
                        </a:lnTo>
                        <a:lnTo>
                          <a:pt x="339" y="1891"/>
                        </a:lnTo>
                        <a:lnTo>
                          <a:pt x="339" y="1891"/>
                        </a:lnTo>
                        <a:lnTo>
                          <a:pt x="284" y="1434"/>
                        </a:lnTo>
                        <a:lnTo>
                          <a:pt x="286" y="1437"/>
                        </a:lnTo>
                        <a:lnTo>
                          <a:pt x="165" y="1122"/>
                        </a:lnTo>
                        <a:lnTo>
                          <a:pt x="164" y="1120"/>
                        </a:lnTo>
                        <a:lnTo>
                          <a:pt x="164" y="1119"/>
                        </a:lnTo>
                        <a:lnTo>
                          <a:pt x="162" y="519"/>
                        </a:lnTo>
                        <a:lnTo>
                          <a:pt x="163" y="521"/>
                        </a:lnTo>
                        <a:lnTo>
                          <a:pt x="82" y="170"/>
                        </a:lnTo>
                        <a:lnTo>
                          <a:pt x="83" y="172"/>
                        </a:lnTo>
                        <a:lnTo>
                          <a:pt x="1" y="19"/>
                        </a:lnTo>
                        <a:lnTo>
                          <a:pt x="1" y="19"/>
                        </a:lnTo>
                        <a:lnTo>
                          <a:pt x="0" y="13"/>
                        </a:lnTo>
                        <a:lnTo>
                          <a:pt x="0" y="9"/>
                        </a:lnTo>
                        <a:lnTo>
                          <a:pt x="3" y="4"/>
                        </a:lnTo>
                        <a:lnTo>
                          <a:pt x="7" y="1"/>
                        </a:lnTo>
                        <a:lnTo>
                          <a:pt x="7" y="1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1" y="2"/>
                        </a:lnTo>
                        <a:lnTo>
                          <a:pt x="24" y="7"/>
                        </a:lnTo>
                        <a:lnTo>
                          <a:pt x="24" y="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0" name="Freeform 5">
                    <a:extLst>
                      <a:ext uri="{FF2B5EF4-FFF2-40B4-BE49-F238E27FC236}">
                        <a16:creationId xmlns:a16="http://schemas.microsoft.com/office/drawing/2014/main" id="{C337FD7E-D2E0-5521-FFCF-DDBD6657F0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854508" y="3640666"/>
                    <a:ext cx="169025" cy="2623558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1" name="Freeform 8">
                    <a:extLst>
                      <a:ext uri="{FF2B5EF4-FFF2-40B4-BE49-F238E27FC236}">
                        <a16:creationId xmlns:a16="http://schemas.microsoft.com/office/drawing/2014/main" id="{F90EDC77-9B52-C851-1201-09AA08503E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6198" y="4101042"/>
                    <a:ext cx="155327" cy="657224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8">
                    <a:extLst>
                      <a:ext uri="{FF2B5EF4-FFF2-40B4-BE49-F238E27FC236}">
                        <a16:creationId xmlns:a16="http://schemas.microsoft.com/office/drawing/2014/main" id="{0C008E5C-223E-0611-08B0-CA7C1A6F9D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08441" flipH="1">
                    <a:off x="1634063" y="3662892"/>
                    <a:ext cx="194736" cy="1359958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5">
                    <a:extLst>
                      <a:ext uri="{FF2B5EF4-FFF2-40B4-BE49-F238E27FC236}">
                        <a16:creationId xmlns:a16="http://schemas.microsoft.com/office/drawing/2014/main" id="{338CAEBB-9456-5DB8-36E9-22000BF7C7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448727">
                    <a:off x="1720850" y="3651250"/>
                    <a:ext cx="169025" cy="2623558"/>
                  </a:xfrm>
                  <a:custGeom>
                    <a:avLst/>
                    <a:gdLst/>
                    <a:ahLst/>
                    <a:cxnLst>
                      <a:cxn ang="0">
                        <a:pos x="53" y="517"/>
                      </a:cxn>
                      <a:cxn ang="0">
                        <a:pos x="69" y="664"/>
                      </a:cxn>
                      <a:cxn ang="0">
                        <a:pos x="74" y="774"/>
                      </a:cxn>
                      <a:cxn ang="0">
                        <a:pos x="73" y="849"/>
                      </a:cxn>
                      <a:cxn ang="0">
                        <a:pos x="64" y="923"/>
                      </a:cxn>
                      <a:cxn ang="0">
                        <a:pos x="54" y="960"/>
                      </a:cxn>
                      <a:cxn ang="0">
                        <a:pos x="37" y="1011"/>
                      </a:cxn>
                      <a:cxn ang="0">
                        <a:pos x="33" y="1063"/>
                      </a:cxn>
                      <a:cxn ang="0">
                        <a:pos x="36" y="1100"/>
                      </a:cxn>
                      <a:cxn ang="0">
                        <a:pos x="53" y="1209"/>
                      </a:cxn>
                      <a:cxn ang="0">
                        <a:pos x="56" y="1247"/>
                      </a:cxn>
                      <a:cxn ang="0">
                        <a:pos x="51" y="1284"/>
                      </a:cxn>
                      <a:cxn ang="0">
                        <a:pos x="43" y="1320"/>
                      </a:cxn>
                      <a:cxn ang="0">
                        <a:pos x="34" y="1392"/>
                      </a:cxn>
                      <a:cxn ang="0">
                        <a:pos x="30" y="1466"/>
                      </a:cxn>
                      <a:cxn ang="0">
                        <a:pos x="30" y="1576"/>
                      </a:cxn>
                      <a:cxn ang="0">
                        <a:pos x="32" y="1687"/>
                      </a:cxn>
                      <a:cxn ang="0">
                        <a:pos x="28" y="1908"/>
                      </a:cxn>
                      <a:cxn ang="0">
                        <a:pos x="21" y="2054"/>
                      </a:cxn>
                      <a:cxn ang="0">
                        <a:pos x="8" y="2201"/>
                      </a:cxn>
                      <a:cxn ang="0">
                        <a:pos x="4" y="2274"/>
                      </a:cxn>
                      <a:cxn ang="0">
                        <a:pos x="10" y="2329"/>
                      </a:cxn>
                      <a:cxn ang="0">
                        <a:pos x="20" y="2364"/>
                      </a:cxn>
                      <a:cxn ang="0">
                        <a:pos x="38" y="2417"/>
                      </a:cxn>
                      <a:cxn ang="0">
                        <a:pos x="52" y="2489"/>
                      </a:cxn>
                      <a:cxn ang="0">
                        <a:pos x="63" y="2562"/>
                      </a:cxn>
                      <a:cxn ang="0">
                        <a:pos x="82" y="2782"/>
                      </a:cxn>
                      <a:cxn ang="0">
                        <a:pos x="82" y="2782"/>
                      </a:cxn>
                      <a:cxn ang="0">
                        <a:pos x="60" y="2562"/>
                      </a:cxn>
                      <a:cxn ang="0">
                        <a:pos x="50" y="2489"/>
                      </a:cxn>
                      <a:cxn ang="0">
                        <a:pos x="34" y="2418"/>
                      </a:cxn>
                      <a:cxn ang="0">
                        <a:pos x="16" y="2366"/>
                      </a:cxn>
                      <a:cxn ang="0">
                        <a:pos x="6" y="2330"/>
                      </a:cxn>
                      <a:cxn ang="0">
                        <a:pos x="0" y="2274"/>
                      </a:cxn>
                      <a:cxn ang="0">
                        <a:pos x="2" y="2201"/>
                      </a:cxn>
                      <a:cxn ang="0">
                        <a:pos x="13" y="2054"/>
                      </a:cxn>
                      <a:cxn ang="0">
                        <a:pos x="20" y="1907"/>
                      </a:cxn>
                      <a:cxn ang="0">
                        <a:pos x="21" y="1687"/>
                      </a:cxn>
                      <a:cxn ang="0">
                        <a:pos x="19" y="1577"/>
                      </a:cxn>
                      <a:cxn ang="0">
                        <a:pos x="18" y="1466"/>
                      </a:cxn>
                      <a:cxn ang="0">
                        <a:pos x="21" y="1391"/>
                      </a:cxn>
                      <a:cxn ang="0">
                        <a:pos x="29" y="1318"/>
                      </a:cxn>
                      <a:cxn ang="0">
                        <a:pos x="38" y="1281"/>
                      </a:cxn>
                      <a:cxn ang="0">
                        <a:pos x="41" y="1247"/>
                      </a:cxn>
                      <a:cxn ang="0">
                        <a:pos x="32" y="1174"/>
                      </a:cxn>
                      <a:cxn ang="0">
                        <a:pos x="20" y="1102"/>
                      </a:cxn>
                      <a:cxn ang="0">
                        <a:pos x="17" y="1046"/>
                      </a:cxn>
                      <a:cxn ang="0">
                        <a:pos x="20" y="1008"/>
                      </a:cxn>
                      <a:cxn ang="0">
                        <a:pos x="28" y="980"/>
                      </a:cxn>
                      <a:cxn ang="0">
                        <a:pos x="38" y="953"/>
                      </a:cxn>
                      <a:cxn ang="0">
                        <a:pos x="51" y="902"/>
                      </a:cxn>
                      <a:cxn ang="0">
                        <a:pos x="57" y="812"/>
                      </a:cxn>
                      <a:cxn ang="0">
                        <a:pos x="54" y="739"/>
                      </a:cxn>
                      <a:cxn ang="0">
                        <a:pos x="42" y="592"/>
                      </a:cxn>
                      <a:cxn ang="0">
                        <a:pos x="32" y="516"/>
                      </a:cxn>
                      <a:cxn ang="0">
                        <a:pos x="161" y="4"/>
                      </a:cxn>
                      <a:cxn ang="0">
                        <a:pos x="174" y="0"/>
                      </a:cxn>
                      <a:cxn ang="0">
                        <a:pos x="182" y="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2856">
                        <a:moveTo>
                          <a:pt x="183" y="16"/>
                        </a:moveTo>
                        <a:lnTo>
                          <a:pt x="53" y="521"/>
                        </a:lnTo>
                        <a:lnTo>
                          <a:pt x="53" y="517"/>
                        </a:lnTo>
                        <a:lnTo>
                          <a:pt x="53" y="517"/>
                        </a:lnTo>
                        <a:lnTo>
                          <a:pt x="62" y="590"/>
                        </a:lnTo>
                        <a:lnTo>
                          <a:pt x="69" y="664"/>
                        </a:lnTo>
                        <a:lnTo>
                          <a:pt x="72" y="701"/>
                        </a:lnTo>
                        <a:lnTo>
                          <a:pt x="73" y="738"/>
                        </a:lnTo>
                        <a:lnTo>
                          <a:pt x="74" y="774"/>
                        </a:lnTo>
                        <a:lnTo>
                          <a:pt x="74" y="812"/>
                        </a:lnTo>
                        <a:lnTo>
                          <a:pt x="74" y="812"/>
                        </a:lnTo>
                        <a:lnTo>
                          <a:pt x="73" y="849"/>
                        </a:lnTo>
                        <a:lnTo>
                          <a:pt x="71" y="887"/>
                        </a:lnTo>
                        <a:lnTo>
                          <a:pt x="68" y="904"/>
                        </a:lnTo>
                        <a:lnTo>
                          <a:pt x="64" y="923"/>
                        </a:lnTo>
                        <a:lnTo>
                          <a:pt x="60" y="942"/>
                        </a:lnTo>
                        <a:lnTo>
                          <a:pt x="54" y="960"/>
                        </a:lnTo>
                        <a:lnTo>
                          <a:pt x="54" y="960"/>
                        </a:lnTo>
                        <a:lnTo>
                          <a:pt x="47" y="977"/>
                        </a:lnTo>
                        <a:lnTo>
                          <a:pt x="40" y="993"/>
                        </a:lnTo>
                        <a:lnTo>
                          <a:pt x="37" y="1011"/>
                        </a:lnTo>
                        <a:lnTo>
                          <a:pt x="34" y="1028"/>
                        </a:lnTo>
                        <a:lnTo>
                          <a:pt x="33" y="1046"/>
                        </a:lnTo>
                        <a:lnTo>
                          <a:pt x="33" y="1063"/>
                        </a:lnTo>
                        <a:lnTo>
                          <a:pt x="34" y="1082"/>
                        </a:lnTo>
                        <a:lnTo>
                          <a:pt x="36" y="1100"/>
                        </a:lnTo>
                        <a:lnTo>
                          <a:pt x="36" y="1100"/>
                        </a:lnTo>
                        <a:lnTo>
                          <a:pt x="41" y="1136"/>
                        </a:lnTo>
                        <a:lnTo>
                          <a:pt x="48" y="1172"/>
                        </a:lnTo>
                        <a:lnTo>
                          <a:pt x="53" y="1209"/>
                        </a:lnTo>
                        <a:lnTo>
                          <a:pt x="54" y="1228"/>
                        </a:lnTo>
                        <a:lnTo>
                          <a:pt x="56" y="1247"/>
                        </a:lnTo>
                        <a:lnTo>
                          <a:pt x="56" y="1247"/>
                        </a:lnTo>
                        <a:lnTo>
                          <a:pt x="54" y="1266"/>
                        </a:lnTo>
                        <a:lnTo>
                          <a:pt x="53" y="1276"/>
                        </a:lnTo>
                        <a:lnTo>
                          <a:pt x="51" y="1284"/>
                        </a:lnTo>
                        <a:lnTo>
                          <a:pt x="51" y="1284"/>
                        </a:lnTo>
                        <a:lnTo>
                          <a:pt x="47" y="1302"/>
                        </a:lnTo>
                        <a:lnTo>
                          <a:pt x="43" y="1320"/>
                        </a:lnTo>
                        <a:lnTo>
                          <a:pt x="43" y="1320"/>
                        </a:lnTo>
                        <a:lnTo>
                          <a:pt x="38" y="1357"/>
                        </a:lnTo>
                        <a:lnTo>
                          <a:pt x="34" y="1392"/>
                        </a:lnTo>
                        <a:lnTo>
                          <a:pt x="34" y="1392"/>
                        </a:lnTo>
                        <a:lnTo>
                          <a:pt x="32" y="1429"/>
                        </a:lnTo>
                        <a:lnTo>
                          <a:pt x="30" y="1466"/>
                        </a:lnTo>
                        <a:lnTo>
                          <a:pt x="30" y="1539"/>
                        </a:lnTo>
                        <a:lnTo>
                          <a:pt x="30" y="1539"/>
                        </a:lnTo>
                        <a:lnTo>
                          <a:pt x="30" y="1576"/>
                        </a:lnTo>
                        <a:lnTo>
                          <a:pt x="31" y="1612"/>
                        </a:lnTo>
                        <a:lnTo>
                          <a:pt x="31" y="1612"/>
                        </a:lnTo>
                        <a:lnTo>
                          <a:pt x="32" y="1687"/>
                        </a:lnTo>
                        <a:lnTo>
                          <a:pt x="32" y="1687"/>
                        </a:lnTo>
                        <a:lnTo>
                          <a:pt x="30" y="1833"/>
                        </a:lnTo>
                        <a:lnTo>
                          <a:pt x="28" y="1908"/>
                        </a:lnTo>
                        <a:lnTo>
                          <a:pt x="26" y="1981"/>
                        </a:lnTo>
                        <a:lnTo>
                          <a:pt x="26" y="1981"/>
                        </a:lnTo>
                        <a:lnTo>
                          <a:pt x="21" y="2054"/>
                        </a:lnTo>
                        <a:lnTo>
                          <a:pt x="14" y="2128"/>
                        </a:lnTo>
                        <a:lnTo>
                          <a:pt x="14" y="2128"/>
                        </a:lnTo>
                        <a:lnTo>
                          <a:pt x="8" y="2201"/>
                        </a:lnTo>
                        <a:lnTo>
                          <a:pt x="6" y="2238"/>
                        </a:lnTo>
                        <a:lnTo>
                          <a:pt x="4" y="2274"/>
                        </a:lnTo>
                        <a:lnTo>
                          <a:pt x="4" y="2274"/>
                        </a:lnTo>
                        <a:lnTo>
                          <a:pt x="6" y="2293"/>
                        </a:lnTo>
                        <a:lnTo>
                          <a:pt x="7" y="2311"/>
                        </a:lnTo>
                        <a:lnTo>
                          <a:pt x="10" y="2329"/>
                        </a:lnTo>
                        <a:lnTo>
                          <a:pt x="14" y="2347"/>
                        </a:lnTo>
                        <a:lnTo>
                          <a:pt x="14" y="2347"/>
                        </a:lnTo>
                        <a:lnTo>
                          <a:pt x="20" y="2364"/>
                        </a:lnTo>
                        <a:lnTo>
                          <a:pt x="27" y="2381"/>
                        </a:lnTo>
                        <a:lnTo>
                          <a:pt x="33" y="2399"/>
                        </a:lnTo>
                        <a:lnTo>
                          <a:pt x="38" y="2417"/>
                        </a:lnTo>
                        <a:lnTo>
                          <a:pt x="38" y="2417"/>
                        </a:lnTo>
                        <a:lnTo>
                          <a:pt x="47" y="2452"/>
                        </a:lnTo>
                        <a:lnTo>
                          <a:pt x="52" y="2489"/>
                        </a:lnTo>
                        <a:lnTo>
                          <a:pt x="58" y="2526"/>
                        </a:lnTo>
                        <a:lnTo>
                          <a:pt x="63" y="2562"/>
                        </a:lnTo>
                        <a:lnTo>
                          <a:pt x="63" y="2562"/>
                        </a:lnTo>
                        <a:lnTo>
                          <a:pt x="71" y="2634"/>
                        </a:lnTo>
                        <a:lnTo>
                          <a:pt x="78" y="2708"/>
                        </a:lnTo>
                        <a:lnTo>
                          <a:pt x="82" y="2782"/>
                        </a:lnTo>
                        <a:lnTo>
                          <a:pt x="87" y="2856"/>
                        </a:lnTo>
                        <a:lnTo>
                          <a:pt x="87" y="2856"/>
                        </a:lnTo>
                        <a:lnTo>
                          <a:pt x="82" y="2782"/>
                        </a:lnTo>
                        <a:lnTo>
                          <a:pt x="76" y="2709"/>
                        </a:lnTo>
                        <a:lnTo>
                          <a:pt x="69" y="2636"/>
                        </a:lnTo>
                        <a:lnTo>
                          <a:pt x="60" y="2562"/>
                        </a:lnTo>
                        <a:lnTo>
                          <a:pt x="60" y="2562"/>
                        </a:lnTo>
                        <a:lnTo>
                          <a:pt x="56" y="2526"/>
                        </a:lnTo>
                        <a:lnTo>
                          <a:pt x="50" y="2489"/>
                        </a:lnTo>
                        <a:lnTo>
                          <a:pt x="42" y="2453"/>
                        </a:lnTo>
                        <a:lnTo>
                          <a:pt x="34" y="2418"/>
                        </a:lnTo>
                        <a:lnTo>
                          <a:pt x="34" y="2418"/>
                        </a:lnTo>
                        <a:lnTo>
                          <a:pt x="29" y="2400"/>
                        </a:lnTo>
                        <a:lnTo>
                          <a:pt x="22" y="2383"/>
                        </a:lnTo>
                        <a:lnTo>
                          <a:pt x="16" y="2366"/>
                        </a:lnTo>
                        <a:lnTo>
                          <a:pt x="10" y="2348"/>
                        </a:lnTo>
                        <a:lnTo>
                          <a:pt x="10" y="2348"/>
                        </a:lnTo>
                        <a:lnTo>
                          <a:pt x="6" y="2330"/>
                        </a:lnTo>
                        <a:lnTo>
                          <a:pt x="2" y="2312"/>
                        </a:lnTo>
                        <a:lnTo>
                          <a:pt x="0" y="2293"/>
                        </a:lnTo>
                        <a:lnTo>
                          <a:pt x="0" y="2274"/>
                        </a:lnTo>
                        <a:lnTo>
                          <a:pt x="0" y="2274"/>
                        </a:lnTo>
                        <a:lnTo>
                          <a:pt x="0" y="2238"/>
                        </a:lnTo>
                        <a:lnTo>
                          <a:pt x="2" y="2201"/>
                        </a:lnTo>
                        <a:lnTo>
                          <a:pt x="9" y="2128"/>
                        </a:lnTo>
                        <a:lnTo>
                          <a:pt x="9" y="2128"/>
                        </a:lnTo>
                        <a:lnTo>
                          <a:pt x="13" y="2054"/>
                        </a:lnTo>
                        <a:lnTo>
                          <a:pt x="18" y="1981"/>
                        </a:lnTo>
                        <a:lnTo>
                          <a:pt x="18" y="1981"/>
                        </a:lnTo>
                        <a:lnTo>
                          <a:pt x="20" y="1907"/>
                        </a:lnTo>
                        <a:lnTo>
                          <a:pt x="21" y="1833"/>
                        </a:lnTo>
                        <a:lnTo>
                          <a:pt x="21" y="1687"/>
                        </a:lnTo>
                        <a:lnTo>
                          <a:pt x="21" y="1687"/>
                        </a:lnTo>
                        <a:lnTo>
                          <a:pt x="20" y="1613"/>
                        </a:lnTo>
                        <a:lnTo>
                          <a:pt x="20" y="1613"/>
                        </a:lnTo>
                        <a:lnTo>
                          <a:pt x="19" y="1577"/>
                        </a:lnTo>
                        <a:lnTo>
                          <a:pt x="18" y="1539"/>
                        </a:lnTo>
                        <a:lnTo>
                          <a:pt x="18" y="1539"/>
                        </a:lnTo>
                        <a:lnTo>
                          <a:pt x="18" y="1466"/>
                        </a:lnTo>
                        <a:lnTo>
                          <a:pt x="19" y="1429"/>
                        </a:lnTo>
                        <a:lnTo>
                          <a:pt x="21" y="1391"/>
                        </a:lnTo>
                        <a:lnTo>
                          <a:pt x="21" y="1391"/>
                        </a:lnTo>
                        <a:lnTo>
                          <a:pt x="24" y="1354"/>
                        </a:lnTo>
                        <a:lnTo>
                          <a:pt x="29" y="1318"/>
                        </a:lnTo>
                        <a:lnTo>
                          <a:pt x="29" y="1318"/>
                        </a:lnTo>
                        <a:lnTo>
                          <a:pt x="33" y="1299"/>
                        </a:lnTo>
                        <a:lnTo>
                          <a:pt x="38" y="1281"/>
                        </a:lnTo>
                        <a:lnTo>
                          <a:pt x="38" y="1281"/>
                        </a:lnTo>
                        <a:lnTo>
                          <a:pt x="40" y="1264"/>
                        </a:lnTo>
                        <a:lnTo>
                          <a:pt x="41" y="1247"/>
                        </a:lnTo>
                        <a:lnTo>
                          <a:pt x="41" y="1247"/>
                        </a:lnTo>
                        <a:lnTo>
                          <a:pt x="40" y="1229"/>
                        </a:lnTo>
                        <a:lnTo>
                          <a:pt x="38" y="1211"/>
                        </a:lnTo>
                        <a:lnTo>
                          <a:pt x="32" y="1174"/>
                        </a:lnTo>
                        <a:lnTo>
                          <a:pt x="26" y="1139"/>
                        </a:lnTo>
                        <a:lnTo>
                          <a:pt x="20" y="1102"/>
                        </a:lnTo>
                        <a:lnTo>
                          <a:pt x="20" y="1102"/>
                        </a:lnTo>
                        <a:lnTo>
                          <a:pt x="18" y="1083"/>
                        </a:lnTo>
                        <a:lnTo>
                          <a:pt x="17" y="1064"/>
                        </a:lnTo>
                        <a:lnTo>
                          <a:pt x="17" y="1046"/>
                        </a:lnTo>
                        <a:lnTo>
                          <a:pt x="18" y="1027"/>
                        </a:lnTo>
                        <a:lnTo>
                          <a:pt x="18" y="1027"/>
                        </a:lnTo>
                        <a:lnTo>
                          <a:pt x="20" y="1008"/>
                        </a:lnTo>
                        <a:lnTo>
                          <a:pt x="24" y="989"/>
                        </a:lnTo>
                        <a:lnTo>
                          <a:pt x="24" y="989"/>
                        </a:lnTo>
                        <a:lnTo>
                          <a:pt x="28" y="980"/>
                        </a:lnTo>
                        <a:lnTo>
                          <a:pt x="31" y="970"/>
                        </a:lnTo>
                        <a:lnTo>
                          <a:pt x="38" y="953"/>
                        </a:lnTo>
                        <a:lnTo>
                          <a:pt x="38" y="953"/>
                        </a:lnTo>
                        <a:lnTo>
                          <a:pt x="43" y="937"/>
                        </a:lnTo>
                        <a:lnTo>
                          <a:pt x="48" y="920"/>
                        </a:lnTo>
                        <a:lnTo>
                          <a:pt x="51" y="902"/>
                        </a:lnTo>
                        <a:lnTo>
                          <a:pt x="53" y="884"/>
                        </a:lnTo>
                        <a:lnTo>
                          <a:pt x="56" y="848"/>
                        </a:lnTo>
                        <a:lnTo>
                          <a:pt x="57" y="812"/>
                        </a:lnTo>
                        <a:lnTo>
                          <a:pt x="57" y="812"/>
                        </a:lnTo>
                        <a:lnTo>
                          <a:pt x="56" y="776"/>
                        </a:lnTo>
                        <a:lnTo>
                          <a:pt x="54" y="739"/>
                        </a:lnTo>
                        <a:lnTo>
                          <a:pt x="52" y="702"/>
                        </a:lnTo>
                        <a:lnTo>
                          <a:pt x="50" y="666"/>
                        </a:lnTo>
                        <a:lnTo>
                          <a:pt x="42" y="592"/>
                        </a:lnTo>
                        <a:lnTo>
                          <a:pt x="32" y="520"/>
                        </a:lnTo>
                        <a:lnTo>
                          <a:pt x="32" y="518"/>
                        </a:lnTo>
                        <a:lnTo>
                          <a:pt x="32" y="516"/>
                        </a:lnTo>
                        <a:lnTo>
                          <a:pt x="159" y="9"/>
                        </a:lnTo>
                        <a:lnTo>
                          <a:pt x="159" y="9"/>
                        </a:lnTo>
                        <a:lnTo>
                          <a:pt x="161" y="4"/>
                        </a:lnTo>
                        <a:lnTo>
                          <a:pt x="164" y="1"/>
                        </a:lnTo>
                        <a:lnTo>
                          <a:pt x="169" y="0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179" y="2"/>
                        </a:lnTo>
                        <a:lnTo>
                          <a:pt x="182" y="6"/>
                        </a:lnTo>
                        <a:lnTo>
                          <a:pt x="184" y="10"/>
                        </a:lnTo>
                        <a:lnTo>
                          <a:pt x="184" y="16"/>
                        </a:lnTo>
                        <a:lnTo>
                          <a:pt x="184" y="16"/>
                        </a:lnTo>
                        <a:lnTo>
                          <a:pt x="183" y="16"/>
                        </a:lnTo>
                        <a:lnTo>
                          <a:pt x="183" y="16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4" name="Freeform 6">
                    <a:extLst>
                      <a:ext uri="{FF2B5EF4-FFF2-40B4-BE49-F238E27FC236}">
                        <a16:creationId xmlns:a16="http://schemas.microsoft.com/office/drawing/2014/main" id="{507671B3-CEAB-FED5-2331-6BD7357C01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099981" flipH="1">
                    <a:off x="1589359" y="3674975"/>
                    <a:ext cx="430796" cy="2259597"/>
                  </a:xfrm>
                  <a:custGeom>
                    <a:avLst/>
                    <a:gdLst/>
                    <a:ahLst/>
                    <a:cxnLst>
                      <a:cxn ang="0">
                        <a:pos x="26" y="13"/>
                      </a:cxn>
                      <a:cxn ang="0">
                        <a:pos x="25" y="244"/>
                      </a:cxn>
                      <a:cxn ang="0">
                        <a:pos x="23" y="239"/>
                      </a:cxn>
                      <a:cxn ang="0">
                        <a:pos x="166" y="496"/>
                      </a:cxn>
                      <a:cxn ang="0">
                        <a:pos x="165" y="495"/>
                      </a:cxn>
                      <a:cxn ang="0">
                        <a:pos x="285" y="635"/>
                      </a:cxn>
                      <a:cxn ang="0">
                        <a:pos x="286" y="638"/>
                      </a:cxn>
                      <a:cxn ang="0">
                        <a:pos x="287" y="639"/>
                      </a:cxn>
                      <a:cxn ang="0">
                        <a:pos x="385" y="911"/>
                      </a:cxn>
                      <a:cxn ang="0">
                        <a:pos x="386" y="912"/>
                      </a:cxn>
                      <a:cxn ang="0">
                        <a:pos x="386" y="914"/>
                      </a:cxn>
                      <a:cxn ang="0">
                        <a:pos x="354" y="1351"/>
                      </a:cxn>
                      <a:cxn ang="0">
                        <a:pos x="354" y="1350"/>
                      </a:cxn>
                      <a:cxn ang="0">
                        <a:pos x="401" y="1665"/>
                      </a:cxn>
                      <a:cxn ang="0">
                        <a:pos x="400" y="1663"/>
                      </a:cxn>
                      <a:cxn ang="0">
                        <a:pos x="567" y="1939"/>
                      </a:cxn>
                      <a:cxn ang="0">
                        <a:pos x="567" y="1939"/>
                      </a:cxn>
                      <a:cxn ang="0">
                        <a:pos x="567" y="1940"/>
                      </a:cxn>
                      <a:cxn ang="0">
                        <a:pos x="567" y="1940"/>
                      </a:cxn>
                      <a:cxn ang="0">
                        <a:pos x="586" y="2041"/>
                      </a:cxn>
                      <a:cxn ang="0">
                        <a:pos x="603" y="2142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6" y="2345"/>
                      </a:cxn>
                      <a:cxn ang="0">
                        <a:pos x="635" y="2689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633" y="2345"/>
                      </a:cxn>
                      <a:cxn ang="0">
                        <a:pos x="598" y="2143"/>
                      </a:cxn>
                      <a:cxn ang="0">
                        <a:pos x="580" y="2042"/>
                      </a:cxn>
                      <a:cxn ang="0">
                        <a:pos x="560" y="1941"/>
                      </a:cxn>
                      <a:cxn ang="0">
                        <a:pos x="562" y="1942"/>
                      </a:cxn>
                      <a:cxn ang="0">
                        <a:pos x="393" y="1669"/>
                      </a:cxn>
                      <a:cxn ang="0">
                        <a:pos x="391" y="1668"/>
                      </a:cxn>
                      <a:cxn ang="0">
                        <a:pos x="391" y="1666"/>
                      </a:cxn>
                      <a:cxn ang="0">
                        <a:pos x="341" y="1352"/>
                      </a:cxn>
                      <a:cxn ang="0">
                        <a:pos x="341" y="1351"/>
                      </a:cxn>
                      <a:cxn ang="0">
                        <a:pos x="341" y="1351"/>
                      </a:cxn>
                      <a:cxn ang="0">
                        <a:pos x="369" y="913"/>
                      </a:cxn>
                      <a:cxn ang="0">
                        <a:pos x="369" y="916"/>
                      </a:cxn>
                      <a:cxn ang="0">
                        <a:pos x="269" y="645"/>
                      </a:cxn>
                      <a:cxn ang="0">
                        <a:pos x="270" y="649"/>
                      </a:cxn>
                      <a:cxn ang="0">
                        <a:pos x="148" y="509"/>
                      </a:cxn>
                      <a:cxn ang="0">
                        <a:pos x="148" y="508"/>
                      </a:cxn>
                      <a:cxn ang="0">
                        <a:pos x="147" y="506"/>
                      </a:cxn>
                      <a:cxn ang="0">
                        <a:pos x="3" y="250"/>
                      </a:cxn>
                      <a:cxn ang="0">
                        <a:pos x="0" y="248"/>
                      </a:cxn>
                      <a:cxn ang="0">
                        <a:pos x="0" y="244"/>
                      </a:cxn>
                      <a:cxn ang="0">
                        <a:pos x="0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4" y="4"/>
                      </a:cxn>
                      <a:cxn ang="0">
                        <a:pos x="8" y="1"/>
                      </a:cxn>
                      <a:cxn ang="0">
                        <a:pos x="13" y="0"/>
                      </a:cxn>
                      <a:cxn ang="0">
                        <a:pos x="13" y="0"/>
                      </a:cxn>
                      <a:cxn ang="0">
                        <a:pos x="18" y="1"/>
                      </a:cxn>
                      <a:cxn ang="0">
                        <a:pos x="21" y="4"/>
                      </a:cxn>
                      <a:cxn ang="0">
                        <a:pos x="25" y="8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  <a:cxn ang="0">
                        <a:pos x="26" y="13"/>
                      </a:cxn>
                    </a:cxnLst>
                    <a:rect l="0" t="0" r="r" b="b"/>
                    <a:pathLst>
                      <a:path w="636" h="2689">
                        <a:moveTo>
                          <a:pt x="26" y="13"/>
                        </a:moveTo>
                        <a:lnTo>
                          <a:pt x="25" y="244"/>
                        </a:lnTo>
                        <a:lnTo>
                          <a:pt x="23" y="239"/>
                        </a:lnTo>
                        <a:lnTo>
                          <a:pt x="166" y="496"/>
                        </a:lnTo>
                        <a:lnTo>
                          <a:pt x="165" y="495"/>
                        </a:lnTo>
                        <a:lnTo>
                          <a:pt x="285" y="635"/>
                        </a:lnTo>
                        <a:lnTo>
                          <a:pt x="286" y="638"/>
                        </a:lnTo>
                        <a:lnTo>
                          <a:pt x="287" y="639"/>
                        </a:lnTo>
                        <a:lnTo>
                          <a:pt x="385" y="911"/>
                        </a:lnTo>
                        <a:lnTo>
                          <a:pt x="386" y="912"/>
                        </a:lnTo>
                        <a:lnTo>
                          <a:pt x="386" y="914"/>
                        </a:lnTo>
                        <a:lnTo>
                          <a:pt x="354" y="1351"/>
                        </a:lnTo>
                        <a:lnTo>
                          <a:pt x="354" y="1350"/>
                        </a:lnTo>
                        <a:lnTo>
                          <a:pt x="401" y="1665"/>
                        </a:lnTo>
                        <a:lnTo>
                          <a:pt x="400" y="1663"/>
                        </a:lnTo>
                        <a:lnTo>
                          <a:pt x="567" y="1939"/>
                        </a:lnTo>
                        <a:lnTo>
                          <a:pt x="567" y="1939"/>
                        </a:lnTo>
                        <a:lnTo>
                          <a:pt x="567" y="1940"/>
                        </a:lnTo>
                        <a:lnTo>
                          <a:pt x="567" y="1940"/>
                        </a:lnTo>
                        <a:lnTo>
                          <a:pt x="586" y="2041"/>
                        </a:lnTo>
                        <a:lnTo>
                          <a:pt x="603" y="2142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6" y="2345"/>
                        </a:lnTo>
                        <a:lnTo>
                          <a:pt x="635" y="2689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633" y="2345"/>
                        </a:lnTo>
                        <a:lnTo>
                          <a:pt x="598" y="2143"/>
                        </a:lnTo>
                        <a:lnTo>
                          <a:pt x="580" y="2042"/>
                        </a:lnTo>
                        <a:lnTo>
                          <a:pt x="560" y="1941"/>
                        </a:lnTo>
                        <a:lnTo>
                          <a:pt x="562" y="1942"/>
                        </a:lnTo>
                        <a:lnTo>
                          <a:pt x="393" y="1669"/>
                        </a:lnTo>
                        <a:lnTo>
                          <a:pt x="391" y="1668"/>
                        </a:lnTo>
                        <a:lnTo>
                          <a:pt x="391" y="1666"/>
                        </a:lnTo>
                        <a:lnTo>
                          <a:pt x="341" y="1352"/>
                        </a:lnTo>
                        <a:lnTo>
                          <a:pt x="341" y="1351"/>
                        </a:lnTo>
                        <a:lnTo>
                          <a:pt x="341" y="1351"/>
                        </a:lnTo>
                        <a:lnTo>
                          <a:pt x="369" y="913"/>
                        </a:lnTo>
                        <a:lnTo>
                          <a:pt x="369" y="916"/>
                        </a:lnTo>
                        <a:lnTo>
                          <a:pt x="269" y="645"/>
                        </a:lnTo>
                        <a:lnTo>
                          <a:pt x="270" y="649"/>
                        </a:lnTo>
                        <a:lnTo>
                          <a:pt x="148" y="509"/>
                        </a:lnTo>
                        <a:lnTo>
                          <a:pt x="148" y="508"/>
                        </a:lnTo>
                        <a:lnTo>
                          <a:pt x="147" y="506"/>
                        </a:lnTo>
                        <a:lnTo>
                          <a:pt x="3" y="250"/>
                        </a:lnTo>
                        <a:lnTo>
                          <a:pt x="0" y="248"/>
                        </a:lnTo>
                        <a:lnTo>
                          <a:pt x="0" y="244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8" y="1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18" y="1"/>
                        </a:lnTo>
                        <a:lnTo>
                          <a:pt x="21" y="4"/>
                        </a:lnTo>
                        <a:lnTo>
                          <a:pt x="25" y="8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lnTo>
                          <a:pt x="26" y="13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" name="Freeform 8">
                    <a:extLst>
                      <a:ext uri="{FF2B5EF4-FFF2-40B4-BE49-F238E27FC236}">
                        <a16:creationId xmlns:a16="http://schemas.microsoft.com/office/drawing/2014/main" id="{245C4B1F-AAD0-7117-9619-5CC3B37ACE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96999" y="4907492"/>
                    <a:ext cx="82551" cy="510506"/>
                  </a:xfrm>
                  <a:custGeom>
                    <a:avLst/>
                    <a:gdLst/>
                    <a:ahLst/>
                    <a:cxnLst>
                      <a:cxn ang="0">
                        <a:pos x="175" y="17"/>
                      </a:cxn>
                      <a:cxn ang="0">
                        <a:pos x="130" y="143"/>
                      </a:cxn>
                      <a:cxn ang="0">
                        <a:pos x="130" y="144"/>
                      </a:cxn>
                      <a:cxn ang="0">
                        <a:pos x="129" y="146"/>
                      </a:cxn>
                      <a:cxn ang="0">
                        <a:pos x="86" y="194"/>
                      </a:cxn>
                      <a:cxn ang="0">
                        <a:pos x="88" y="188"/>
                      </a:cxn>
                      <a:cxn ang="0">
                        <a:pos x="84" y="418"/>
                      </a:cxn>
                      <a:cxn ang="0">
                        <a:pos x="84" y="419"/>
                      </a:cxn>
                      <a:cxn ang="0">
                        <a:pos x="83" y="420"/>
                      </a:cxn>
                      <a:cxn ang="0">
                        <a:pos x="33" y="489"/>
                      </a:cxn>
                      <a:cxn ang="0">
                        <a:pos x="33" y="489"/>
                      </a:cxn>
                      <a:cxn ang="0">
                        <a:pos x="4" y="537"/>
                      </a:cxn>
                      <a:cxn ang="0">
                        <a:pos x="4" y="537"/>
                      </a:cxn>
                      <a:cxn ang="0">
                        <a:pos x="3" y="614"/>
                      </a:cxn>
                      <a:cxn ang="0">
                        <a:pos x="0" y="537"/>
                      </a:cxn>
                      <a:cxn ang="0">
                        <a:pos x="0" y="536"/>
                      </a:cxn>
                      <a:cxn ang="0">
                        <a:pos x="1" y="536"/>
                      </a:cxn>
                      <a:cxn ang="0">
                        <a:pos x="28" y="487"/>
                      </a:cxn>
                      <a:cxn ang="0">
                        <a:pos x="28" y="486"/>
                      </a:cxn>
                      <a:cxn ang="0">
                        <a:pos x="28" y="486"/>
                      </a:cxn>
                      <a:cxn ang="0">
                        <a:pos x="76" y="416"/>
                      </a:cxn>
                      <a:cxn ang="0">
                        <a:pos x="75" y="418"/>
                      </a:cxn>
                      <a:cxn ang="0">
                        <a:pos x="70" y="188"/>
                      </a:cxn>
                      <a:cxn ang="0">
                        <a:pos x="70" y="185"/>
                      </a:cxn>
                      <a:cxn ang="0">
                        <a:pos x="73" y="183"/>
                      </a:cxn>
                      <a:cxn ang="0">
                        <a:pos x="114" y="133"/>
                      </a:cxn>
                      <a:cxn ang="0">
                        <a:pos x="111" y="136"/>
                      </a:cxn>
                      <a:cxn ang="0">
                        <a:pos x="150" y="9"/>
                      </a:cxn>
                      <a:cxn ang="0">
                        <a:pos x="150" y="9"/>
                      </a:cxn>
                      <a:cxn ang="0">
                        <a:pos x="154" y="5"/>
                      </a:cxn>
                      <a:cxn ang="0">
                        <a:pos x="157" y="2"/>
                      </a:cxn>
                      <a:cxn ang="0">
                        <a:pos x="161" y="0"/>
                      </a:cxn>
                      <a:cxn ang="0">
                        <a:pos x="167" y="0"/>
                      </a:cxn>
                      <a:cxn ang="0">
                        <a:pos x="167" y="0"/>
                      </a:cxn>
                      <a:cxn ang="0">
                        <a:pos x="171" y="3"/>
                      </a:cxn>
                      <a:cxn ang="0">
                        <a:pos x="175" y="7"/>
                      </a:cxn>
                      <a:cxn ang="0">
                        <a:pos x="176" y="12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  <a:cxn ang="0">
                        <a:pos x="175" y="17"/>
                      </a:cxn>
                    </a:cxnLst>
                    <a:rect l="0" t="0" r="r" b="b"/>
                    <a:pathLst>
                      <a:path w="176" h="614">
                        <a:moveTo>
                          <a:pt x="175" y="17"/>
                        </a:moveTo>
                        <a:lnTo>
                          <a:pt x="130" y="143"/>
                        </a:lnTo>
                        <a:lnTo>
                          <a:pt x="130" y="144"/>
                        </a:lnTo>
                        <a:lnTo>
                          <a:pt x="129" y="146"/>
                        </a:lnTo>
                        <a:lnTo>
                          <a:pt x="86" y="194"/>
                        </a:lnTo>
                        <a:lnTo>
                          <a:pt x="88" y="188"/>
                        </a:lnTo>
                        <a:lnTo>
                          <a:pt x="84" y="418"/>
                        </a:lnTo>
                        <a:lnTo>
                          <a:pt x="84" y="419"/>
                        </a:lnTo>
                        <a:lnTo>
                          <a:pt x="83" y="420"/>
                        </a:lnTo>
                        <a:lnTo>
                          <a:pt x="33" y="489"/>
                        </a:lnTo>
                        <a:lnTo>
                          <a:pt x="33" y="489"/>
                        </a:lnTo>
                        <a:lnTo>
                          <a:pt x="4" y="537"/>
                        </a:lnTo>
                        <a:lnTo>
                          <a:pt x="4" y="537"/>
                        </a:lnTo>
                        <a:lnTo>
                          <a:pt x="3" y="614"/>
                        </a:lnTo>
                        <a:lnTo>
                          <a:pt x="0" y="537"/>
                        </a:lnTo>
                        <a:lnTo>
                          <a:pt x="0" y="536"/>
                        </a:lnTo>
                        <a:lnTo>
                          <a:pt x="1" y="536"/>
                        </a:lnTo>
                        <a:lnTo>
                          <a:pt x="28" y="487"/>
                        </a:lnTo>
                        <a:lnTo>
                          <a:pt x="28" y="486"/>
                        </a:lnTo>
                        <a:lnTo>
                          <a:pt x="28" y="486"/>
                        </a:lnTo>
                        <a:lnTo>
                          <a:pt x="76" y="416"/>
                        </a:lnTo>
                        <a:lnTo>
                          <a:pt x="75" y="418"/>
                        </a:lnTo>
                        <a:lnTo>
                          <a:pt x="70" y="188"/>
                        </a:lnTo>
                        <a:lnTo>
                          <a:pt x="70" y="185"/>
                        </a:lnTo>
                        <a:lnTo>
                          <a:pt x="73" y="183"/>
                        </a:lnTo>
                        <a:lnTo>
                          <a:pt x="114" y="133"/>
                        </a:lnTo>
                        <a:lnTo>
                          <a:pt x="111" y="136"/>
                        </a:lnTo>
                        <a:lnTo>
                          <a:pt x="150" y="9"/>
                        </a:lnTo>
                        <a:lnTo>
                          <a:pt x="150" y="9"/>
                        </a:lnTo>
                        <a:lnTo>
                          <a:pt x="154" y="5"/>
                        </a:lnTo>
                        <a:lnTo>
                          <a:pt x="157" y="2"/>
                        </a:lnTo>
                        <a:lnTo>
                          <a:pt x="161" y="0"/>
                        </a:lnTo>
                        <a:lnTo>
                          <a:pt x="167" y="0"/>
                        </a:lnTo>
                        <a:lnTo>
                          <a:pt x="167" y="0"/>
                        </a:lnTo>
                        <a:lnTo>
                          <a:pt x="171" y="3"/>
                        </a:lnTo>
                        <a:lnTo>
                          <a:pt x="175" y="7"/>
                        </a:lnTo>
                        <a:lnTo>
                          <a:pt x="176" y="12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lnTo>
                          <a:pt x="175" y="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B39375"/>
                      </a:gs>
                      <a:gs pos="100000">
                        <a:srgbClr val="3E3619"/>
                      </a:gs>
                    </a:gsLst>
                    <a:lin ang="624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  <a:effectLst>
                    <a:innerShdw blurRad="63500" dist="50800" dir="60000">
                      <a:srgbClr val="000000">
                        <a:alpha val="38000"/>
                      </a:srgbClr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4" name="Freeform 9">
                  <a:extLst>
                    <a:ext uri="{FF2B5EF4-FFF2-40B4-BE49-F238E27FC236}">
                      <a16:creationId xmlns:a16="http://schemas.microsoft.com/office/drawing/2014/main" id="{184EDA0B-742E-1A93-29A8-4C4F1DC95C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6992">
                  <a:off x="3914052" y="5360827"/>
                  <a:ext cx="266765" cy="135464"/>
                </a:xfrm>
                <a:custGeom>
                  <a:avLst/>
                  <a:gdLst/>
                  <a:ahLst/>
                  <a:cxnLst>
                    <a:cxn ang="0">
                      <a:pos x="125" y="78"/>
                    </a:cxn>
                    <a:cxn ang="0">
                      <a:pos x="70" y="141"/>
                    </a:cxn>
                    <a:cxn ang="0">
                      <a:pos x="29" y="176"/>
                    </a:cxn>
                    <a:cxn ang="0">
                      <a:pos x="15" y="181"/>
                    </a:cxn>
                    <a:cxn ang="0">
                      <a:pos x="3" y="189"/>
                    </a:cxn>
                    <a:cxn ang="0">
                      <a:pos x="0" y="194"/>
                    </a:cxn>
                    <a:cxn ang="0">
                      <a:pos x="1" y="200"/>
                    </a:cxn>
                    <a:cxn ang="0">
                      <a:pos x="8" y="207"/>
                    </a:cxn>
                    <a:cxn ang="0">
                      <a:pos x="70" y="250"/>
                    </a:cxn>
                    <a:cxn ang="0">
                      <a:pos x="74" y="249"/>
                    </a:cxn>
                    <a:cxn ang="0">
                      <a:pos x="102" y="249"/>
                    </a:cxn>
                    <a:cxn ang="0">
                      <a:pos x="125" y="252"/>
                    </a:cxn>
                    <a:cxn ang="0">
                      <a:pos x="138" y="253"/>
                    </a:cxn>
                    <a:cxn ang="0">
                      <a:pos x="154" y="252"/>
                    </a:cxn>
                    <a:cxn ang="0">
                      <a:pos x="168" y="248"/>
                    </a:cxn>
                    <a:cxn ang="0">
                      <a:pos x="184" y="249"/>
                    </a:cxn>
                    <a:cxn ang="0">
                      <a:pos x="195" y="252"/>
                    </a:cxn>
                    <a:cxn ang="0">
                      <a:pos x="208" y="256"/>
                    </a:cxn>
                    <a:cxn ang="0">
                      <a:pos x="218" y="254"/>
                    </a:cxn>
                    <a:cxn ang="0">
                      <a:pos x="233" y="249"/>
                    </a:cxn>
                    <a:cxn ang="0">
                      <a:pos x="244" y="244"/>
                    </a:cxn>
                    <a:cxn ang="0">
                      <a:pos x="251" y="246"/>
                    </a:cxn>
                    <a:cxn ang="0">
                      <a:pos x="260" y="250"/>
                    </a:cxn>
                    <a:cxn ang="0">
                      <a:pos x="265" y="254"/>
                    </a:cxn>
                    <a:cxn ang="0">
                      <a:pos x="280" y="264"/>
                    </a:cxn>
                    <a:cxn ang="0">
                      <a:pos x="284" y="263"/>
                    </a:cxn>
                    <a:cxn ang="0">
                      <a:pos x="293" y="258"/>
                    </a:cxn>
                    <a:cxn ang="0">
                      <a:pos x="307" y="253"/>
                    </a:cxn>
                    <a:cxn ang="0">
                      <a:pos x="322" y="252"/>
                    </a:cxn>
                    <a:cxn ang="0">
                      <a:pos x="331" y="253"/>
                    </a:cxn>
                    <a:cxn ang="0">
                      <a:pos x="364" y="254"/>
                    </a:cxn>
                    <a:cxn ang="0">
                      <a:pos x="382" y="249"/>
                    </a:cxn>
                    <a:cxn ang="0">
                      <a:pos x="390" y="242"/>
                    </a:cxn>
                    <a:cxn ang="0">
                      <a:pos x="486" y="227"/>
                    </a:cxn>
                    <a:cxn ang="0">
                      <a:pos x="494" y="222"/>
                    </a:cxn>
                    <a:cxn ang="0">
                      <a:pos x="542" y="193"/>
                    </a:cxn>
                    <a:cxn ang="0">
                      <a:pos x="566" y="176"/>
                    </a:cxn>
                    <a:cxn ang="0">
                      <a:pos x="568" y="173"/>
                    </a:cxn>
                    <a:cxn ang="0">
                      <a:pos x="569" y="168"/>
                    </a:cxn>
                    <a:cxn ang="0">
                      <a:pos x="563" y="159"/>
                    </a:cxn>
                    <a:cxn ang="0">
                      <a:pos x="548" y="146"/>
                    </a:cxn>
                    <a:cxn ang="0">
                      <a:pos x="512" y="126"/>
                    </a:cxn>
                    <a:cxn ang="0">
                      <a:pos x="463" y="102"/>
                    </a:cxn>
                    <a:cxn ang="0">
                      <a:pos x="370" y="71"/>
                    </a:cxn>
                    <a:cxn ang="0">
                      <a:pos x="293" y="36"/>
                    </a:cxn>
                    <a:cxn ang="0">
                      <a:pos x="289" y="20"/>
                    </a:cxn>
                    <a:cxn ang="0">
                      <a:pos x="281" y="8"/>
                    </a:cxn>
                    <a:cxn ang="0">
                      <a:pos x="273" y="2"/>
                    </a:cxn>
                    <a:cxn ang="0">
                      <a:pos x="262" y="0"/>
                    </a:cxn>
                    <a:cxn ang="0">
                      <a:pos x="249" y="3"/>
                    </a:cxn>
                    <a:cxn ang="0">
                      <a:pos x="241" y="8"/>
                    </a:cxn>
                    <a:cxn ang="0">
                      <a:pos x="195" y="36"/>
                    </a:cxn>
                  </a:cxnLst>
                  <a:rect l="0" t="0" r="r" b="b"/>
                  <a:pathLst>
                    <a:path w="569" h="264">
                      <a:moveTo>
                        <a:pt x="195" y="36"/>
                      </a:moveTo>
                      <a:lnTo>
                        <a:pt x="125" y="78"/>
                      </a:lnTo>
                      <a:lnTo>
                        <a:pt x="125" y="78"/>
                      </a:lnTo>
                      <a:lnTo>
                        <a:pt x="70" y="141"/>
                      </a:lnTo>
                      <a:lnTo>
                        <a:pt x="29" y="176"/>
                      </a:lnTo>
                      <a:lnTo>
                        <a:pt x="29" y="176"/>
                      </a:lnTo>
                      <a:lnTo>
                        <a:pt x="22" y="178"/>
                      </a:lnTo>
                      <a:lnTo>
                        <a:pt x="15" y="181"/>
                      </a:lnTo>
                      <a:lnTo>
                        <a:pt x="9" y="184"/>
                      </a:lnTo>
                      <a:lnTo>
                        <a:pt x="3" y="189"/>
                      </a:lnTo>
                      <a:lnTo>
                        <a:pt x="1" y="191"/>
                      </a:lnTo>
                      <a:lnTo>
                        <a:pt x="0" y="194"/>
                      </a:lnTo>
                      <a:lnTo>
                        <a:pt x="0" y="197"/>
                      </a:lnTo>
                      <a:lnTo>
                        <a:pt x="1" y="200"/>
                      </a:lnTo>
                      <a:lnTo>
                        <a:pt x="3" y="203"/>
                      </a:lnTo>
                      <a:lnTo>
                        <a:pt x="8" y="207"/>
                      </a:lnTo>
                      <a:lnTo>
                        <a:pt x="8" y="207"/>
                      </a:lnTo>
                      <a:lnTo>
                        <a:pt x="70" y="250"/>
                      </a:lnTo>
                      <a:lnTo>
                        <a:pt x="70" y="250"/>
                      </a:lnTo>
                      <a:lnTo>
                        <a:pt x="74" y="249"/>
                      </a:lnTo>
                      <a:lnTo>
                        <a:pt x="85" y="249"/>
                      </a:lnTo>
                      <a:lnTo>
                        <a:pt x="102" y="249"/>
                      </a:lnTo>
                      <a:lnTo>
                        <a:pt x="113" y="250"/>
                      </a:lnTo>
                      <a:lnTo>
                        <a:pt x="125" y="252"/>
                      </a:lnTo>
                      <a:lnTo>
                        <a:pt x="125" y="252"/>
                      </a:lnTo>
                      <a:lnTo>
                        <a:pt x="138" y="253"/>
                      </a:lnTo>
                      <a:lnTo>
                        <a:pt x="147" y="253"/>
                      </a:lnTo>
                      <a:lnTo>
                        <a:pt x="154" y="252"/>
                      </a:lnTo>
                      <a:lnTo>
                        <a:pt x="161" y="250"/>
                      </a:lnTo>
                      <a:lnTo>
                        <a:pt x="168" y="248"/>
                      </a:lnTo>
                      <a:lnTo>
                        <a:pt x="174" y="248"/>
                      </a:lnTo>
                      <a:lnTo>
                        <a:pt x="184" y="249"/>
                      </a:lnTo>
                      <a:lnTo>
                        <a:pt x="195" y="252"/>
                      </a:lnTo>
                      <a:lnTo>
                        <a:pt x="195" y="252"/>
                      </a:lnTo>
                      <a:lnTo>
                        <a:pt x="202" y="254"/>
                      </a:lnTo>
                      <a:lnTo>
                        <a:pt x="208" y="256"/>
                      </a:lnTo>
                      <a:lnTo>
                        <a:pt x="212" y="256"/>
                      </a:lnTo>
                      <a:lnTo>
                        <a:pt x="218" y="254"/>
                      </a:lnTo>
                      <a:lnTo>
                        <a:pt x="225" y="252"/>
                      </a:lnTo>
                      <a:lnTo>
                        <a:pt x="233" y="249"/>
                      </a:lnTo>
                      <a:lnTo>
                        <a:pt x="240" y="246"/>
                      </a:lnTo>
                      <a:lnTo>
                        <a:pt x="244" y="244"/>
                      </a:lnTo>
                      <a:lnTo>
                        <a:pt x="248" y="244"/>
                      </a:lnTo>
                      <a:lnTo>
                        <a:pt x="251" y="246"/>
                      </a:lnTo>
                      <a:lnTo>
                        <a:pt x="255" y="247"/>
                      </a:lnTo>
                      <a:lnTo>
                        <a:pt x="260" y="250"/>
                      </a:lnTo>
                      <a:lnTo>
                        <a:pt x="265" y="254"/>
                      </a:lnTo>
                      <a:lnTo>
                        <a:pt x="265" y="254"/>
                      </a:lnTo>
                      <a:lnTo>
                        <a:pt x="274" y="261"/>
                      </a:lnTo>
                      <a:lnTo>
                        <a:pt x="280" y="264"/>
                      </a:lnTo>
                      <a:lnTo>
                        <a:pt x="282" y="264"/>
                      </a:lnTo>
                      <a:lnTo>
                        <a:pt x="284" y="263"/>
                      </a:lnTo>
                      <a:lnTo>
                        <a:pt x="288" y="261"/>
                      </a:lnTo>
                      <a:lnTo>
                        <a:pt x="293" y="258"/>
                      </a:lnTo>
                      <a:lnTo>
                        <a:pt x="301" y="254"/>
                      </a:lnTo>
                      <a:lnTo>
                        <a:pt x="307" y="253"/>
                      </a:lnTo>
                      <a:lnTo>
                        <a:pt x="313" y="252"/>
                      </a:lnTo>
                      <a:lnTo>
                        <a:pt x="322" y="252"/>
                      </a:lnTo>
                      <a:lnTo>
                        <a:pt x="331" y="253"/>
                      </a:lnTo>
                      <a:lnTo>
                        <a:pt x="331" y="253"/>
                      </a:lnTo>
                      <a:lnTo>
                        <a:pt x="350" y="254"/>
                      </a:lnTo>
                      <a:lnTo>
                        <a:pt x="364" y="254"/>
                      </a:lnTo>
                      <a:lnTo>
                        <a:pt x="374" y="252"/>
                      </a:lnTo>
                      <a:lnTo>
                        <a:pt x="382" y="249"/>
                      </a:lnTo>
                      <a:lnTo>
                        <a:pt x="387" y="246"/>
                      </a:lnTo>
                      <a:lnTo>
                        <a:pt x="390" y="242"/>
                      </a:lnTo>
                      <a:lnTo>
                        <a:pt x="391" y="239"/>
                      </a:lnTo>
                      <a:lnTo>
                        <a:pt x="486" y="227"/>
                      </a:lnTo>
                      <a:lnTo>
                        <a:pt x="486" y="227"/>
                      </a:lnTo>
                      <a:lnTo>
                        <a:pt x="494" y="222"/>
                      </a:lnTo>
                      <a:lnTo>
                        <a:pt x="516" y="210"/>
                      </a:lnTo>
                      <a:lnTo>
                        <a:pt x="542" y="193"/>
                      </a:lnTo>
                      <a:lnTo>
                        <a:pt x="554" y="184"/>
                      </a:lnTo>
                      <a:lnTo>
                        <a:pt x="566" y="176"/>
                      </a:lnTo>
                      <a:lnTo>
                        <a:pt x="566" y="176"/>
                      </a:lnTo>
                      <a:lnTo>
                        <a:pt x="568" y="173"/>
                      </a:lnTo>
                      <a:lnTo>
                        <a:pt x="569" y="171"/>
                      </a:lnTo>
                      <a:lnTo>
                        <a:pt x="569" y="168"/>
                      </a:lnTo>
                      <a:lnTo>
                        <a:pt x="568" y="166"/>
                      </a:lnTo>
                      <a:lnTo>
                        <a:pt x="563" y="159"/>
                      </a:lnTo>
                      <a:lnTo>
                        <a:pt x="557" y="153"/>
                      </a:lnTo>
                      <a:lnTo>
                        <a:pt x="548" y="146"/>
                      </a:lnTo>
                      <a:lnTo>
                        <a:pt x="538" y="139"/>
                      </a:lnTo>
                      <a:lnTo>
                        <a:pt x="512" y="126"/>
                      </a:lnTo>
                      <a:lnTo>
                        <a:pt x="487" y="112"/>
                      </a:lnTo>
                      <a:lnTo>
                        <a:pt x="463" y="102"/>
                      </a:lnTo>
                      <a:lnTo>
                        <a:pt x="440" y="92"/>
                      </a:lnTo>
                      <a:lnTo>
                        <a:pt x="370" y="71"/>
                      </a:lnTo>
                      <a:lnTo>
                        <a:pt x="293" y="36"/>
                      </a:lnTo>
                      <a:lnTo>
                        <a:pt x="293" y="36"/>
                      </a:lnTo>
                      <a:lnTo>
                        <a:pt x="291" y="28"/>
                      </a:lnTo>
                      <a:lnTo>
                        <a:pt x="289" y="20"/>
                      </a:lnTo>
                      <a:lnTo>
                        <a:pt x="284" y="11"/>
                      </a:lnTo>
                      <a:lnTo>
                        <a:pt x="281" y="8"/>
                      </a:lnTo>
                      <a:lnTo>
                        <a:pt x="278" y="4"/>
                      </a:lnTo>
                      <a:lnTo>
                        <a:pt x="273" y="2"/>
                      </a:lnTo>
                      <a:lnTo>
                        <a:pt x="269" y="1"/>
                      </a:lnTo>
                      <a:lnTo>
                        <a:pt x="262" y="0"/>
                      </a:lnTo>
                      <a:lnTo>
                        <a:pt x="257" y="1"/>
                      </a:lnTo>
                      <a:lnTo>
                        <a:pt x="249" y="3"/>
                      </a:lnTo>
                      <a:lnTo>
                        <a:pt x="241" y="8"/>
                      </a:lnTo>
                      <a:lnTo>
                        <a:pt x="241" y="8"/>
                      </a:lnTo>
                      <a:lnTo>
                        <a:pt x="195" y="36"/>
                      </a:lnTo>
                      <a:lnTo>
                        <a:pt x="195" y="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39375"/>
                    </a:gs>
                    <a:gs pos="100000">
                      <a:srgbClr val="3E3619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136525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1" name="Group 18">
                <a:extLst>
                  <a:ext uri="{FF2B5EF4-FFF2-40B4-BE49-F238E27FC236}">
                    <a16:creationId xmlns:a16="http://schemas.microsoft.com/office/drawing/2014/main" id="{46E3229E-9B3A-5926-4AC8-DD5AF430EFF2}"/>
                  </a:ext>
                </a:extLst>
              </p:cNvPr>
              <p:cNvGrpSpPr/>
              <p:nvPr/>
            </p:nvGrpSpPr>
            <p:grpSpPr>
              <a:xfrm>
                <a:off x="3610140" y="3341974"/>
                <a:ext cx="961860" cy="2115426"/>
                <a:chOff x="6931077" y="2209800"/>
                <a:chExt cx="1048561" cy="2306108"/>
              </a:xfrm>
            </p:grpSpPr>
            <p:sp>
              <p:nvSpPr>
                <p:cNvPr id="172" name="Freeform 6">
                  <a:extLst>
                    <a:ext uri="{FF2B5EF4-FFF2-40B4-BE49-F238E27FC236}">
                      <a16:creationId xmlns:a16="http://schemas.microsoft.com/office/drawing/2014/main" id="{97F3670C-52E2-5BEB-F9E6-2FA1CBE42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8008" y="2209800"/>
                  <a:ext cx="243693" cy="2306108"/>
                </a:xfrm>
                <a:custGeom>
                  <a:avLst/>
                  <a:gdLst/>
                  <a:ahLst/>
                  <a:cxnLst>
                    <a:cxn ang="0">
                      <a:pos x="48" y="3350"/>
                    </a:cxn>
                    <a:cxn ang="0">
                      <a:pos x="134" y="3037"/>
                    </a:cxn>
                    <a:cxn ang="0">
                      <a:pos x="181" y="2826"/>
                    </a:cxn>
                    <a:cxn ang="0">
                      <a:pos x="207" y="2666"/>
                    </a:cxn>
                    <a:cxn ang="0">
                      <a:pos x="219" y="2560"/>
                    </a:cxn>
                    <a:cxn ang="0">
                      <a:pos x="224" y="2404"/>
                    </a:cxn>
                    <a:cxn ang="0">
                      <a:pos x="216" y="2301"/>
                    </a:cxn>
                    <a:cxn ang="0">
                      <a:pos x="202" y="2193"/>
                    </a:cxn>
                    <a:cxn ang="0">
                      <a:pos x="128" y="1759"/>
                    </a:cxn>
                    <a:cxn ang="0">
                      <a:pos x="75" y="1432"/>
                    </a:cxn>
                    <a:cxn ang="0">
                      <a:pos x="32" y="1101"/>
                    </a:cxn>
                    <a:cxn ang="0">
                      <a:pos x="11" y="881"/>
                    </a:cxn>
                    <a:cxn ang="0">
                      <a:pos x="0" y="604"/>
                    </a:cxn>
                    <a:cxn ang="0">
                      <a:pos x="3" y="437"/>
                    </a:cxn>
                    <a:cxn ang="0">
                      <a:pos x="11" y="327"/>
                    </a:cxn>
                    <a:cxn ang="0">
                      <a:pos x="32" y="161"/>
                    </a:cxn>
                    <a:cxn ang="0">
                      <a:pos x="70" y="0"/>
                    </a:cxn>
                    <a:cxn ang="0">
                      <a:pos x="49" y="108"/>
                    </a:cxn>
                    <a:cxn ang="0">
                      <a:pos x="34" y="273"/>
                    </a:cxn>
                    <a:cxn ang="0">
                      <a:pos x="31" y="437"/>
                    </a:cxn>
                    <a:cxn ang="0">
                      <a:pos x="34" y="547"/>
                    </a:cxn>
                    <a:cxn ang="0">
                      <a:pos x="52" y="766"/>
                    </a:cxn>
                    <a:cxn ang="0">
                      <a:pos x="82" y="984"/>
                    </a:cxn>
                    <a:cxn ang="0">
                      <a:pos x="140" y="1309"/>
                    </a:cxn>
                    <a:cxn ang="0">
                      <a:pos x="236" y="1738"/>
                    </a:cxn>
                    <a:cxn ang="0">
                      <a:pos x="312" y="2060"/>
                    </a:cxn>
                    <a:cxn ang="0">
                      <a:pos x="347" y="2224"/>
                    </a:cxn>
                    <a:cxn ang="0">
                      <a:pos x="374" y="2395"/>
                    </a:cxn>
                    <a:cxn ang="0">
                      <a:pos x="380" y="2512"/>
                    </a:cxn>
                    <a:cxn ang="0">
                      <a:pos x="377" y="2627"/>
                    </a:cxn>
                    <a:cxn ang="0">
                      <a:pos x="363" y="2796"/>
                    </a:cxn>
                    <a:cxn ang="0">
                      <a:pos x="322" y="3076"/>
                    </a:cxn>
                    <a:cxn ang="0">
                      <a:pos x="277" y="3297"/>
                    </a:cxn>
                    <a:cxn ang="0">
                      <a:pos x="223" y="3517"/>
                    </a:cxn>
                    <a:cxn ang="0">
                      <a:pos x="209" y="3547"/>
                    </a:cxn>
                    <a:cxn ang="0">
                      <a:pos x="189" y="3571"/>
                    </a:cxn>
                    <a:cxn ang="0">
                      <a:pos x="162" y="3588"/>
                    </a:cxn>
                    <a:cxn ang="0">
                      <a:pos x="131" y="3596"/>
                    </a:cxn>
                    <a:cxn ang="0">
                      <a:pos x="100" y="3596"/>
                    </a:cxn>
                    <a:cxn ang="0">
                      <a:pos x="78" y="3591"/>
                    </a:cxn>
                    <a:cxn ang="0">
                      <a:pos x="49" y="3574"/>
                    </a:cxn>
                    <a:cxn ang="0">
                      <a:pos x="28" y="3551"/>
                    </a:cxn>
                    <a:cxn ang="0">
                      <a:pos x="14" y="3523"/>
                    </a:cxn>
                    <a:cxn ang="0">
                      <a:pos x="8" y="3492"/>
                    </a:cxn>
                    <a:cxn ang="0">
                      <a:pos x="11" y="3459"/>
                    </a:cxn>
                    <a:cxn ang="0">
                      <a:pos x="14" y="3452"/>
                    </a:cxn>
                  </a:cxnLst>
                  <a:rect l="0" t="0" r="r" b="b"/>
                  <a:pathLst>
                    <a:path w="380" h="3598">
                      <a:moveTo>
                        <a:pt x="14" y="3452"/>
                      </a:moveTo>
                      <a:lnTo>
                        <a:pt x="14" y="3452"/>
                      </a:lnTo>
                      <a:lnTo>
                        <a:pt x="48" y="3350"/>
                      </a:lnTo>
                      <a:lnTo>
                        <a:pt x="79" y="3246"/>
                      </a:lnTo>
                      <a:lnTo>
                        <a:pt x="107" y="3141"/>
                      </a:lnTo>
                      <a:lnTo>
                        <a:pt x="134" y="3037"/>
                      </a:lnTo>
                      <a:lnTo>
                        <a:pt x="134" y="3037"/>
                      </a:lnTo>
                      <a:lnTo>
                        <a:pt x="159" y="2931"/>
                      </a:lnTo>
                      <a:lnTo>
                        <a:pt x="181" y="2826"/>
                      </a:lnTo>
                      <a:lnTo>
                        <a:pt x="191" y="2772"/>
                      </a:lnTo>
                      <a:lnTo>
                        <a:pt x="199" y="2720"/>
                      </a:lnTo>
                      <a:lnTo>
                        <a:pt x="207" y="2666"/>
                      </a:lnTo>
                      <a:lnTo>
                        <a:pt x="213" y="2614"/>
                      </a:lnTo>
                      <a:lnTo>
                        <a:pt x="213" y="2614"/>
                      </a:lnTo>
                      <a:lnTo>
                        <a:pt x="219" y="2560"/>
                      </a:lnTo>
                      <a:lnTo>
                        <a:pt x="223" y="2508"/>
                      </a:lnTo>
                      <a:lnTo>
                        <a:pt x="224" y="2456"/>
                      </a:lnTo>
                      <a:lnTo>
                        <a:pt x="224" y="2404"/>
                      </a:lnTo>
                      <a:lnTo>
                        <a:pt x="224" y="2404"/>
                      </a:lnTo>
                      <a:lnTo>
                        <a:pt x="222" y="2353"/>
                      </a:lnTo>
                      <a:lnTo>
                        <a:pt x="216" y="2301"/>
                      </a:lnTo>
                      <a:lnTo>
                        <a:pt x="210" y="2247"/>
                      </a:lnTo>
                      <a:lnTo>
                        <a:pt x="202" y="2193"/>
                      </a:lnTo>
                      <a:lnTo>
                        <a:pt x="202" y="2193"/>
                      </a:lnTo>
                      <a:lnTo>
                        <a:pt x="185" y="2086"/>
                      </a:lnTo>
                      <a:lnTo>
                        <a:pt x="167" y="1977"/>
                      </a:lnTo>
                      <a:lnTo>
                        <a:pt x="128" y="1759"/>
                      </a:lnTo>
                      <a:lnTo>
                        <a:pt x="128" y="1759"/>
                      </a:lnTo>
                      <a:lnTo>
                        <a:pt x="92" y="1540"/>
                      </a:lnTo>
                      <a:lnTo>
                        <a:pt x="75" y="1432"/>
                      </a:lnTo>
                      <a:lnTo>
                        <a:pt x="59" y="1321"/>
                      </a:lnTo>
                      <a:lnTo>
                        <a:pt x="45" y="1211"/>
                      </a:lnTo>
                      <a:lnTo>
                        <a:pt x="32" y="1101"/>
                      </a:lnTo>
                      <a:lnTo>
                        <a:pt x="21" y="991"/>
                      </a:lnTo>
                      <a:lnTo>
                        <a:pt x="11" y="881"/>
                      </a:lnTo>
                      <a:lnTo>
                        <a:pt x="11" y="881"/>
                      </a:lnTo>
                      <a:lnTo>
                        <a:pt x="4" y="770"/>
                      </a:lnTo>
                      <a:lnTo>
                        <a:pt x="1" y="659"/>
                      </a:lnTo>
                      <a:lnTo>
                        <a:pt x="0" y="604"/>
                      </a:lnTo>
                      <a:lnTo>
                        <a:pt x="0" y="547"/>
                      </a:lnTo>
                      <a:lnTo>
                        <a:pt x="1" y="492"/>
                      </a:lnTo>
                      <a:lnTo>
                        <a:pt x="3" y="437"/>
                      </a:lnTo>
                      <a:lnTo>
                        <a:pt x="3" y="437"/>
                      </a:lnTo>
                      <a:lnTo>
                        <a:pt x="7" y="382"/>
                      </a:lnTo>
                      <a:lnTo>
                        <a:pt x="11" y="327"/>
                      </a:lnTo>
                      <a:lnTo>
                        <a:pt x="17" y="272"/>
                      </a:lnTo>
                      <a:lnTo>
                        <a:pt x="24" y="216"/>
                      </a:lnTo>
                      <a:lnTo>
                        <a:pt x="32" y="161"/>
                      </a:lnTo>
                      <a:lnTo>
                        <a:pt x="42" y="106"/>
                      </a:lnTo>
                      <a:lnTo>
                        <a:pt x="55" y="53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59" y="54"/>
                      </a:lnTo>
                      <a:lnTo>
                        <a:pt x="49" y="108"/>
                      </a:lnTo>
                      <a:lnTo>
                        <a:pt x="42" y="163"/>
                      </a:lnTo>
                      <a:lnTo>
                        <a:pt x="37" y="218"/>
                      </a:lnTo>
                      <a:lnTo>
                        <a:pt x="34" y="273"/>
                      </a:lnTo>
                      <a:lnTo>
                        <a:pt x="31" y="327"/>
                      </a:lnTo>
                      <a:lnTo>
                        <a:pt x="29" y="382"/>
                      </a:lnTo>
                      <a:lnTo>
                        <a:pt x="31" y="437"/>
                      </a:lnTo>
                      <a:lnTo>
                        <a:pt x="31" y="437"/>
                      </a:lnTo>
                      <a:lnTo>
                        <a:pt x="32" y="492"/>
                      </a:lnTo>
                      <a:lnTo>
                        <a:pt x="34" y="547"/>
                      </a:lnTo>
                      <a:lnTo>
                        <a:pt x="38" y="602"/>
                      </a:lnTo>
                      <a:lnTo>
                        <a:pt x="42" y="656"/>
                      </a:lnTo>
                      <a:lnTo>
                        <a:pt x="52" y="766"/>
                      </a:lnTo>
                      <a:lnTo>
                        <a:pt x="66" y="875"/>
                      </a:lnTo>
                      <a:lnTo>
                        <a:pt x="66" y="875"/>
                      </a:lnTo>
                      <a:lnTo>
                        <a:pt x="82" y="984"/>
                      </a:lnTo>
                      <a:lnTo>
                        <a:pt x="99" y="1092"/>
                      </a:lnTo>
                      <a:lnTo>
                        <a:pt x="118" y="1200"/>
                      </a:lnTo>
                      <a:lnTo>
                        <a:pt x="140" y="1309"/>
                      </a:lnTo>
                      <a:lnTo>
                        <a:pt x="162" y="1416"/>
                      </a:lnTo>
                      <a:lnTo>
                        <a:pt x="186" y="1523"/>
                      </a:lnTo>
                      <a:lnTo>
                        <a:pt x="236" y="1738"/>
                      </a:lnTo>
                      <a:lnTo>
                        <a:pt x="236" y="1738"/>
                      </a:lnTo>
                      <a:lnTo>
                        <a:pt x="287" y="1953"/>
                      </a:lnTo>
                      <a:lnTo>
                        <a:pt x="312" y="2060"/>
                      </a:lnTo>
                      <a:lnTo>
                        <a:pt x="336" y="2169"/>
                      </a:lnTo>
                      <a:lnTo>
                        <a:pt x="336" y="2169"/>
                      </a:lnTo>
                      <a:lnTo>
                        <a:pt x="347" y="2224"/>
                      </a:lnTo>
                      <a:lnTo>
                        <a:pt x="359" y="2279"/>
                      </a:lnTo>
                      <a:lnTo>
                        <a:pt x="367" y="2337"/>
                      </a:lnTo>
                      <a:lnTo>
                        <a:pt x="374" y="2395"/>
                      </a:lnTo>
                      <a:lnTo>
                        <a:pt x="374" y="2395"/>
                      </a:lnTo>
                      <a:lnTo>
                        <a:pt x="378" y="2455"/>
                      </a:lnTo>
                      <a:lnTo>
                        <a:pt x="380" y="2512"/>
                      </a:lnTo>
                      <a:lnTo>
                        <a:pt x="378" y="2569"/>
                      </a:lnTo>
                      <a:lnTo>
                        <a:pt x="377" y="2627"/>
                      </a:lnTo>
                      <a:lnTo>
                        <a:pt x="377" y="2627"/>
                      </a:lnTo>
                      <a:lnTo>
                        <a:pt x="373" y="2683"/>
                      </a:lnTo>
                      <a:lnTo>
                        <a:pt x="369" y="2741"/>
                      </a:lnTo>
                      <a:lnTo>
                        <a:pt x="363" y="2796"/>
                      </a:lnTo>
                      <a:lnTo>
                        <a:pt x="356" y="2853"/>
                      </a:lnTo>
                      <a:lnTo>
                        <a:pt x="340" y="2965"/>
                      </a:lnTo>
                      <a:lnTo>
                        <a:pt x="322" y="3076"/>
                      </a:lnTo>
                      <a:lnTo>
                        <a:pt x="322" y="3076"/>
                      </a:lnTo>
                      <a:lnTo>
                        <a:pt x="301" y="3186"/>
                      </a:lnTo>
                      <a:lnTo>
                        <a:pt x="277" y="3297"/>
                      </a:lnTo>
                      <a:lnTo>
                        <a:pt x="251" y="3407"/>
                      </a:lnTo>
                      <a:lnTo>
                        <a:pt x="223" y="3517"/>
                      </a:lnTo>
                      <a:lnTo>
                        <a:pt x="223" y="3517"/>
                      </a:lnTo>
                      <a:lnTo>
                        <a:pt x="219" y="3527"/>
                      </a:lnTo>
                      <a:lnTo>
                        <a:pt x="215" y="3537"/>
                      </a:lnTo>
                      <a:lnTo>
                        <a:pt x="209" y="3547"/>
                      </a:lnTo>
                      <a:lnTo>
                        <a:pt x="203" y="3555"/>
                      </a:lnTo>
                      <a:lnTo>
                        <a:pt x="196" y="3564"/>
                      </a:lnTo>
                      <a:lnTo>
                        <a:pt x="189" y="3571"/>
                      </a:lnTo>
                      <a:lnTo>
                        <a:pt x="181" y="3578"/>
                      </a:lnTo>
                      <a:lnTo>
                        <a:pt x="172" y="3583"/>
                      </a:lnTo>
                      <a:lnTo>
                        <a:pt x="162" y="3588"/>
                      </a:lnTo>
                      <a:lnTo>
                        <a:pt x="152" y="3592"/>
                      </a:lnTo>
                      <a:lnTo>
                        <a:pt x="142" y="3595"/>
                      </a:lnTo>
                      <a:lnTo>
                        <a:pt x="131" y="3596"/>
                      </a:lnTo>
                      <a:lnTo>
                        <a:pt x="121" y="3598"/>
                      </a:lnTo>
                      <a:lnTo>
                        <a:pt x="110" y="3598"/>
                      </a:lnTo>
                      <a:lnTo>
                        <a:pt x="100" y="3596"/>
                      </a:lnTo>
                      <a:lnTo>
                        <a:pt x="89" y="3593"/>
                      </a:lnTo>
                      <a:lnTo>
                        <a:pt x="89" y="3593"/>
                      </a:lnTo>
                      <a:lnTo>
                        <a:pt x="78" y="3591"/>
                      </a:lnTo>
                      <a:lnTo>
                        <a:pt x="68" y="3586"/>
                      </a:lnTo>
                      <a:lnTo>
                        <a:pt x="59" y="3581"/>
                      </a:lnTo>
                      <a:lnTo>
                        <a:pt x="49" y="3574"/>
                      </a:lnTo>
                      <a:lnTo>
                        <a:pt x="42" y="3568"/>
                      </a:lnTo>
                      <a:lnTo>
                        <a:pt x="35" y="3559"/>
                      </a:lnTo>
                      <a:lnTo>
                        <a:pt x="28" y="3551"/>
                      </a:lnTo>
                      <a:lnTo>
                        <a:pt x="22" y="3542"/>
                      </a:lnTo>
                      <a:lnTo>
                        <a:pt x="18" y="3533"/>
                      </a:lnTo>
                      <a:lnTo>
                        <a:pt x="14" y="3523"/>
                      </a:lnTo>
                      <a:lnTo>
                        <a:pt x="11" y="3513"/>
                      </a:lnTo>
                      <a:lnTo>
                        <a:pt x="8" y="3503"/>
                      </a:lnTo>
                      <a:lnTo>
                        <a:pt x="8" y="3492"/>
                      </a:lnTo>
                      <a:lnTo>
                        <a:pt x="8" y="3482"/>
                      </a:lnTo>
                      <a:lnTo>
                        <a:pt x="10" y="3470"/>
                      </a:lnTo>
                      <a:lnTo>
                        <a:pt x="11" y="3459"/>
                      </a:lnTo>
                      <a:lnTo>
                        <a:pt x="11" y="3459"/>
                      </a:lnTo>
                      <a:lnTo>
                        <a:pt x="14" y="3453"/>
                      </a:lnTo>
                      <a:lnTo>
                        <a:pt x="14" y="345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65000">
                      <a:srgbClr val="447F31"/>
                    </a:gs>
                    <a:gs pos="100000">
                      <a:srgbClr val="23501F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6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73" name="Group 165">
                  <a:extLst>
                    <a:ext uri="{FF2B5EF4-FFF2-40B4-BE49-F238E27FC236}">
                      <a16:creationId xmlns:a16="http://schemas.microsoft.com/office/drawing/2014/main" id="{46AFA09D-B768-3D2A-8C2A-ECC8A93E217F}"/>
                    </a:ext>
                  </a:extLst>
                </p:cNvPr>
                <p:cNvGrpSpPr/>
                <p:nvPr/>
              </p:nvGrpSpPr>
              <p:grpSpPr>
                <a:xfrm rot="287009">
                  <a:off x="7543525" y="3359471"/>
                  <a:ext cx="436113" cy="412942"/>
                  <a:chOff x="971551" y="0"/>
                  <a:chExt cx="7200902" cy="6818311"/>
                </a:xfrm>
              </p:grpSpPr>
              <p:sp>
                <p:nvSpPr>
                  <p:cNvPr id="181" name="Freeform 5">
                    <a:extLst>
                      <a:ext uri="{FF2B5EF4-FFF2-40B4-BE49-F238E27FC236}">
                        <a16:creationId xmlns:a16="http://schemas.microsoft.com/office/drawing/2014/main" id="{E592F401-F698-DAEE-6C44-BBE7B47EEB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16587" y="96583"/>
                    <a:ext cx="6586540" cy="6713539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 6">
                    <a:extLst>
                      <a:ext uri="{FF2B5EF4-FFF2-40B4-BE49-F238E27FC236}">
                        <a16:creationId xmlns:a16="http://schemas.microsoft.com/office/drawing/2014/main" id="{5CD9548C-6822-22D1-1D31-B7F38D8CF1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1551" y="0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64000">
                        <a:srgbClr val="2F6C1C"/>
                      </a:gs>
                    </a:gsLst>
                    <a:lin ang="252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4" name="Group 168">
                  <a:extLst>
                    <a:ext uri="{FF2B5EF4-FFF2-40B4-BE49-F238E27FC236}">
                      <a16:creationId xmlns:a16="http://schemas.microsoft.com/office/drawing/2014/main" id="{0F8B22A5-C9A7-7C1E-C51C-973853B83CC0}"/>
                    </a:ext>
                  </a:extLst>
                </p:cNvPr>
                <p:cNvGrpSpPr/>
                <p:nvPr/>
              </p:nvGrpSpPr>
              <p:grpSpPr>
                <a:xfrm rot="18900000">
                  <a:off x="7326744" y="2773898"/>
                  <a:ext cx="515275" cy="144357"/>
                  <a:chOff x="793750" y="0"/>
                  <a:chExt cx="7556501" cy="2116991"/>
                </a:xfrm>
              </p:grpSpPr>
              <p:sp>
                <p:nvSpPr>
                  <p:cNvPr id="179" name="Freeform 7">
                    <a:extLst>
                      <a:ext uri="{FF2B5EF4-FFF2-40B4-BE49-F238E27FC236}">
                        <a16:creationId xmlns:a16="http://schemas.microsoft.com/office/drawing/2014/main" id="{E5D68407-4AD8-DB48-C656-E346151D22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696178"/>
                    <a:ext cx="7413625" cy="1420813"/>
                  </a:xfrm>
                  <a:custGeom>
                    <a:avLst/>
                    <a:gdLst/>
                    <a:ahLst/>
                    <a:cxnLst>
                      <a:cxn ang="0">
                        <a:pos x="9339" y="0"/>
                      </a:cxn>
                      <a:cxn ang="0">
                        <a:pos x="8708" y="106"/>
                      </a:cxn>
                      <a:cxn ang="0">
                        <a:pos x="8060" y="203"/>
                      </a:cxn>
                      <a:cxn ang="0">
                        <a:pos x="7395" y="293"/>
                      </a:cxn>
                      <a:cxn ang="0">
                        <a:pos x="6713" y="375"/>
                      </a:cxn>
                      <a:cxn ang="0">
                        <a:pos x="6018" y="448"/>
                      </a:cxn>
                      <a:cxn ang="0">
                        <a:pos x="5307" y="514"/>
                      </a:cxn>
                      <a:cxn ang="0">
                        <a:pos x="4586" y="568"/>
                      </a:cxn>
                      <a:cxn ang="0">
                        <a:pos x="3853" y="615"/>
                      </a:cxn>
                      <a:cxn ang="0">
                        <a:pos x="1868" y="724"/>
                      </a:cxn>
                      <a:cxn ang="0">
                        <a:pos x="2" y="820"/>
                      </a:cxn>
                      <a:cxn ang="0">
                        <a:pos x="0" y="822"/>
                      </a:cxn>
                      <a:cxn ang="0">
                        <a:pos x="113" y="870"/>
                      </a:cxn>
                      <a:cxn ang="0">
                        <a:pos x="431" y="997"/>
                      </a:cxn>
                      <a:cxn ang="0">
                        <a:pos x="657" y="1081"/>
                      </a:cxn>
                      <a:cxn ang="0">
                        <a:pos x="921" y="1173"/>
                      </a:cxn>
                      <a:cxn ang="0">
                        <a:pos x="1223" y="1270"/>
                      </a:cxn>
                      <a:cxn ang="0">
                        <a:pos x="1559" y="1369"/>
                      </a:cxn>
                      <a:cxn ang="0">
                        <a:pos x="1922" y="1465"/>
                      </a:cxn>
                      <a:cxn ang="0">
                        <a:pos x="2310" y="1555"/>
                      </a:cxn>
                      <a:cxn ang="0">
                        <a:pos x="2718" y="1635"/>
                      </a:cxn>
                      <a:cxn ang="0">
                        <a:pos x="2930" y="1672"/>
                      </a:cxn>
                      <a:cxn ang="0">
                        <a:pos x="3146" y="1703"/>
                      </a:cxn>
                      <a:cxn ang="0">
                        <a:pos x="3363" y="1731"/>
                      </a:cxn>
                      <a:cxn ang="0">
                        <a:pos x="3585" y="1753"/>
                      </a:cxn>
                      <a:cxn ang="0">
                        <a:pos x="3809" y="1771"/>
                      </a:cxn>
                      <a:cxn ang="0">
                        <a:pos x="4035" y="1785"/>
                      </a:cxn>
                      <a:cxn ang="0">
                        <a:pos x="4263" y="1790"/>
                      </a:cxn>
                      <a:cxn ang="0">
                        <a:pos x="4491" y="1790"/>
                      </a:cxn>
                      <a:cxn ang="0">
                        <a:pos x="4720" y="1783"/>
                      </a:cxn>
                      <a:cxn ang="0">
                        <a:pos x="4949" y="1767"/>
                      </a:cxn>
                      <a:cxn ang="0">
                        <a:pos x="5057" y="1759"/>
                      </a:cxn>
                      <a:cxn ang="0">
                        <a:pos x="5267" y="1734"/>
                      </a:cxn>
                      <a:cxn ang="0">
                        <a:pos x="5469" y="1705"/>
                      </a:cxn>
                      <a:cxn ang="0">
                        <a:pos x="5665" y="1672"/>
                      </a:cxn>
                      <a:cxn ang="0">
                        <a:pos x="5853" y="1632"/>
                      </a:cxn>
                      <a:cxn ang="0">
                        <a:pos x="6037" y="1588"/>
                      </a:cxn>
                      <a:cxn ang="0">
                        <a:pos x="6213" y="1540"/>
                      </a:cxn>
                      <a:cxn ang="0">
                        <a:pos x="6383" y="1487"/>
                      </a:cxn>
                      <a:cxn ang="0">
                        <a:pos x="6548" y="1432"/>
                      </a:cxn>
                      <a:cxn ang="0">
                        <a:pos x="6708" y="1374"/>
                      </a:cxn>
                      <a:cxn ang="0">
                        <a:pos x="6863" y="1312"/>
                      </a:cxn>
                      <a:cxn ang="0">
                        <a:pos x="7085" y="1216"/>
                      </a:cxn>
                      <a:cxn ang="0">
                        <a:pos x="7367" y="1081"/>
                      </a:cxn>
                      <a:cxn ang="0">
                        <a:pos x="7629" y="942"/>
                      </a:cxn>
                      <a:cxn ang="0">
                        <a:pos x="7878" y="801"/>
                      </a:cxn>
                      <a:cxn ang="0">
                        <a:pos x="8112" y="660"/>
                      </a:cxn>
                      <a:cxn ang="0">
                        <a:pos x="8549" y="394"/>
                      </a:cxn>
                      <a:cxn ang="0">
                        <a:pos x="8755" y="274"/>
                      </a:cxn>
                      <a:cxn ang="0">
                        <a:pos x="8953" y="166"/>
                      </a:cxn>
                      <a:cxn ang="0">
                        <a:pos x="9148" y="74"/>
                      </a:cxn>
                      <a:cxn ang="0">
                        <a:pos x="9244" y="34"/>
                      </a:cxn>
                      <a:cxn ang="0">
                        <a:pos x="9339" y="0"/>
                      </a:cxn>
                    </a:cxnLst>
                    <a:rect l="0" t="0" r="r" b="b"/>
                    <a:pathLst>
                      <a:path w="9339" h="1790">
                        <a:moveTo>
                          <a:pt x="9339" y="0"/>
                        </a:moveTo>
                        <a:lnTo>
                          <a:pt x="9339" y="0"/>
                        </a:lnTo>
                        <a:lnTo>
                          <a:pt x="9026" y="53"/>
                        </a:lnTo>
                        <a:lnTo>
                          <a:pt x="8708" y="106"/>
                        </a:lnTo>
                        <a:lnTo>
                          <a:pt x="8387" y="156"/>
                        </a:lnTo>
                        <a:lnTo>
                          <a:pt x="8060" y="203"/>
                        </a:lnTo>
                        <a:lnTo>
                          <a:pt x="7730" y="250"/>
                        </a:lnTo>
                        <a:lnTo>
                          <a:pt x="7395" y="293"/>
                        </a:lnTo>
                        <a:lnTo>
                          <a:pt x="7056" y="335"/>
                        </a:lnTo>
                        <a:lnTo>
                          <a:pt x="6713" y="375"/>
                        </a:lnTo>
                        <a:lnTo>
                          <a:pt x="6368" y="413"/>
                        </a:lnTo>
                        <a:lnTo>
                          <a:pt x="6018" y="448"/>
                        </a:lnTo>
                        <a:lnTo>
                          <a:pt x="5664" y="483"/>
                        </a:lnTo>
                        <a:lnTo>
                          <a:pt x="5307" y="514"/>
                        </a:lnTo>
                        <a:lnTo>
                          <a:pt x="4949" y="542"/>
                        </a:lnTo>
                        <a:lnTo>
                          <a:pt x="4586" y="568"/>
                        </a:lnTo>
                        <a:lnTo>
                          <a:pt x="4221" y="592"/>
                        </a:lnTo>
                        <a:lnTo>
                          <a:pt x="3853" y="615"/>
                        </a:lnTo>
                        <a:lnTo>
                          <a:pt x="3853" y="615"/>
                        </a:lnTo>
                        <a:lnTo>
                          <a:pt x="1868" y="724"/>
                        </a:lnTo>
                        <a:lnTo>
                          <a:pt x="919" y="775"/>
                        </a:lnTo>
                        <a:lnTo>
                          <a:pt x="2" y="820"/>
                        </a:lnTo>
                        <a:lnTo>
                          <a:pt x="0" y="822"/>
                        </a:lnTo>
                        <a:lnTo>
                          <a:pt x="0" y="822"/>
                        </a:lnTo>
                        <a:lnTo>
                          <a:pt x="30" y="834"/>
                        </a:lnTo>
                        <a:lnTo>
                          <a:pt x="113" y="870"/>
                        </a:lnTo>
                        <a:lnTo>
                          <a:pt x="249" y="926"/>
                        </a:lnTo>
                        <a:lnTo>
                          <a:pt x="431" y="997"/>
                        </a:lnTo>
                        <a:lnTo>
                          <a:pt x="539" y="1037"/>
                        </a:lnTo>
                        <a:lnTo>
                          <a:pt x="657" y="1081"/>
                        </a:lnTo>
                        <a:lnTo>
                          <a:pt x="784" y="1126"/>
                        </a:lnTo>
                        <a:lnTo>
                          <a:pt x="921" y="1173"/>
                        </a:lnTo>
                        <a:lnTo>
                          <a:pt x="1069" y="1221"/>
                        </a:lnTo>
                        <a:lnTo>
                          <a:pt x="1223" y="1270"/>
                        </a:lnTo>
                        <a:lnTo>
                          <a:pt x="1387" y="1319"/>
                        </a:lnTo>
                        <a:lnTo>
                          <a:pt x="1559" y="1369"/>
                        </a:lnTo>
                        <a:lnTo>
                          <a:pt x="1736" y="1418"/>
                        </a:lnTo>
                        <a:lnTo>
                          <a:pt x="1922" y="1465"/>
                        </a:lnTo>
                        <a:lnTo>
                          <a:pt x="2113" y="1512"/>
                        </a:lnTo>
                        <a:lnTo>
                          <a:pt x="2310" y="1555"/>
                        </a:lnTo>
                        <a:lnTo>
                          <a:pt x="2511" y="1597"/>
                        </a:lnTo>
                        <a:lnTo>
                          <a:pt x="2718" y="1635"/>
                        </a:lnTo>
                        <a:lnTo>
                          <a:pt x="2824" y="1654"/>
                        </a:lnTo>
                        <a:lnTo>
                          <a:pt x="2930" y="1672"/>
                        </a:lnTo>
                        <a:lnTo>
                          <a:pt x="3036" y="1687"/>
                        </a:lnTo>
                        <a:lnTo>
                          <a:pt x="3146" y="1703"/>
                        </a:lnTo>
                        <a:lnTo>
                          <a:pt x="3253" y="1717"/>
                        </a:lnTo>
                        <a:lnTo>
                          <a:pt x="3363" y="1731"/>
                        </a:lnTo>
                        <a:lnTo>
                          <a:pt x="3474" y="1743"/>
                        </a:lnTo>
                        <a:lnTo>
                          <a:pt x="3585" y="1753"/>
                        </a:lnTo>
                        <a:lnTo>
                          <a:pt x="3696" y="1764"/>
                        </a:lnTo>
                        <a:lnTo>
                          <a:pt x="3809" y="1771"/>
                        </a:lnTo>
                        <a:lnTo>
                          <a:pt x="3922" y="1778"/>
                        </a:lnTo>
                        <a:lnTo>
                          <a:pt x="4035" y="1785"/>
                        </a:lnTo>
                        <a:lnTo>
                          <a:pt x="4148" y="1788"/>
                        </a:lnTo>
                        <a:lnTo>
                          <a:pt x="4263" y="1790"/>
                        </a:lnTo>
                        <a:lnTo>
                          <a:pt x="4378" y="1790"/>
                        </a:lnTo>
                        <a:lnTo>
                          <a:pt x="4491" y="1790"/>
                        </a:lnTo>
                        <a:lnTo>
                          <a:pt x="4605" y="1786"/>
                        </a:lnTo>
                        <a:lnTo>
                          <a:pt x="4720" y="1783"/>
                        </a:lnTo>
                        <a:lnTo>
                          <a:pt x="4835" y="1776"/>
                        </a:lnTo>
                        <a:lnTo>
                          <a:pt x="4949" y="1767"/>
                        </a:lnTo>
                        <a:lnTo>
                          <a:pt x="4949" y="1767"/>
                        </a:lnTo>
                        <a:lnTo>
                          <a:pt x="5057" y="1759"/>
                        </a:lnTo>
                        <a:lnTo>
                          <a:pt x="5163" y="1746"/>
                        </a:lnTo>
                        <a:lnTo>
                          <a:pt x="5267" y="1734"/>
                        </a:lnTo>
                        <a:lnTo>
                          <a:pt x="5368" y="1720"/>
                        </a:lnTo>
                        <a:lnTo>
                          <a:pt x="5469" y="1705"/>
                        </a:lnTo>
                        <a:lnTo>
                          <a:pt x="5568" y="1689"/>
                        </a:lnTo>
                        <a:lnTo>
                          <a:pt x="5665" y="1672"/>
                        </a:lnTo>
                        <a:lnTo>
                          <a:pt x="5759" y="1653"/>
                        </a:lnTo>
                        <a:lnTo>
                          <a:pt x="5853" y="1632"/>
                        </a:lnTo>
                        <a:lnTo>
                          <a:pt x="5945" y="1611"/>
                        </a:lnTo>
                        <a:lnTo>
                          <a:pt x="6037" y="1588"/>
                        </a:lnTo>
                        <a:lnTo>
                          <a:pt x="6126" y="1564"/>
                        </a:lnTo>
                        <a:lnTo>
                          <a:pt x="6213" y="1540"/>
                        </a:lnTo>
                        <a:lnTo>
                          <a:pt x="6300" y="1513"/>
                        </a:lnTo>
                        <a:lnTo>
                          <a:pt x="6383" y="1487"/>
                        </a:lnTo>
                        <a:lnTo>
                          <a:pt x="6467" y="1461"/>
                        </a:lnTo>
                        <a:lnTo>
                          <a:pt x="6548" y="1432"/>
                        </a:lnTo>
                        <a:lnTo>
                          <a:pt x="6630" y="1404"/>
                        </a:lnTo>
                        <a:lnTo>
                          <a:pt x="6708" y="1374"/>
                        </a:lnTo>
                        <a:lnTo>
                          <a:pt x="6786" y="1343"/>
                        </a:lnTo>
                        <a:lnTo>
                          <a:pt x="6863" y="1312"/>
                        </a:lnTo>
                        <a:lnTo>
                          <a:pt x="6939" y="1281"/>
                        </a:lnTo>
                        <a:lnTo>
                          <a:pt x="7085" y="1216"/>
                        </a:lnTo>
                        <a:lnTo>
                          <a:pt x="7228" y="1150"/>
                        </a:lnTo>
                        <a:lnTo>
                          <a:pt x="7367" y="1081"/>
                        </a:lnTo>
                        <a:lnTo>
                          <a:pt x="7499" y="1011"/>
                        </a:lnTo>
                        <a:lnTo>
                          <a:pt x="7629" y="942"/>
                        </a:lnTo>
                        <a:lnTo>
                          <a:pt x="7756" y="870"/>
                        </a:lnTo>
                        <a:lnTo>
                          <a:pt x="7878" y="801"/>
                        </a:lnTo>
                        <a:lnTo>
                          <a:pt x="7996" y="730"/>
                        </a:lnTo>
                        <a:lnTo>
                          <a:pt x="8112" y="660"/>
                        </a:lnTo>
                        <a:lnTo>
                          <a:pt x="8337" y="524"/>
                        </a:lnTo>
                        <a:lnTo>
                          <a:pt x="8549" y="394"/>
                        </a:lnTo>
                        <a:lnTo>
                          <a:pt x="8653" y="333"/>
                        </a:lnTo>
                        <a:lnTo>
                          <a:pt x="8755" y="274"/>
                        </a:lnTo>
                        <a:lnTo>
                          <a:pt x="8854" y="219"/>
                        </a:lnTo>
                        <a:lnTo>
                          <a:pt x="8953" y="166"/>
                        </a:lnTo>
                        <a:lnTo>
                          <a:pt x="9051" y="118"/>
                        </a:lnTo>
                        <a:lnTo>
                          <a:pt x="9148" y="74"/>
                        </a:lnTo>
                        <a:lnTo>
                          <a:pt x="9197" y="53"/>
                        </a:lnTo>
                        <a:lnTo>
                          <a:pt x="9244" y="34"/>
                        </a:lnTo>
                        <a:lnTo>
                          <a:pt x="9292" y="17"/>
                        </a:lnTo>
                        <a:lnTo>
                          <a:pt x="9339" y="0"/>
                        </a:lnTo>
                        <a:lnTo>
                          <a:pt x="933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100000">
                        <a:srgbClr val="447F3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 8">
                    <a:extLst>
                      <a:ext uri="{FF2B5EF4-FFF2-40B4-BE49-F238E27FC236}">
                        <a16:creationId xmlns:a16="http://schemas.microsoft.com/office/drawing/2014/main" id="{34B3A017-2934-005D-E740-E9575C0BBC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5338" y="0"/>
                    <a:ext cx="7554913" cy="1363663"/>
                  </a:xfrm>
                  <a:custGeom>
                    <a:avLst/>
                    <a:gdLst/>
                    <a:ahLst/>
                    <a:cxnLst>
                      <a:cxn ang="0">
                        <a:pos x="9337" y="899"/>
                      </a:cxn>
                      <a:cxn ang="0">
                        <a:pos x="9428" y="874"/>
                      </a:cxn>
                      <a:cxn ang="0">
                        <a:pos x="9518" y="862"/>
                      </a:cxn>
                      <a:cxn ang="0">
                        <a:pos x="9466" y="860"/>
                      </a:cxn>
                      <a:cxn ang="0">
                        <a:pos x="9362" y="852"/>
                      </a:cxn>
                      <a:cxn ang="0">
                        <a:pos x="9200" y="827"/>
                      </a:cxn>
                      <a:cxn ang="0">
                        <a:pos x="8971" y="780"/>
                      </a:cxn>
                      <a:cxn ang="0">
                        <a:pos x="8727" y="720"/>
                      </a:cxn>
                      <a:cxn ang="0">
                        <a:pos x="8331" y="608"/>
                      </a:cxn>
                      <a:cxn ang="0">
                        <a:pos x="7891" y="481"/>
                      </a:cxn>
                      <a:cxn ang="0">
                        <a:pos x="7572" y="395"/>
                      </a:cxn>
                      <a:cxn ang="0">
                        <a:pos x="7229" y="308"/>
                      </a:cxn>
                      <a:cxn ang="0">
                        <a:pos x="6861" y="226"/>
                      </a:cxn>
                      <a:cxn ang="0">
                        <a:pos x="6466" y="153"/>
                      </a:cxn>
                      <a:cxn ang="0">
                        <a:pos x="6152" y="104"/>
                      </a:cxn>
                      <a:cxn ang="0">
                        <a:pos x="5933" y="76"/>
                      </a:cxn>
                      <a:cxn ang="0">
                        <a:pos x="5707" y="52"/>
                      </a:cxn>
                      <a:cxn ang="0">
                        <a:pos x="5474" y="31"/>
                      </a:cxn>
                      <a:cxn ang="0">
                        <a:pos x="5231" y="16"/>
                      </a:cxn>
                      <a:cxn ang="0">
                        <a:pos x="4982" y="5"/>
                      </a:cxn>
                      <a:cxn ang="0">
                        <a:pos x="4723" y="0"/>
                      </a:cxn>
                      <a:cxn ang="0">
                        <a:pos x="4456" y="0"/>
                      </a:cxn>
                      <a:cxn ang="0">
                        <a:pos x="4181" y="7"/>
                      </a:cxn>
                      <a:cxn ang="0">
                        <a:pos x="3896" y="19"/>
                      </a:cxn>
                      <a:cxn ang="0">
                        <a:pos x="3750" y="28"/>
                      </a:cxn>
                      <a:cxn ang="0">
                        <a:pos x="3463" y="52"/>
                      </a:cxn>
                      <a:cxn ang="0">
                        <a:pos x="3192" y="82"/>
                      </a:cxn>
                      <a:cxn ang="0">
                        <a:pos x="2935" y="118"/>
                      </a:cxn>
                      <a:cxn ang="0">
                        <a:pos x="2692" y="160"/>
                      </a:cxn>
                      <a:cxn ang="0">
                        <a:pos x="2461" y="209"/>
                      </a:cxn>
                      <a:cxn ang="0">
                        <a:pos x="2243" y="261"/>
                      </a:cxn>
                      <a:cxn ang="0">
                        <a:pos x="2038" y="316"/>
                      </a:cxn>
                      <a:cxn ang="0">
                        <a:pos x="1847" y="377"/>
                      </a:cxn>
                      <a:cxn ang="0">
                        <a:pos x="1666" y="441"/>
                      </a:cxn>
                      <a:cxn ang="0">
                        <a:pos x="1496" y="509"/>
                      </a:cxn>
                      <a:cxn ang="0">
                        <a:pos x="1338" y="579"/>
                      </a:cxn>
                      <a:cxn ang="0">
                        <a:pos x="1192" y="650"/>
                      </a:cxn>
                      <a:cxn ang="0">
                        <a:pos x="1055" y="721"/>
                      </a:cxn>
                      <a:cxn ang="0">
                        <a:pos x="928" y="796"/>
                      </a:cxn>
                      <a:cxn ang="0">
                        <a:pos x="811" y="869"/>
                      </a:cxn>
                      <a:cxn ang="0">
                        <a:pos x="705" y="944"/>
                      </a:cxn>
                      <a:cxn ang="0">
                        <a:pos x="606" y="1017"/>
                      </a:cxn>
                      <a:cxn ang="0">
                        <a:pos x="518" y="1090"/>
                      </a:cxn>
                      <a:cxn ang="0">
                        <a:pos x="436" y="1161"/>
                      </a:cxn>
                      <a:cxn ang="0">
                        <a:pos x="299" y="1295"/>
                      </a:cxn>
                      <a:cxn ang="0">
                        <a:pos x="191" y="1418"/>
                      </a:cxn>
                      <a:cxn ang="0">
                        <a:pos x="111" y="1526"/>
                      </a:cxn>
                      <a:cxn ang="0">
                        <a:pos x="54" y="1613"/>
                      </a:cxn>
                      <a:cxn ang="0">
                        <a:pos x="19" y="1677"/>
                      </a:cxn>
                      <a:cxn ang="0">
                        <a:pos x="0" y="1719"/>
                      </a:cxn>
                      <a:cxn ang="0">
                        <a:pos x="917" y="1674"/>
                      </a:cxn>
                      <a:cxn ang="0">
                        <a:pos x="3851" y="1514"/>
                      </a:cxn>
                      <a:cxn ang="0">
                        <a:pos x="4219" y="1491"/>
                      </a:cxn>
                      <a:cxn ang="0">
                        <a:pos x="4947" y="1441"/>
                      </a:cxn>
                      <a:cxn ang="0">
                        <a:pos x="5662" y="1382"/>
                      </a:cxn>
                      <a:cxn ang="0">
                        <a:pos x="6366" y="1312"/>
                      </a:cxn>
                      <a:cxn ang="0">
                        <a:pos x="7054" y="1234"/>
                      </a:cxn>
                      <a:cxn ang="0">
                        <a:pos x="7728" y="1149"/>
                      </a:cxn>
                      <a:cxn ang="0">
                        <a:pos x="8385" y="1055"/>
                      </a:cxn>
                      <a:cxn ang="0">
                        <a:pos x="9024" y="952"/>
                      </a:cxn>
                      <a:cxn ang="0">
                        <a:pos x="9337" y="899"/>
                      </a:cxn>
                    </a:cxnLst>
                    <a:rect l="0" t="0" r="r" b="b"/>
                    <a:pathLst>
                      <a:path w="9518" h="1719">
                        <a:moveTo>
                          <a:pt x="9337" y="899"/>
                        </a:moveTo>
                        <a:lnTo>
                          <a:pt x="9337" y="899"/>
                        </a:lnTo>
                        <a:lnTo>
                          <a:pt x="9382" y="885"/>
                        </a:lnTo>
                        <a:lnTo>
                          <a:pt x="9428" y="874"/>
                        </a:lnTo>
                        <a:lnTo>
                          <a:pt x="9473" y="867"/>
                        </a:lnTo>
                        <a:lnTo>
                          <a:pt x="9518" y="862"/>
                        </a:lnTo>
                        <a:lnTo>
                          <a:pt x="9518" y="862"/>
                        </a:lnTo>
                        <a:lnTo>
                          <a:pt x="9466" y="860"/>
                        </a:lnTo>
                        <a:lnTo>
                          <a:pt x="9414" y="857"/>
                        </a:lnTo>
                        <a:lnTo>
                          <a:pt x="9362" y="852"/>
                        </a:lnTo>
                        <a:lnTo>
                          <a:pt x="9308" y="845"/>
                        </a:lnTo>
                        <a:lnTo>
                          <a:pt x="9200" y="827"/>
                        </a:lnTo>
                        <a:lnTo>
                          <a:pt x="9087" y="806"/>
                        </a:lnTo>
                        <a:lnTo>
                          <a:pt x="8971" y="780"/>
                        </a:lnTo>
                        <a:lnTo>
                          <a:pt x="8851" y="753"/>
                        </a:lnTo>
                        <a:lnTo>
                          <a:pt x="8727" y="720"/>
                        </a:lnTo>
                        <a:lnTo>
                          <a:pt x="8600" y="685"/>
                        </a:lnTo>
                        <a:lnTo>
                          <a:pt x="8331" y="608"/>
                        </a:lnTo>
                        <a:lnTo>
                          <a:pt x="8043" y="525"/>
                        </a:lnTo>
                        <a:lnTo>
                          <a:pt x="7891" y="481"/>
                        </a:lnTo>
                        <a:lnTo>
                          <a:pt x="7735" y="438"/>
                        </a:lnTo>
                        <a:lnTo>
                          <a:pt x="7572" y="395"/>
                        </a:lnTo>
                        <a:lnTo>
                          <a:pt x="7403" y="351"/>
                        </a:lnTo>
                        <a:lnTo>
                          <a:pt x="7229" y="308"/>
                        </a:lnTo>
                        <a:lnTo>
                          <a:pt x="7049" y="266"/>
                        </a:lnTo>
                        <a:lnTo>
                          <a:pt x="6861" y="226"/>
                        </a:lnTo>
                        <a:lnTo>
                          <a:pt x="6666" y="189"/>
                        </a:lnTo>
                        <a:lnTo>
                          <a:pt x="6466" y="153"/>
                        </a:lnTo>
                        <a:lnTo>
                          <a:pt x="6258" y="120"/>
                        </a:lnTo>
                        <a:lnTo>
                          <a:pt x="6152" y="104"/>
                        </a:lnTo>
                        <a:lnTo>
                          <a:pt x="6044" y="90"/>
                        </a:lnTo>
                        <a:lnTo>
                          <a:pt x="5933" y="76"/>
                        </a:lnTo>
                        <a:lnTo>
                          <a:pt x="5822" y="64"/>
                        </a:lnTo>
                        <a:lnTo>
                          <a:pt x="5707" y="52"/>
                        </a:lnTo>
                        <a:lnTo>
                          <a:pt x="5592" y="42"/>
                        </a:lnTo>
                        <a:lnTo>
                          <a:pt x="5474" y="31"/>
                        </a:lnTo>
                        <a:lnTo>
                          <a:pt x="5354" y="23"/>
                        </a:lnTo>
                        <a:lnTo>
                          <a:pt x="5231" y="16"/>
                        </a:lnTo>
                        <a:lnTo>
                          <a:pt x="5107" y="10"/>
                        </a:lnTo>
                        <a:lnTo>
                          <a:pt x="4982" y="5"/>
                        </a:lnTo>
                        <a:lnTo>
                          <a:pt x="4854" y="2"/>
                        </a:lnTo>
                        <a:lnTo>
                          <a:pt x="4723" y="0"/>
                        </a:lnTo>
                        <a:lnTo>
                          <a:pt x="4591" y="0"/>
                        </a:lnTo>
                        <a:lnTo>
                          <a:pt x="4456" y="0"/>
                        </a:lnTo>
                        <a:lnTo>
                          <a:pt x="4318" y="2"/>
                        </a:lnTo>
                        <a:lnTo>
                          <a:pt x="4181" y="7"/>
                        </a:lnTo>
                        <a:lnTo>
                          <a:pt x="4039" y="12"/>
                        </a:lnTo>
                        <a:lnTo>
                          <a:pt x="3896" y="19"/>
                        </a:lnTo>
                        <a:lnTo>
                          <a:pt x="3750" y="28"/>
                        </a:lnTo>
                        <a:lnTo>
                          <a:pt x="3750" y="28"/>
                        </a:lnTo>
                        <a:lnTo>
                          <a:pt x="3606" y="38"/>
                        </a:lnTo>
                        <a:lnTo>
                          <a:pt x="3463" y="52"/>
                        </a:lnTo>
                        <a:lnTo>
                          <a:pt x="3326" y="66"/>
                        </a:lnTo>
                        <a:lnTo>
                          <a:pt x="3192" y="82"/>
                        </a:lnTo>
                        <a:lnTo>
                          <a:pt x="3062" y="99"/>
                        </a:lnTo>
                        <a:lnTo>
                          <a:pt x="2935" y="118"/>
                        </a:lnTo>
                        <a:lnTo>
                          <a:pt x="2812" y="139"/>
                        </a:lnTo>
                        <a:lnTo>
                          <a:pt x="2692" y="160"/>
                        </a:lnTo>
                        <a:lnTo>
                          <a:pt x="2575" y="184"/>
                        </a:lnTo>
                        <a:lnTo>
                          <a:pt x="2461" y="209"/>
                        </a:lnTo>
                        <a:lnTo>
                          <a:pt x="2351" y="233"/>
                        </a:lnTo>
                        <a:lnTo>
                          <a:pt x="2243" y="261"/>
                        </a:lnTo>
                        <a:lnTo>
                          <a:pt x="2139" y="289"/>
                        </a:lnTo>
                        <a:lnTo>
                          <a:pt x="2038" y="316"/>
                        </a:lnTo>
                        <a:lnTo>
                          <a:pt x="1941" y="348"/>
                        </a:lnTo>
                        <a:lnTo>
                          <a:pt x="1847" y="377"/>
                        </a:lnTo>
                        <a:lnTo>
                          <a:pt x="1755" y="410"/>
                        </a:lnTo>
                        <a:lnTo>
                          <a:pt x="1666" y="441"/>
                        </a:lnTo>
                        <a:lnTo>
                          <a:pt x="1579" y="474"/>
                        </a:lnTo>
                        <a:lnTo>
                          <a:pt x="1496" y="509"/>
                        </a:lnTo>
                        <a:lnTo>
                          <a:pt x="1416" y="544"/>
                        </a:lnTo>
                        <a:lnTo>
                          <a:pt x="1338" y="579"/>
                        </a:lnTo>
                        <a:lnTo>
                          <a:pt x="1263" y="614"/>
                        </a:lnTo>
                        <a:lnTo>
                          <a:pt x="1192" y="650"/>
                        </a:lnTo>
                        <a:lnTo>
                          <a:pt x="1122" y="685"/>
                        </a:lnTo>
                        <a:lnTo>
                          <a:pt x="1055" y="721"/>
                        </a:lnTo>
                        <a:lnTo>
                          <a:pt x="990" y="760"/>
                        </a:lnTo>
                        <a:lnTo>
                          <a:pt x="928" y="796"/>
                        </a:lnTo>
                        <a:lnTo>
                          <a:pt x="869" y="833"/>
                        </a:lnTo>
                        <a:lnTo>
                          <a:pt x="811" y="869"/>
                        </a:lnTo>
                        <a:lnTo>
                          <a:pt x="757" y="907"/>
                        </a:lnTo>
                        <a:lnTo>
                          <a:pt x="705" y="944"/>
                        </a:lnTo>
                        <a:lnTo>
                          <a:pt x="655" y="980"/>
                        </a:lnTo>
                        <a:lnTo>
                          <a:pt x="606" y="1017"/>
                        </a:lnTo>
                        <a:lnTo>
                          <a:pt x="561" y="1053"/>
                        </a:lnTo>
                        <a:lnTo>
                          <a:pt x="518" y="1090"/>
                        </a:lnTo>
                        <a:lnTo>
                          <a:pt x="476" y="1125"/>
                        </a:lnTo>
                        <a:lnTo>
                          <a:pt x="436" y="1161"/>
                        </a:lnTo>
                        <a:lnTo>
                          <a:pt x="365" y="1229"/>
                        </a:lnTo>
                        <a:lnTo>
                          <a:pt x="299" y="1295"/>
                        </a:lnTo>
                        <a:lnTo>
                          <a:pt x="241" y="1359"/>
                        </a:lnTo>
                        <a:lnTo>
                          <a:pt x="191" y="1418"/>
                        </a:lnTo>
                        <a:lnTo>
                          <a:pt x="147" y="1474"/>
                        </a:lnTo>
                        <a:lnTo>
                          <a:pt x="111" y="1526"/>
                        </a:lnTo>
                        <a:lnTo>
                          <a:pt x="80" y="1573"/>
                        </a:lnTo>
                        <a:lnTo>
                          <a:pt x="54" y="1613"/>
                        </a:lnTo>
                        <a:lnTo>
                          <a:pt x="33" y="1648"/>
                        </a:lnTo>
                        <a:lnTo>
                          <a:pt x="19" y="1677"/>
                        </a:lnTo>
                        <a:lnTo>
                          <a:pt x="8" y="1698"/>
                        </a:lnTo>
                        <a:lnTo>
                          <a:pt x="0" y="1719"/>
                        </a:lnTo>
                        <a:lnTo>
                          <a:pt x="0" y="1719"/>
                        </a:lnTo>
                        <a:lnTo>
                          <a:pt x="917" y="1674"/>
                        </a:lnTo>
                        <a:lnTo>
                          <a:pt x="1866" y="1623"/>
                        </a:lnTo>
                        <a:lnTo>
                          <a:pt x="3851" y="1514"/>
                        </a:lnTo>
                        <a:lnTo>
                          <a:pt x="3851" y="1514"/>
                        </a:lnTo>
                        <a:lnTo>
                          <a:pt x="4219" y="1491"/>
                        </a:lnTo>
                        <a:lnTo>
                          <a:pt x="4584" y="1467"/>
                        </a:lnTo>
                        <a:lnTo>
                          <a:pt x="4947" y="1441"/>
                        </a:lnTo>
                        <a:lnTo>
                          <a:pt x="5305" y="1413"/>
                        </a:lnTo>
                        <a:lnTo>
                          <a:pt x="5662" y="1382"/>
                        </a:lnTo>
                        <a:lnTo>
                          <a:pt x="6016" y="1347"/>
                        </a:lnTo>
                        <a:lnTo>
                          <a:pt x="6366" y="1312"/>
                        </a:lnTo>
                        <a:lnTo>
                          <a:pt x="6711" y="1274"/>
                        </a:lnTo>
                        <a:lnTo>
                          <a:pt x="7054" y="1234"/>
                        </a:lnTo>
                        <a:lnTo>
                          <a:pt x="7393" y="1192"/>
                        </a:lnTo>
                        <a:lnTo>
                          <a:pt x="7728" y="1149"/>
                        </a:lnTo>
                        <a:lnTo>
                          <a:pt x="8058" y="1102"/>
                        </a:lnTo>
                        <a:lnTo>
                          <a:pt x="8385" y="1055"/>
                        </a:lnTo>
                        <a:lnTo>
                          <a:pt x="8706" y="1005"/>
                        </a:lnTo>
                        <a:lnTo>
                          <a:pt x="9024" y="952"/>
                        </a:lnTo>
                        <a:lnTo>
                          <a:pt x="9337" y="899"/>
                        </a:lnTo>
                        <a:lnTo>
                          <a:pt x="9337" y="89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BC76"/>
                      </a:gs>
                      <a:gs pos="100000">
                        <a:srgbClr val="2F6C1C"/>
                      </a:gs>
                    </a:gsLst>
                    <a:lin ang="51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5" name="Group 171">
                  <a:extLst>
                    <a:ext uri="{FF2B5EF4-FFF2-40B4-BE49-F238E27FC236}">
                      <a16:creationId xmlns:a16="http://schemas.microsoft.com/office/drawing/2014/main" id="{0B0967A2-58A5-CC23-132E-241615E9104E}"/>
                    </a:ext>
                  </a:extLst>
                </p:cNvPr>
                <p:cNvGrpSpPr/>
                <p:nvPr/>
              </p:nvGrpSpPr>
              <p:grpSpPr>
                <a:xfrm rot="21312991" flipH="1">
                  <a:off x="7170907" y="3751874"/>
                  <a:ext cx="313619" cy="296956"/>
                  <a:chOff x="971551" y="0"/>
                  <a:chExt cx="7200902" cy="6818311"/>
                </a:xfrm>
              </p:grpSpPr>
              <p:sp>
                <p:nvSpPr>
                  <p:cNvPr id="177" name="Freeform 5">
                    <a:extLst>
                      <a:ext uri="{FF2B5EF4-FFF2-40B4-BE49-F238E27FC236}">
                        <a16:creationId xmlns:a16="http://schemas.microsoft.com/office/drawing/2014/main" id="{C6DB6566-DAF9-8246-A1E3-0787668A75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16587" y="96583"/>
                    <a:ext cx="6586540" cy="6713539"/>
                  </a:xfrm>
                  <a:custGeom>
                    <a:avLst/>
                    <a:gdLst/>
                    <a:ahLst/>
                    <a:cxnLst>
                      <a:cxn ang="0">
                        <a:pos x="4149" y="0"/>
                      </a:cxn>
                      <a:cxn ang="0">
                        <a:pos x="3889" y="307"/>
                      </a:cxn>
                      <a:cxn ang="0">
                        <a:pos x="3618" y="619"/>
                      </a:cxn>
                      <a:cxn ang="0">
                        <a:pos x="3336" y="934"/>
                      </a:cxn>
                      <a:cxn ang="0">
                        <a:pos x="3042" y="1252"/>
                      </a:cxn>
                      <a:cxn ang="0">
                        <a:pos x="2738" y="1571"/>
                      </a:cxn>
                      <a:cxn ang="0">
                        <a:pos x="2423" y="1891"/>
                      </a:cxn>
                      <a:cxn ang="0">
                        <a:pos x="2099" y="2212"/>
                      </a:cxn>
                      <a:cxn ang="0">
                        <a:pos x="1765" y="2534"/>
                      </a:cxn>
                      <a:cxn ang="0">
                        <a:pos x="858" y="3396"/>
                      </a:cxn>
                      <a:cxn ang="0">
                        <a:pos x="0" y="4204"/>
                      </a:cxn>
                      <a:cxn ang="0">
                        <a:pos x="2" y="4205"/>
                      </a:cxn>
                      <a:cxn ang="0">
                        <a:pos x="101" y="4213"/>
                      </a:cxn>
                      <a:cxn ang="0">
                        <a:pos x="292" y="4224"/>
                      </a:cxn>
                      <a:cxn ang="0">
                        <a:pos x="465" y="4229"/>
                      </a:cxn>
                      <a:cxn ang="0">
                        <a:pos x="669" y="4229"/>
                      </a:cxn>
                      <a:cxn ang="0">
                        <a:pos x="898" y="4221"/>
                      </a:cxn>
                      <a:cxn ang="0">
                        <a:pos x="1149" y="4205"/>
                      </a:cxn>
                      <a:cxn ang="0">
                        <a:pos x="1413" y="4177"/>
                      </a:cxn>
                      <a:cxn ang="0">
                        <a:pos x="1549" y="4158"/>
                      </a:cxn>
                      <a:cxn ang="0">
                        <a:pos x="1689" y="4135"/>
                      </a:cxn>
                      <a:cxn ang="0">
                        <a:pos x="1828" y="4108"/>
                      </a:cxn>
                      <a:cxn ang="0">
                        <a:pos x="1969" y="4078"/>
                      </a:cxn>
                      <a:cxn ang="0">
                        <a:pos x="2109" y="4041"/>
                      </a:cxn>
                      <a:cxn ang="0">
                        <a:pos x="2249" y="4000"/>
                      </a:cxn>
                      <a:cxn ang="0">
                        <a:pos x="2388" y="3954"/>
                      </a:cxn>
                      <a:cxn ang="0">
                        <a:pos x="2525" y="3902"/>
                      </a:cxn>
                      <a:cxn ang="0">
                        <a:pos x="2659" y="3844"/>
                      </a:cxn>
                      <a:cxn ang="0">
                        <a:pos x="2790" y="3781"/>
                      </a:cxn>
                      <a:cxn ang="0">
                        <a:pos x="2917" y="3710"/>
                      </a:cxn>
                      <a:cxn ang="0">
                        <a:pos x="3041" y="3634"/>
                      </a:cxn>
                      <a:cxn ang="0">
                        <a:pos x="3159" y="3551"/>
                      </a:cxn>
                      <a:cxn ang="0">
                        <a:pos x="3271" y="3460"/>
                      </a:cxn>
                      <a:cxn ang="0">
                        <a:pos x="3377" y="3361"/>
                      </a:cxn>
                      <a:cxn ang="0">
                        <a:pos x="3424" y="3312"/>
                      </a:cxn>
                      <a:cxn ang="0">
                        <a:pos x="3511" y="3211"/>
                      </a:cxn>
                      <a:cxn ang="0">
                        <a:pos x="3590" y="3106"/>
                      </a:cxn>
                      <a:cxn ang="0">
                        <a:pos x="3660" y="2999"/>
                      </a:cxn>
                      <a:cxn ang="0">
                        <a:pos x="3722" y="2888"/>
                      </a:cxn>
                      <a:cxn ang="0">
                        <a:pos x="3776" y="2775"/>
                      </a:cxn>
                      <a:cxn ang="0">
                        <a:pos x="3825" y="2659"/>
                      </a:cxn>
                      <a:cxn ang="0">
                        <a:pos x="3866" y="2541"/>
                      </a:cxn>
                      <a:cxn ang="0">
                        <a:pos x="3901" y="2421"/>
                      </a:cxn>
                      <a:cxn ang="0">
                        <a:pos x="3931" y="2301"/>
                      </a:cxn>
                      <a:cxn ang="0">
                        <a:pos x="3955" y="2180"/>
                      </a:cxn>
                      <a:cxn ang="0">
                        <a:pos x="3975" y="2057"/>
                      </a:cxn>
                      <a:cxn ang="0">
                        <a:pos x="3990" y="1935"/>
                      </a:cxn>
                      <a:cxn ang="0">
                        <a:pos x="4002" y="1813"/>
                      </a:cxn>
                      <a:cxn ang="0">
                        <a:pos x="4014" y="1631"/>
                      </a:cxn>
                      <a:cxn ang="0">
                        <a:pos x="4022" y="1391"/>
                      </a:cxn>
                      <a:cxn ang="0">
                        <a:pos x="4023" y="1045"/>
                      </a:cxn>
                      <a:cxn ang="0">
                        <a:pos x="4024" y="724"/>
                      </a:cxn>
                      <a:cxn ang="0">
                        <a:pos x="4030" y="528"/>
                      </a:cxn>
                      <a:cxn ang="0">
                        <a:pos x="4040" y="393"/>
                      </a:cxn>
                      <a:cxn ang="0">
                        <a:pos x="4051" y="308"/>
                      </a:cxn>
                      <a:cxn ang="0">
                        <a:pos x="4066" y="229"/>
                      </a:cxn>
                      <a:cxn ang="0">
                        <a:pos x="4083" y="156"/>
                      </a:cxn>
                      <a:cxn ang="0">
                        <a:pos x="4106" y="89"/>
                      </a:cxn>
                      <a:cxn ang="0">
                        <a:pos x="4133" y="27"/>
                      </a:cxn>
                      <a:cxn ang="0">
                        <a:pos x="4149" y="0"/>
                      </a:cxn>
                    </a:cxnLst>
                    <a:rect l="0" t="0" r="r" b="b"/>
                    <a:pathLst>
                      <a:path w="4149" h="4229">
                        <a:moveTo>
                          <a:pt x="4149" y="0"/>
                        </a:moveTo>
                        <a:lnTo>
                          <a:pt x="4149" y="0"/>
                        </a:lnTo>
                        <a:lnTo>
                          <a:pt x="4020" y="153"/>
                        </a:lnTo>
                        <a:lnTo>
                          <a:pt x="3889" y="307"/>
                        </a:lnTo>
                        <a:lnTo>
                          <a:pt x="3755" y="462"/>
                        </a:lnTo>
                        <a:lnTo>
                          <a:pt x="3618" y="619"/>
                        </a:lnTo>
                        <a:lnTo>
                          <a:pt x="3478" y="776"/>
                        </a:lnTo>
                        <a:lnTo>
                          <a:pt x="3336" y="934"/>
                        </a:lnTo>
                        <a:lnTo>
                          <a:pt x="3190" y="1092"/>
                        </a:lnTo>
                        <a:lnTo>
                          <a:pt x="3042" y="1252"/>
                        </a:lnTo>
                        <a:lnTo>
                          <a:pt x="2891" y="1411"/>
                        </a:lnTo>
                        <a:lnTo>
                          <a:pt x="2738" y="1571"/>
                        </a:lnTo>
                        <a:lnTo>
                          <a:pt x="2581" y="1731"/>
                        </a:lnTo>
                        <a:lnTo>
                          <a:pt x="2423" y="1891"/>
                        </a:lnTo>
                        <a:lnTo>
                          <a:pt x="2262" y="2052"/>
                        </a:lnTo>
                        <a:lnTo>
                          <a:pt x="2099" y="2212"/>
                        </a:lnTo>
                        <a:lnTo>
                          <a:pt x="1934" y="2373"/>
                        </a:lnTo>
                        <a:lnTo>
                          <a:pt x="1765" y="2534"/>
                        </a:lnTo>
                        <a:lnTo>
                          <a:pt x="1765" y="2534"/>
                        </a:lnTo>
                        <a:lnTo>
                          <a:pt x="858" y="3396"/>
                        </a:lnTo>
                        <a:lnTo>
                          <a:pt x="422" y="3808"/>
                        </a:lnTo>
                        <a:lnTo>
                          <a:pt x="0" y="4204"/>
                        </a:lnTo>
                        <a:lnTo>
                          <a:pt x="2" y="4205"/>
                        </a:lnTo>
                        <a:lnTo>
                          <a:pt x="2" y="4205"/>
                        </a:lnTo>
                        <a:lnTo>
                          <a:pt x="27" y="4208"/>
                        </a:lnTo>
                        <a:lnTo>
                          <a:pt x="101" y="4213"/>
                        </a:lnTo>
                        <a:lnTo>
                          <a:pt x="219" y="4221"/>
                        </a:lnTo>
                        <a:lnTo>
                          <a:pt x="292" y="4224"/>
                        </a:lnTo>
                        <a:lnTo>
                          <a:pt x="375" y="4226"/>
                        </a:lnTo>
                        <a:lnTo>
                          <a:pt x="465" y="4229"/>
                        </a:lnTo>
                        <a:lnTo>
                          <a:pt x="564" y="4229"/>
                        </a:lnTo>
                        <a:lnTo>
                          <a:pt x="669" y="4229"/>
                        </a:lnTo>
                        <a:lnTo>
                          <a:pt x="781" y="4226"/>
                        </a:lnTo>
                        <a:lnTo>
                          <a:pt x="898" y="4221"/>
                        </a:lnTo>
                        <a:lnTo>
                          <a:pt x="1021" y="4214"/>
                        </a:lnTo>
                        <a:lnTo>
                          <a:pt x="1149" y="4205"/>
                        </a:lnTo>
                        <a:lnTo>
                          <a:pt x="1279" y="4193"/>
                        </a:lnTo>
                        <a:lnTo>
                          <a:pt x="1413" y="4177"/>
                        </a:lnTo>
                        <a:lnTo>
                          <a:pt x="1481" y="4169"/>
                        </a:lnTo>
                        <a:lnTo>
                          <a:pt x="1549" y="4158"/>
                        </a:lnTo>
                        <a:lnTo>
                          <a:pt x="1619" y="4147"/>
                        </a:lnTo>
                        <a:lnTo>
                          <a:pt x="1689" y="4135"/>
                        </a:lnTo>
                        <a:lnTo>
                          <a:pt x="1758" y="4122"/>
                        </a:lnTo>
                        <a:lnTo>
                          <a:pt x="1828" y="4108"/>
                        </a:lnTo>
                        <a:lnTo>
                          <a:pt x="1899" y="4094"/>
                        </a:lnTo>
                        <a:lnTo>
                          <a:pt x="1969" y="4078"/>
                        </a:lnTo>
                        <a:lnTo>
                          <a:pt x="2040" y="4060"/>
                        </a:lnTo>
                        <a:lnTo>
                          <a:pt x="2109" y="4041"/>
                        </a:lnTo>
                        <a:lnTo>
                          <a:pt x="2179" y="4021"/>
                        </a:lnTo>
                        <a:lnTo>
                          <a:pt x="2249" y="4000"/>
                        </a:lnTo>
                        <a:lnTo>
                          <a:pt x="2318" y="3977"/>
                        </a:lnTo>
                        <a:lnTo>
                          <a:pt x="2388" y="3954"/>
                        </a:lnTo>
                        <a:lnTo>
                          <a:pt x="2457" y="3929"/>
                        </a:lnTo>
                        <a:lnTo>
                          <a:pt x="2525" y="3902"/>
                        </a:lnTo>
                        <a:lnTo>
                          <a:pt x="2592" y="3874"/>
                        </a:lnTo>
                        <a:lnTo>
                          <a:pt x="2659" y="3844"/>
                        </a:lnTo>
                        <a:lnTo>
                          <a:pt x="2726" y="3814"/>
                        </a:lnTo>
                        <a:lnTo>
                          <a:pt x="2790" y="3781"/>
                        </a:lnTo>
                        <a:lnTo>
                          <a:pt x="2855" y="3747"/>
                        </a:lnTo>
                        <a:lnTo>
                          <a:pt x="2917" y="3710"/>
                        </a:lnTo>
                        <a:lnTo>
                          <a:pt x="2980" y="3673"/>
                        </a:lnTo>
                        <a:lnTo>
                          <a:pt x="3041" y="3634"/>
                        </a:lnTo>
                        <a:lnTo>
                          <a:pt x="3100" y="3594"/>
                        </a:lnTo>
                        <a:lnTo>
                          <a:pt x="3159" y="3551"/>
                        </a:lnTo>
                        <a:lnTo>
                          <a:pt x="3215" y="3505"/>
                        </a:lnTo>
                        <a:lnTo>
                          <a:pt x="3271" y="3460"/>
                        </a:lnTo>
                        <a:lnTo>
                          <a:pt x="3325" y="3412"/>
                        </a:lnTo>
                        <a:lnTo>
                          <a:pt x="3377" y="3361"/>
                        </a:lnTo>
                        <a:lnTo>
                          <a:pt x="3377" y="3361"/>
                        </a:lnTo>
                        <a:lnTo>
                          <a:pt x="3424" y="3312"/>
                        </a:lnTo>
                        <a:lnTo>
                          <a:pt x="3468" y="3262"/>
                        </a:lnTo>
                        <a:lnTo>
                          <a:pt x="3511" y="3211"/>
                        </a:lnTo>
                        <a:lnTo>
                          <a:pt x="3551" y="3160"/>
                        </a:lnTo>
                        <a:lnTo>
                          <a:pt x="3590" y="3106"/>
                        </a:lnTo>
                        <a:lnTo>
                          <a:pt x="3626" y="3053"/>
                        </a:lnTo>
                        <a:lnTo>
                          <a:pt x="3660" y="2999"/>
                        </a:lnTo>
                        <a:lnTo>
                          <a:pt x="3692" y="2944"/>
                        </a:lnTo>
                        <a:lnTo>
                          <a:pt x="3722" y="2888"/>
                        </a:lnTo>
                        <a:lnTo>
                          <a:pt x="3751" y="2831"/>
                        </a:lnTo>
                        <a:lnTo>
                          <a:pt x="3776" y="2775"/>
                        </a:lnTo>
                        <a:lnTo>
                          <a:pt x="3802" y="2718"/>
                        </a:lnTo>
                        <a:lnTo>
                          <a:pt x="3825" y="2659"/>
                        </a:lnTo>
                        <a:lnTo>
                          <a:pt x="3846" y="2600"/>
                        </a:lnTo>
                        <a:lnTo>
                          <a:pt x="3866" y="2541"/>
                        </a:lnTo>
                        <a:lnTo>
                          <a:pt x="3884" y="2482"/>
                        </a:lnTo>
                        <a:lnTo>
                          <a:pt x="3901" y="2421"/>
                        </a:lnTo>
                        <a:lnTo>
                          <a:pt x="3916" y="2361"/>
                        </a:lnTo>
                        <a:lnTo>
                          <a:pt x="3931" y="2301"/>
                        </a:lnTo>
                        <a:lnTo>
                          <a:pt x="3943" y="2241"/>
                        </a:lnTo>
                        <a:lnTo>
                          <a:pt x="3955" y="2180"/>
                        </a:lnTo>
                        <a:lnTo>
                          <a:pt x="3965" y="2119"/>
                        </a:lnTo>
                        <a:lnTo>
                          <a:pt x="3975" y="2057"/>
                        </a:lnTo>
                        <a:lnTo>
                          <a:pt x="3983" y="1997"/>
                        </a:lnTo>
                        <a:lnTo>
                          <a:pt x="3990" y="1935"/>
                        </a:lnTo>
                        <a:lnTo>
                          <a:pt x="3996" y="1875"/>
                        </a:lnTo>
                        <a:lnTo>
                          <a:pt x="4002" y="1813"/>
                        </a:lnTo>
                        <a:lnTo>
                          <a:pt x="4007" y="1751"/>
                        </a:lnTo>
                        <a:lnTo>
                          <a:pt x="4014" y="1631"/>
                        </a:lnTo>
                        <a:lnTo>
                          <a:pt x="4019" y="1510"/>
                        </a:lnTo>
                        <a:lnTo>
                          <a:pt x="4022" y="1391"/>
                        </a:lnTo>
                        <a:lnTo>
                          <a:pt x="4023" y="1274"/>
                        </a:lnTo>
                        <a:lnTo>
                          <a:pt x="4023" y="1045"/>
                        </a:lnTo>
                        <a:lnTo>
                          <a:pt x="4023" y="828"/>
                        </a:lnTo>
                        <a:lnTo>
                          <a:pt x="4024" y="724"/>
                        </a:lnTo>
                        <a:lnTo>
                          <a:pt x="4026" y="625"/>
                        </a:lnTo>
                        <a:lnTo>
                          <a:pt x="4030" y="528"/>
                        </a:lnTo>
                        <a:lnTo>
                          <a:pt x="4036" y="437"/>
                        </a:lnTo>
                        <a:lnTo>
                          <a:pt x="4040" y="393"/>
                        </a:lnTo>
                        <a:lnTo>
                          <a:pt x="4046" y="350"/>
                        </a:lnTo>
                        <a:lnTo>
                          <a:pt x="4051" y="308"/>
                        </a:lnTo>
                        <a:lnTo>
                          <a:pt x="4058" y="268"/>
                        </a:lnTo>
                        <a:lnTo>
                          <a:pt x="4066" y="229"/>
                        </a:lnTo>
                        <a:lnTo>
                          <a:pt x="4074" y="192"/>
                        </a:lnTo>
                        <a:lnTo>
                          <a:pt x="4083" y="156"/>
                        </a:lnTo>
                        <a:lnTo>
                          <a:pt x="4094" y="121"/>
                        </a:lnTo>
                        <a:lnTo>
                          <a:pt x="4106" y="89"/>
                        </a:lnTo>
                        <a:lnTo>
                          <a:pt x="4119" y="58"/>
                        </a:lnTo>
                        <a:lnTo>
                          <a:pt x="4133" y="27"/>
                        </a:lnTo>
                        <a:lnTo>
                          <a:pt x="4149" y="0"/>
                        </a:lnTo>
                        <a:lnTo>
                          <a:pt x="414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2000">
                        <a:srgbClr val="84BC76"/>
                      </a:gs>
                      <a:gs pos="86000">
                        <a:srgbClr val="2F6C1C"/>
                      </a:gs>
                    </a:gsLst>
                    <a:lin ang="186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 6">
                    <a:extLst>
                      <a:ext uri="{FF2B5EF4-FFF2-40B4-BE49-F238E27FC236}">
                        <a16:creationId xmlns:a16="http://schemas.microsoft.com/office/drawing/2014/main" id="{E1BB2FE0-5112-1891-DCFB-AD231B48E2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1551" y="0"/>
                    <a:ext cx="7200902" cy="6818311"/>
                  </a:xfrm>
                  <a:custGeom>
                    <a:avLst/>
                    <a:gdLst/>
                    <a:ahLst/>
                    <a:cxnLst>
                      <a:cxn ang="0">
                        <a:pos x="4481" y="66"/>
                      </a:cxn>
                      <a:cxn ang="0">
                        <a:pos x="4536" y="0"/>
                      </a:cxn>
                      <a:cxn ang="0">
                        <a:pos x="4482" y="36"/>
                      </a:cxn>
                      <a:cxn ang="0">
                        <a:pos x="4389" y="82"/>
                      </a:cxn>
                      <a:cxn ang="0">
                        <a:pos x="4279" y="115"/>
                      </a:cxn>
                      <a:cxn ang="0">
                        <a:pos x="4155" y="141"/>
                      </a:cxn>
                      <a:cxn ang="0">
                        <a:pos x="4020" y="159"/>
                      </a:cxn>
                      <a:cxn ang="0">
                        <a:pos x="3713" y="185"/>
                      </a:cxn>
                      <a:cxn ang="0">
                        <a:pos x="3243" y="213"/>
                      </a:cxn>
                      <a:cxn ang="0">
                        <a:pos x="2857" y="249"/>
                      </a:cxn>
                      <a:cxn ang="0">
                        <a:pos x="2655" y="279"/>
                      </a:cxn>
                      <a:cxn ang="0">
                        <a:pos x="2450" y="318"/>
                      </a:cxn>
                      <a:cxn ang="0">
                        <a:pos x="2241" y="367"/>
                      </a:cxn>
                      <a:cxn ang="0">
                        <a:pos x="2029" y="430"/>
                      </a:cxn>
                      <a:cxn ang="0">
                        <a:pos x="1817" y="508"/>
                      </a:cxn>
                      <a:cxn ang="0">
                        <a:pos x="1605" y="603"/>
                      </a:cxn>
                      <a:cxn ang="0">
                        <a:pos x="1395" y="717"/>
                      </a:cxn>
                      <a:cxn ang="0">
                        <a:pos x="1186" y="851"/>
                      </a:cxn>
                      <a:cxn ang="0">
                        <a:pos x="980" y="1008"/>
                      </a:cxn>
                      <a:cxn ang="0">
                        <a:pos x="777" y="1189"/>
                      </a:cxn>
                      <a:cxn ang="0">
                        <a:pos x="651" y="1319"/>
                      </a:cxn>
                      <a:cxn ang="0">
                        <a:pos x="488" y="1517"/>
                      </a:cxn>
                      <a:cxn ang="0">
                        <a:pos x="351" y="1716"/>
                      </a:cxn>
                      <a:cxn ang="0">
                        <a:pos x="241" y="1917"/>
                      </a:cxn>
                      <a:cxn ang="0">
                        <a:pos x="154" y="2120"/>
                      </a:cxn>
                      <a:cxn ang="0">
                        <a:pos x="88" y="2319"/>
                      </a:cxn>
                      <a:cxn ang="0">
                        <a:pos x="43" y="2516"/>
                      </a:cxn>
                      <a:cxn ang="0">
                        <a:pos x="15" y="2709"/>
                      </a:cxn>
                      <a:cxn ang="0">
                        <a:pos x="1" y="2897"/>
                      </a:cxn>
                      <a:cxn ang="0">
                        <a:pos x="3" y="3079"/>
                      </a:cxn>
                      <a:cxn ang="0">
                        <a:pos x="15" y="3253"/>
                      </a:cxn>
                      <a:cxn ang="0">
                        <a:pos x="36" y="3418"/>
                      </a:cxn>
                      <a:cxn ang="0">
                        <a:pos x="64" y="3572"/>
                      </a:cxn>
                      <a:cxn ang="0">
                        <a:pos x="111" y="3760"/>
                      </a:cxn>
                      <a:cxn ang="0">
                        <a:pos x="188" y="3997"/>
                      </a:cxn>
                      <a:cxn ang="0">
                        <a:pos x="257" y="4173"/>
                      </a:cxn>
                      <a:cxn ang="0">
                        <a:pos x="316" y="4295"/>
                      </a:cxn>
                      <a:cxn ang="0">
                        <a:pos x="1174" y="3487"/>
                      </a:cxn>
                      <a:cxn ang="0">
                        <a:pos x="2250" y="2464"/>
                      </a:cxn>
                      <a:cxn ang="0">
                        <a:pos x="2739" y="1982"/>
                      </a:cxn>
                      <a:cxn ang="0">
                        <a:pos x="3207" y="1502"/>
                      </a:cxn>
                      <a:cxn ang="0">
                        <a:pos x="3652" y="1025"/>
                      </a:cxn>
                      <a:cxn ang="0">
                        <a:pos x="4071" y="553"/>
                      </a:cxn>
                      <a:cxn ang="0">
                        <a:pos x="4465" y="91"/>
                      </a:cxn>
                    </a:cxnLst>
                    <a:rect l="0" t="0" r="r" b="b"/>
                    <a:pathLst>
                      <a:path w="4536" h="4295">
                        <a:moveTo>
                          <a:pt x="4465" y="91"/>
                        </a:moveTo>
                        <a:lnTo>
                          <a:pt x="4465" y="91"/>
                        </a:lnTo>
                        <a:lnTo>
                          <a:pt x="4481" y="66"/>
                        </a:lnTo>
                        <a:lnTo>
                          <a:pt x="4498" y="42"/>
                        </a:lnTo>
                        <a:lnTo>
                          <a:pt x="4517" y="20"/>
                        </a:lnTo>
                        <a:lnTo>
                          <a:pt x="4536" y="0"/>
                        </a:lnTo>
                        <a:lnTo>
                          <a:pt x="4536" y="0"/>
                        </a:lnTo>
                        <a:lnTo>
                          <a:pt x="4511" y="19"/>
                        </a:lnTo>
                        <a:lnTo>
                          <a:pt x="4482" y="36"/>
                        </a:lnTo>
                        <a:lnTo>
                          <a:pt x="4453" y="52"/>
                        </a:lnTo>
                        <a:lnTo>
                          <a:pt x="4422" y="67"/>
                        </a:lnTo>
                        <a:lnTo>
                          <a:pt x="4389" y="82"/>
                        </a:lnTo>
                        <a:lnTo>
                          <a:pt x="4354" y="94"/>
                        </a:lnTo>
                        <a:lnTo>
                          <a:pt x="4318" y="105"/>
                        </a:lnTo>
                        <a:lnTo>
                          <a:pt x="4279" y="115"/>
                        </a:lnTo>
                        <a:lnTo>
                          <a:pt x="4240" y="125"/>
                        </a:lnTo>
                        <a:lnTo>
                          <a:pt x="4198" y="133"/>
                        </a:lnTo>
                        <a:lnTo>
                          <a:pt x="4155" y="141"/>
                        </a:lnTo>
                        <a:lnTo>
                          <a:pt x="4113" y="147"/>
                        </a:lnTo>
                        <a:lnTo>
                          <a:pt x="4067" y="154"/>
                        </a:lnTo>
                        <a:lnTo>
                          <a:pt x="4020" y="159"/>
                        </a:lnTo>
                        <a:lnTo>
                          <a:pt x="3922" y="169"/>
                        </a:lnTo>
                        <a:lnTo>
                          <a:pt x="3820" y="177"/>
                        </a:lnTo>
                        <a:lnTo>
                          <a:pt x="3713" y="185"/>
                        </a:lnTo>
                        <a:lnTo>
                          <a:pt x="3485" y="197"/>
                        </a:lnTo>
                        <a:lnTo>
                          <a:pt x="3366" y="205"/>
                        </a:lnTo>
                        <a:lnTo>
                          <a:pt x="3243" y="213"/>
                        </a:lnTo>
                        <a:lnTo>
                          <a:pt x="3117" y="222"/>
                        </a:lnTo>
                        <a:lnTo>
                          <a:pt x="2988" y="234"/>
                        </a:lnTo>
                        <a:lnTo>
                          <a:pt x="2857" y="249"/>
                        </a:lnTo>
                        <a:lnTo>
                          <a:pt x="2790" y="259"/>
                        </a:lnTo>
                        <a:lnTo>
                          <a:pt x="2723" y="268"/>
                        </a:lnTo>
                        <a:lnTo>
                          <a:pt x="2655" y="279"/>
                        </a:lnTo>
                        <a:lnTo>
                          <a:pt x="2586" y="291"/>
                        </a:lnTo>
                        <a:lnTo>
                          <a:pt x="2518" y="303"/>
                        </a:lnTo>
                        <a:lnTo>
                          <a:pt x="2450" y="318"/>
                        </a:lnTo>
                        <a:lnTo>
                          <a:pt x="2380" y="332"/>
                        </a:lnTo>
                        <a:lnTo>
                          <a:pt x="2310" y="348"/>
                        </a:lnTo>
                        <a:lnTo>
                          <a:pt x="2241" y="367"/>
                        </a:lnTo>
                        <a:lnTo>
                          <a:pt x="2170" y="386"/>
                        </a:lnTo>
                        <a:lnTo>
                          <a:pt x="2100" y="407"/>
                        </a:lnTo>
                        <a:lnTo>
                          <a:pt x="2029" y="430"/>
                        </a:lnTo>
                        <a:lnTo>
                          <a:pt x="1959" y="454"/>
                        </a:lnTo>
                        <a:lnTo>
                          <a:pt x="1888" y="480"/>
                        </a:lnTo>
                        <a:lnTo>
                          <a:pt x="1817" y="508"/>
                        </a:lnTo>
                        <a:lnTo>
                          <a:pt x="1746" y="537"/>
                        </a:lnTo>
                        <a:lnTo>
                          <a:pt x="1676" y="569"/>
                        </a:lnTo>
                        <a:lnTo>
                          <a:pt x="1605" y="603"/>
                        </a:lnTo>
                        <a:lnTo>
                          <a:pt x="1534" y="638"/>
                        </a:lnTo>
                        <a:lnTo>
                          <a:pt x="1465" y="677"/>
                        </a:lnTo>
                        <a:lnTo>
                          <a:pt x="1395" y="717"/>
                        </a:lnTo>
                        <a:lnTo>
                          <a:pt x="1324" y="758"/>
                        </a:lnTo>
                        <a:lnTo>
                          <a:pt x="1254" y="804"/>
                        </a:lnTo>
                        <a:lnTo>
                          <a:pt x="1186" y="851"/>
                        </a:lnTo>
                        <a:lnTo>
                          <a:pt x="1116" y="900"/>
                        </a:lnTo>
                        <a:lnTo>
                          <a:pt x="1048" y="953"/>
                        </a:lnTo>
                        <a:lnTo>
                          <a:pt x="980" y="1008"/>
                        </a:lnTo>
                        <a:lnTo>
                          <a:pt x="911" y="1065"/>
                        </a:lnTo>
                        <a:lnTo>
                          <a:pt x="844" y="1126"/>
                        </a:lnTo>
                        <a:lnTo>
                          <a:pt x="777" y="1189"/>
                        </a:lnTo>
                        <a:lnTo>
                          <a:pt x="777" y="1189"/>
                        </a:lnTo>
                        <a:lnTo>
                          <a:pt x="713" y="1254"/>
                        </a:lnTo>
                        <a:lnTo>
                          <a:pt x="651" y="1319"/>
                        </a:lnTo>
                        <a:lnTo>
                          <a:pt x="594" y="1384"/>
                        </a:lnTo>
                        <a:lnTo>
                          <a:pt x="539" y="1450"/>
                        </a:lnTo>
                        <a:lnTo>
                          <a:pt x="488" y="1517"/>
                        </a:lnTo>
                        <a:lnTo>
                          <a:pt x="440" y="1582"/>
                        </a:lnTo>
                        <a:lnTo>
                          <a:pt x="394" y="1649"/>
                        </a:lnTo>
                        <a:lnTo>
                          <a:pt x="351" y="1716"/>
                        </a:lnTo>
                        <a:lnTo>
                          <a:pt x="312" y="1783"/>
                        </a:lnTo>
                        <a:lnTo>
                          <a:pt x="275" y="1850"/>
                        </a:lnTo>
                        <a:lnTo>
                          <a:pt x="241" y="1917"/>
                        </a:lnTo>
                        <a:lnTo>
                          <a:pt x="209" y="1986"/>
                        </a:lnTo>
                        <a:lnTo>
                          <a:pt x="181" y="2053"/>
                        </a:lnTo>
                        <a:lnTo>
                          <a:pt x="154" y="2120"/>
                        </a:lnTo>
                        <a:lnTo>
                          <a:pt x="130" y="2185"/>
                        </a:lnTo>
                        <a:lnTo>
                          <a:pt x="109" y="2252"/>
                        </a:lnTo>
                        <a:lnTo>
                          <a:pt x="88" y="2319"/>
                        </a:lnTo>
                        <a:lnTo>
                          <a:pt x="71" y="2385"/>
                        </a:lnTo>
                        <a:lnTo>
                          <a:pt x="56" y="2451"/>
                        </a:lnTo>
                        <a:lnTo>
                          <a:pt x="43" y="2516"/>
                        </a:lnTo>
                        <a:lnTo>
                          <a:pt x="31" y="2581"/>
                        </a:lnTo>
                        <a:lnTo>
                          <a:pt x="21" y="2645"/>
                        </a:lnTo>
                        <a:lnTo>
                          <a:pt x="15" y="2709"/>
                        </a:lnTo>
                        <a:lnTo>
                          <a:pt x="8" y="2772"/>
                        </a:lnTo>
                        <a:lnTo>
                          <a:pt x="4" y="2835"/>
                        </a:lnTo>
                        <a:lnTo>
                          <a:pt x="1" y="2897"/>
                        </a:lnTo>
                        <a:lnTo>
                          <a:pt x="0" y="2959"/>
                        </a:lnTo>
                        <a:lnTo>
                          <a:pt x="1" y="3019"/>
                        </a:lnTo>
                        <a:lnTo>
                          <a:pt x="3" y="3079"/>
                        </a:lnTo>
                        <a:lnTo>
                          <a:pt x="5" y="3138"/>
                        </a:lnTo>
                        <a:lnTo>
                          <a:pt x="9" y="3196"/>
                        </a:lnTo>
                        <a:lnTo>
                          <a:pt x="15" y="3253"/>
                        </a:lnTo>
                        <a:lnTo>
                          <a:pt x="20" y="3308"/>
                        </a:lnTo>
                        <a:lnTo>
                          <a:pt x="28" y="3363"/>
                        </a:lnTo>
                        <a:lnTo>
                          <a:pt x="36" y="3418"/>
                        </a:lnTo>
                        <a:lnTo>
                          <a:pt x="44" y="3470"/>
                        </a:lnTo>
                        <a:lnTo>
                          <a:pt x="54" y="3523"/>
                        </a:lnTo>
                        <a:lnTo>
                          <a:pt x="64" y="3572"/>
                        </a:lnTo>
                        <a:lnTo>
                          <a:pt x="75" y="3622"/>
                        </a:lnTo>
                        <a:lnTo>
                          <a:pt x="87" y="3669"/>
                        </a:lnTo>
                        <a:lnTo>
                          <a:pt x="111" y="3760"/>
                        </a:lnTo>
                        <a:lnTo>
                          <a:pt x="135" y="3846"/>
                        </a:lnTo>
                        <a:lnTo>
                          <a:pt x="161" y="3925"/>
                        </a:lnTo>
                        <a:lnTo>
                          <a:pt x="188" y="3997"/>
                        </a:lnTo>
                        <a:lnTo>
                          <a:pt x="212" y="4063"/>
                        </a:lnTo>
                        <a:lnTo>
                          <a:pt x="236" y="4122"/>
                        </a:lnTo>
                        <a:lnTo>
                          <a:pt x="257" y="4173"/>
                        </a:lnTo>
                        <a:lnTo>
                          <a:pt x="276" y="4214"/>
                        </a:lnTo>
                        <a:lnTo>
                          <a:pt x="306" y="4273"/>
                        </a:lnTo>
                        <a:lnTo>
                          <a:pt x="316" y="4295"/>
                        </a:lnTo>
                        <a:lnTo>
                          <a:pt x="316" y="4295"/>
                        </a:lnTo>
                        <a:lnTo>
                          <a:pt x="738" y="3899"/>
                        </a:lnTo>
                        <a:lnTo>
                          <a:pt x="1174" y="3487"/>
                        </a:lnTo>
                        <a:lnTo>
                          <a:pt x="2081" y="2625"/>
                        </a:lnTo>
                        <a:lnTo>
                          <a:pt x="2081" y="2625"/>
                        </a:lnTo>
                        <a:lnTo>
                          <a:pt x="2250" y="2464"/>
                        </a:lnTo>
                        <a:lnTo>
                          <a:pt x="2415" y="2303"/>
                        </a:lnTo>
                        <a:lnTo>
                          <a:pt x="2578" y="2143"/>
                        </a:lnTo>
                        <a:lnTo>
                          <a:pt x="2739" y="1982"/>
                        </a:lnTo>
                        <a:lnTo>
                          <a:pt x="2897" y="1822"/>
                        </a:lnTo>
                        <a:lnTo>
                          <a:pt x="3054" y="1662"/>
                        </a:lnTo>
                        <a:lnTo>
                          <a:pt x="3207" y="1502"/>
                        </a:lnTo>
                        <a:lnTo>
                          <a:pt x="3358" y="1343"/>
                        </a:lnTo>
                        <a:lnTo>
                          <a:pt x="3506" y="1183"/>
                        </a:lnTo>
                        <a:lnTo>
                          <a:pt x="3652" y="1025"/>
                        </a:lnTo>
                        <a:lnTo>
                          <a:pt x="3794" y="867"/>
                        </a:lnTo>
                        <a:lnTo>
                          <a:pt x="3934" y="710"/>
                        </a:lnTo>
                        <a:lnTo>
                          <a:pt x="4071" y="553"/>
                        </a:lnTo>
                        <a:lnTo>
                          <a:pt x="4205" y="398"/>
                        </a:lnTo>
                        <a:lnTo>
                          <a:pt x="4336" y="244"/>
                        </a:lnTo>
                        <a:lnTo>
                          <a:pt x="4465" y="91"/>
                        </a:lnTo>
                        <a:lnTo>
                          <a:pt x="4465" y="9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EBD63"/>
                      </a:gs>
                      <a:gs pos="80000">
                        <a:srgbClr val="2E6D26"/>
                      </a:gs>
                    </a:gsLst>
                    <a:lin ang="2580000" scaled="0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6" name="Freeform 9">
                  <a:extLst>
                    <a:ext uri="{FF2B5EF4-FFF2-40B4-BE49-F238E27FC236}">
                      <a16:creationId xmlns:a16="http://schemas.microsoft.com/office/drawing/2014/main" id="{838D9257-97CB-344F-2220-DABF29BAA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1077" y="3471334"/>
                  <a:ext cx="565098" cy="101600"/>
                </a:xfrm>
                <a:custGeom>
                  <a:avLst/>
                  <a:gdLst/>
                  <a:ahLst/>
                  <a:cxnLst>
                    <a:cxn ang="0">
                      <a:pos x="2560" y="473"/>
                    </a:cxn>
                    <a:cxn ang="0">
                      <a:pos x="2412" y="404"/>
                    </a:cxn>
                    <a:cxn ang="0">
                      <a:pos x="2261" y="341"/>
                    </a:cxn>
                    <a:cxn ang="0">
                      <a:pos x="2107" y="283"/>
                    </a:cxn>
                    <a:cxn ang="0">
                      <a:pos x="1951" y="229"/>
                    </a:cxn>
                    <a:cxn ang="0">
                      <a:pos x="1874" y="205"/>
                    </a:cxn>
                    <a:cxn ang="0">
                      <a:pos x="1715" y="161"/>
                    </a:cxn>
                    <a:cxn ang="0">
                      <a:pos x="1554" y="126"/>
                    </a:cxn>
                    <a:cxn ang="0">
                      <a:pos x="1393" y="100"/>
                    </a:cxn>
                    <a:cxn ang="0">
                      <a:pos x="1313" y="92"/>
                    </a:cxn>
                    <a:cxn ang="0">
                      <a:pos x="1149" y="85"/>
                    </a:cxn>
                    <a:cxn ang="0">
                      <a:pos x="984" y="89"/>
                    </a:cxn>
                    <a:cxn ang="0">
                      <a:pos x="818" y="102"/>
                    </a:cxn>
                    <a:cxn ang="0">
                      <a:pos x="653" y="120"/>
                    </a:cxn>
                    <a:cxn ang="0">
                      <a:pos x="571" y="131"/>
                    </a:cxn>
                    <a:cxn ang="0">
                      <a:pos x="407" y="158"/>
                    </a:cxn>
                    <a:cxn ang="0">
                      <a:pos x="243" y="191"/>
                    </a:cxn>
                    <a:cxn ang="0">
                      <a:pos x="81" y="229"/>
                    </a:cxn>
                    <a:cxn ang="0">
                      <a:pos x="0" y="250"/>
                    </a:cxn>
                    <a:cxn ang="0">
                      <a:pos x="159" y="198"/>
                    </a:cxn>
                    <a:cxn ang="0">
                      <a:pos x="320" y="153"/>
                    </a:cxn>
                    <a:cxn ang="0">
                      <a:pos x="482" y="110"/>
                    </a:cxn>
                    <a:cxn ang="0">
                      <a:pos x="646" y="75"/>
                    </a:cxn>
                    <a:cxn ang="0">
                      <a:pos x="728" y="59"/>
                    </a:cxn>
                    <a:cxn ang="0">
                      <a:pos x="895" y="32"/>
                    </a:cxn>
                    <a:cxn ang="0">
                      <a:pos x="1061" y="13"/>
                    </a:cxn>
                    <a:cxn ang="0">
                      <a:pos x="1231" y="1"/>
                    </a:cxn>
                    <a:cxn ang="0">
                      <a:pos x="1317" y="0"/>
                    </a:cxn>
                    <a:cxn ang="0">
                      <a:pos x="1487" y="10"/>
                    </a:cxn>
                    <a:cxn ang="0">
                      <a:pos x="1656" y="30"/>
                    </a:cxn>
                    <a:cxn ang="0">
                      <a:pos x="1823" y="61"/>
                    </a:cxn>
                    <a:cxn ang="0">
                      <a:pos x="1989" y="97"/>
                    </a:cxn>
                    <a:cxn ang="0">
                      <a:pos x="2071" y="119"/>
                    </a:cxn>
                    <a:cxn ang="0">
                      <a:pos x="2234" y="165"/>
                    </a:cxn>
                    <a:cxn ang="0">
                      <a:pos x="2395" y="218"/>
                    </a:cxn>
                    <a:cxn ang="0">
                      <a:pos x="2556" y="276"/>
                    </a:cxn>
                    <a:cxn ang="0">
                      <a:pos x="2635" y="307"/>
                    </a:cxn>
                    <a:cxn ang="0">
                      <a:pos x="2652" y="315"/>
                    </a:cxn>
                    <a:cxn ang="0">
                      <a:pos x="2666" y="326"/>
                    </a:cxn>
                    <a:cxn ang="0">
                      <a:pos x="2677" y="341"/>
                    </a:cxn>
                    <a:cxn ang="0">
                      <a:pos x="2690" y="373"/>
                    </a:cxn>
                    <a:cxn ang="0">
                      <a:pos x="2693" y="390"/>
                    </a:cxn>
                    <a:cxn ang="0">
                      <a:pos x="2692" y="408"/>
                    </a:cxn>
                    <a:cxn ang="0">
                      <a:pos x="2686" y="425"/>
                    </a:cxn>
                    <a:cxn ang="0">
                      <a:pos x="2682" y="434"/>
                    </a:cxn>
                    <a:cxn ang="0">
                      <a:pos x="2672" y="449"/>
                    </a:cxn>
                    <a:cxn ang="0">
                      <a:pos x="2659" y="462"/>
                    </a:cxn>
                    <a:cxn ang="0">
                      <a:pos x="2638" y="476"/>
                    </a:cxn>
                    <a:cxn ang="0">
                      <a:pos x="2612" y="482"/>
                    </a:cxn>
                    <a:cxn ang="0">
                      <a:pos x="2594" y="483"/>
                    </a:cxn>
                    <a:cxn ang="0">
                      <a:pos x="2577" y="479"/>
                    </a:cxn>
                    <a:cxn ang="0">
                      <a:pos x="2567" y="476"/>
                    </a:cxn>
                    <a:cxn ang="0">
                      <a:pos x="2560" y="473"/>
                    </a:cxn>
                  </a:cxnLst>
                  <a:rect l="0" t="0" r="r" b="b"/>
                  <a:pathLst>
                    <a:path w="2693" h="483">
                      <a:moveTo>
                        <a:pt x="2560" y="473"/>
                      </a:moveTo>
                      <a:lnTo>
                        <a:pt x="2560" y="473"/>
                      </a:lnTo>
                      <a:lnTo>
                        <a:pt x="2487" y="438"/>
                      </a:lnTo>
                      <a:lnTo>
                        <a:pt x="2412" y="404"/>
                      </a:lnTo>
                      <a:lnTo>
                        <a:pt x="2337" y="372"/>
                      </a:lnTo>
                      <a:lnTo>
                        <a:pt x="2261" y="341"/>
                      </a:lnTo>
                      <a:lnTo>
                        <a:pt x="2184" y="311"/>
                      </a:lnTo>
                      <a:lnTo>
                        <a:pt x="2107" y="283"/>
                      </a:lnTo>
                      <a:lnTo>
                        <a:pt x="2029" y="254"/>
                      </a:lnTo>
                      <a:lnTo>
                        <a:pt x="1951" y="229"/>
                      </a:lnTo>
                      <a:lnTo>
                        <a:pt x="1951" y="229"/>
                      </a:lnTo>
                      <a:lnTo>
                        <a:pt x="1874" y="205"/>
                      </a:lnTo>
                      <a:lnTo>
                        <a:pt x="1795" y="182"/>
                      </a:lnTo>
                      <a:lnTo>
                        <a:pt x="1715" y="161"/>
                      </a:lnTo>
                      <a:lnTo>
                        <a:pt x="1635" y="141"/>
                      </a:lnTo>
                      <a:lnTo>
                        <a:pt x="1554" y="126"/>
                      </a:lnTo>
                      <a:lnTo>
                        <a:pt x="1474" y="112"/>
                      </a:lnTo>
                      <a:lnTo>
                        <a:pt x="1393" y="100"/>
                      </a:lnTo>
                      <a:lnTo>
                        <a:pt x="1313" y="92"/>
                      </a:lnTo>
                      <a:lnTo>
                        <a:pt x="1313" y="92"/>
                      </a:lnTo>
                      <a:lnTo>
                        <a:pt x="1231" y="88"/>
                      </a:lnTo>
                      <a:lnTo>
                        <a:pt x="1149" y="85"/>
                      </a:lnTo>
                      <a:lnTo>
                        <a:pt x="1067" y="86"/>
                      </a:lnTo>
                      <a:lnTo>
                        <a:pt x="984" y="89"/>
                      </a:lnTo>
                      <a:lnTo>
                        <a:pt x="902" y="95"/>
                      </a:lnTo>
                      <a:lnTo>
                        <a:pt x="818" y="102"/>
                      </a:lnTo>
                      <a:lnTo>
                        <a:pt x="736" y="110"/>
                      </a:lnTo>
                      <a:lnTo>
                        <a:pt x="653" y="120"/>
                      </a:lnTo>
                      <a:lnTo>
                        <a:pt x="653" y="120"/>
                      </a:lnTo>
                      <a:lnTo>
                        <a:pt x="571" y="131"/>
                      </a:lnTo>
                      <a:lnTo>
                        <a:pt x="489" y="144"/>
                      </a:lnTo>
                      <a:lnTo>
                        <a:pt x="407" y="158"/>
                      </a:lnTo>
                      <a:lnTo>
                        <a:pt x="325" y="174"/>
                      </a:lnTo>
                      <a:lnTo>
                        <a:pt x="243" y="191"/>
                      </a:lnTo>
                      <a:lnTo>
                        <a:pt x="161" y="209"/>
                      </a:lnTo>
                      <a:lnTo>
                        <a:pt x="81" y="229"/>
                      </a:lnTo>
                      <a:lnTo>
                        <a:pt x="0" y="250"/>
                      </a:lnTo>
                      <a:lnTo>
                        <a:pt x="0" y="250"/>
                      </a:lnTo>
                      <a:lnTo>
                        <a:pt x="80" y="223"/>
                      </a:lnTo>
                      <a:lnTo>
                        <a:pt x="159" y="198"/>
                      </a:lnTo>
                      <a:lnTo>
                        <a:pt x="239" y="174"/>
                      </a:lnTo>
                      <a:lnTo>
                        <a:pt x="320" y="153"/>
                      </a:lnTo>
                      <a:lnTo>
                        <a:pt x="400" y="130"/>
                      </a:lnTo>
                      <a:lnTo>
                        <a:pt x="482" y="110"/>
                      </a:lnTo>
                      <a:lnTo>
                        <a:pt x="564" y="92"/>
                      </a:lnTo>
                      <a:lnTo>
                        <a:pt x="646" y="75"/>
                      </a:lnTo>
                      <a:lnTo>
                        <a:pt x="646" y="75"/>
                      </a:lnTo>
                      <a:lnTo>
                        <a:pt x="728" y="59"/>
                      </a:lnTo>
                      <a:lnTo>
                        <a:pt x="811" y="45"/>
                      </a:lnTo>
                      <a:lnTo>
                        <a:pt x="895" y="32"/>
                      </a:lnTo>
                      <a:lnTo>
                        <a:pt x="978" y="21"/>
                      </a:lnTo>
                      <a:lnTo>
                        <a:pt x="1061" y="13"/>
                      </a:lnTo>
                      <a:lnTo>
                        <a:pt x="1146" y="6"/>
                      </a:lnTo>
                      <a:lnTo>
                        <a:pt x="1231" y="1"/>
                      </a:lnTo>
                      <a:lnTo>
                        <a:pt x="1317" y="0"/>
                      </a:lnTo>
                      <a:lnTo>
                        <a:pt x="1317" y="0"/>
                      </a:lnTo>
                      <a:lnTo>
                        <a:pt x="1402" y="3"/>
                      </a:lnTo>
                      <a:lnTo>
                        <a:pt x="1487" y="10"/>
                      </a:lnTo>
                      <a:lnTo>
                        <a:pt x="1571" y="18"/>
                      </a:lnTo>
                      <a:lnTo>
                        <a:pt x="1656" y="30"/>
                      </a:lnTo>
                      <a:lnTo>
                        <a:pt x="1739" y="44"/>
                      </a:lnTo>
                      <a:lnTo>
                        <a:pt x="1823" y="61"/>
                      </a:lnTo>
                      <a:lnTo>
                        <a:pt x="1906" y="78"/>
                      </a:lnTo>
                      <a:lnTo>
                        <a:pt x="1989" y="97"/>
                      </a:lnTo>
                      <a:lnTo>
                        <a:pt x="1989" y="97"/>
                      </a:lnTo>
                      <a:lnTo>
                        <a:pt x="2071" y="119"/>
                      </a:lnTo>
                      <a:lnTo>
                        <a:pt x="2153" y="141"/>
                      </a:lnTo>
                      <a:lnTo>
                        <a:pt x="2234" y="165"/>
                      </a:lnTo>
                      <a:lnTo>
                        <a:pt x="2314" y="191"/>
                      </a:lnTo>
                      <a:lnTo>
                        <a:pt x="2395" y="218"/>
                      </a:lnTo>
                      <a:lnTo>
                        <a:pt x="2475" y="246"/>
                      </a:lnTo>
                      <a:lnTo>
                        <a:pt x="2556" y="276"/>
                      </a:lnTo>
                      <a:lnTo>
                        <a:pt x="2635" y="307"/>
                      </a:lnTo>
                      <a:lnTo>
                        <a:pt x="2635" y="307"/>
                      </a:lnTo>
                      <a:lnTo>
                        <a:pt x="2644" y="311"/>
                      </a:lnTo>
                      <a:lnTo>
                        <a:pt x="2652" y="315"/>
                      </a:lnTo>
                      <a:lnTo>
                        <a:pt x="2659" y="321"/>
                      </a:lnTo>
                      <a:lnTo>
                        <a:pt x="2666" y="326"/>
                      </a:lnTo>
                      <a:lnTo>
                        <a:pt x="2672" y="333"/>
                      </a:lnTo>
                      <a:lnTo>
                        <a:pt x="2677" y="341"/>
                      </a:lnTo>
                      <a:lnTo>
                        <a:pt x="2686" y="356"/>
                      </a:lnTo>
                      <a:lnTo>
                        <a:pt x="2690" y="373"/>
                      </a:lnTo>
                      <a:lnTo>
                        <a:pt x="2692" y="381"/>
                      </a:lnTo>
                      <a:lnTo>
                        <a:pt x="2693" y="390"/>
                      </a:lnTo>
                      <a:lnTo>
                        <a:pt x="2693" y="398"/>
                      </a:lnTo>
                      <a:lnTo>
                        <a:pt x="2692" y="408"/>
                      </a:lnTo>
                      <a:lnTo>
                        <a:pt x="2689" y="417"/>
                      </a:lnTo>
                      <a:lnTo>
                        <a:pt x="2686" y="425"/>
                      </a:lnTo>
                      <a:lnTo>
                        <a:pt x="2686" y="425"/>
                      </a:lnTo>
                      <a:lnTo>
                        <a:pt x="2682" y="434"/>
                      </a:lnTo>
                      <a:lnTo>
                        <a:pt x="2677" y="442"/>
                      </a:lnTo>
                      <a:lnTo>
                        <a:pt x="2672" y="449"/>
                      </a:lnTo>
                      <a:lnTo>
                        <a:pt x="2666" y="456"/>
                      </a:lnTo>
                      <a:lnTo>
                        <a:pt x="2659" y="462"/>
                      </a:lnTo>
                      <a:lnTo>
                        <a:pt x="2653" y="468"/>
                      </a:lnTo>
                      <a:lnTo>
                        <a:pt x="2638" y="476"/>
                      </a:lnTo>
                      <a:lnTo>
                        <a:pt x="2621" y="480"/>
                      </a:lnTo>
                      <a:lnTo>
                        <a:pt x="2612" y="482"/>
                      </a:lnTo>
                      <a:lnTo>
                        <a:pt x="2603" y="483"/>
                      </a:lnTo>
                      <a:lnTo>
                        <a:pt x="2594" y="483"/>
                      </a:lnTo>
                      <a:lnTo>
                        <a:pt x="2586" y="482"/>
                      </a:lnTo>
                      <a:lnTo>
                        <a:pt x="2577" y="479"/>
                      </a:lnTo>
                      <a:lnTo>
                        <a:pt x="2567" y="476"/>
                      </a:lnTo>
                      <a:lnTo>
                        <a:pt x="2567" y="476"/>
                      </a:lnTo>
                      <a:lnTo>
                        <a:pt x="2562" y="473"/>
                      </a:lnTo>
                      <a:lnTo>
                        <a:pt x="2560" y="47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EBD63"/>
                    </a:gs>
                    <a:gs pos="65000">
                      <a:srgbClr val="447F31"/>
                    </a:gs>
                    <a:gs pos="100000">
                      <a:srgbClr val="23501F"/>
                    </a:gs>
                  </a:gsLst>
                  <a:lin ang="6240000" scaled="0"/>
                  <a:tileRect/>
                </a:gradFill>
                <a:ln w="9525">
                  <a:noFill/>
                  <a:round/>
                  <a:headEnd/>
                  <a:tailEnd/>
                </a:ln>
                <a:effectLst>
                  <a:innerShdw blurRad="63500" dist="50800" dir="3600000">
                    <a:srgbClr val="000000">
                      <a:alpha val="38000"/>
                    </a:srgb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066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2E6C8-BECB-2FE1-1F82-841F12E2B3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7935" y="257693"/>
            <a:ext cx="7314941" cy="6342614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Autocorrelation, </a:t>
            </a:r>
            <a:r>
              <a:rPr lang="en-US" b="1" dirty="0"/>
              <a:t>t</a:t>
            </a:r>
            <a:r>
              <a:rPr lang="en-US" sz="2800" b="1" dirty="0"/>
              <a:t>he presence of highly correlated between one observation value and  other observation value. </a:t>
            </a:r>
          </a:p>
          <a:p>
            <a:r>
              <a:rPr lang="en-US" sz="2800" b="1" dirty="0"/>
              <a:t>Of course for</a:t>
            </a:r>
            <a:r>
              <a:rPr lang="en-US" sz="2800" b="1" dirty="0">
                <a:solidFill>
                  <a:srgbClr val="FF0000"/>
                </a:solidFill>
              </a:rPr>
              <a:t> time series data</a:t>
            </a:r>
            <a:r>
              <a:rPr lang="en-US" sz="2800" b="1" dirty="0"/>
              <a:t>, it can be said that highly correlated between one observation value for a certain time period and the observation value for previous observation</a:t>
            </a:r>
          </a:p>
          <a:p>
            <a:r>
              <a:rPr lang="en-US" sz="2800" b="1" dirty="0"/>
              <a:t>Usually,  autocorrelation problem is rarely found for </a:t>
            </a:r>
            <a:r>
              <a:rPr lang="en-US" sz="2800" b="1" dirty="0">
                <a:solidFill>
                  <a:srgbClr val="FF0000"/>
                </a:solidFill>
              </a:rPr>
              <a:t>cross section data</a:t>
            </a:r>
            <a:r>
              <a:rPr lang="en-US" sz="2800" b="1" dirty="0"/>
              <a:t>, but it often occurs for the time series data</a:t>
            </a:r>
          </a:p>
          <a:p>
            <a:r>
              <a:rPr lang="en-US" sz="2800" b="1" dirty="0"/>
              <a:t>One way to test the autocorrelation is </a:t>
            </a:r>
            <a:r>
              <a:rPr lang="en-US" sz="2800" b="1" dirty="0">
                <a:solidFill>
                  <a:srgbClr val="FF0000"/>
                </a:solidFill>
              </a:rPr>
              <a:t>the Durbin-</a:t>
            </a:r>
            <a:r>
              <a:rPr lang="en-US" sz="2800" b="1" dirty="0" err="1">
                <a:solidFill>
                  <a:srgbClr val="FF0000"/>
                </a:solidFill>
              </a:rPr>
              <a:t>Waston</a:t>
            </a:r>
            <a:r>
              <a:rPr lang="en-US" sz="2800" b="1" dirty="0">
                <a:solidFill>
                  <a:srgbClr val="FF0000"/>
                </a:solidFill>
              </a:rPr>
              <a:t> Test</a:t>
            </a:r>
            <a:r>
              <a:rPr lang="en-US" sz="2800" b="1" dirty="0"/>
              <a:t>.</a:t>
            </a:r>
          </a:p>
          <a:p>
            <a:r>
              <a:rPr lang="en-US" sz="2800" b="1" dirty="0"/>
              <a:t>This test is based on the consideration  that the residuals for a certain period in the regression model is influenced by the residual in the previous period.</a:t>
            </a:r>
          </a:p>
          <a:p>
            <a:endParaRPr lang="en-US" sz="2800" b="1" dirty="0"/>
          </a:p>
          <a:p>
            <a:endParaRPr lang="en-US" dirty="0"/>
          </a:p>
        </p:txBody>
      </p:sp>
      <p:pic>
        <p:nvPicPr>
          <p:cNvPr id="15" name="Picture Placeholder 7" descr="Blue and black butterfly perching on a plant&#10;">
            <a:extLst>
              <a:ext uri="{FF2B5EF4-FFF2-40B4-BE49-F238E27FC236}">
                <a16:creationId xmlns:a16="http://schemas.microsoft.com/office/drawing/2014/main" id="{0B47D9DF-F5FC-3C98-59E6-A5BC9E18B6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8" r="5000"/>
          <a:stretch/>
        </p:blipFill>
        <p:spPr>
          <a:xfrm>
            <a:off x="7243281" y="0"/>
            <a:ext cx="494871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0957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4" descr="Line of sheep walking on a grassy field">
            <a:extLst>
              <a:ext uri="{FF2B5EF4-FFF2-40B4-BE49-F238E27FC236}">
                <a16:creationId xmlns:a16="http://schemas.microsoft.com/office/drawing/2014/main" id="{4267D0AB-2BA0-A44B-DA18-43226ECB0C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10"/>
                    </a14:imgEffect>
                    <a14:imgEffect>
                      <a14:saturation sat="139000"/>
                    </a14:imgEffect>
                    <a14:imgEffect>
                      <a14:brightnessContrast bright="-1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728" r="25728"/>
          <a:stretch/>
        </p:blipFill>
        <p:spPr>
          <a:xfrm flipH="1">
            <a:off x="6497702" y="318052"/>
            <a:ext cx="5505369" cy="5396948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19062B-DC3B-5012-B81B-33DF35DBDF27}"/>
              </a:ext>
            </a:extLst>
          </p:cNvPr>
          <p:cNvSpPr txBox="1"/>
          <p:nvPr/>
        </p:nvSpPr>
        <p:spPr>
          <a:xfrm>
            <a:off x="86966" y="143325"/>
            <a:ext cx="56073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Durbin-</a:t>
            </a:r>
            <a:r>
              <a:rPr lang="en-US" sz="2400" b="1" dirty="0" err="1">
                <a:solidFill>
                  <a:srgbClr val="FF0000"/>
                </a:solidFill>
              </a:rPr>
              <a:t>Waston</a:t>
            </a:r>
            <a:r>
              <a:rPr lang="en-US" sz="2400" b="1" dirty="0">
                <a:solidFill>
                  <a:srgbClr val="FF0000"/>
                </a:solidFill>
              </a:rPr>
              <a:t> Coefficient can be expressed as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7A7D0-EDAD-C340-7DE8-DA97E7839B23}"/>
              </a:ext>
            </a:extLst>
          </p:cNvPr>
          <p:cNvSpPr txBox="1"/>
          <p:nvPr/>
        </p:nvSpPr>
        <p:spPr>
          <a:xfrm>
            <a:off x="470413" y="952671"/>
            <a:ext cx="4065104" cy="5232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 err="1"/>
              <a:t>ε</a:t>
            </a:r>
            <a:r>
              <a:rPr lang="en-US" sz="2800" b="1" baseline="-25000" dirty="0" err="1"/>
              <a:t>t</a:t>
            </a:r>
            <a:r>
              <a:rPr lang="en-US" sz="2800" b="1" dirty="0"/>
              <a:t> = ρε</a:t>
            </a:r>
            <a:r>
              <a:rPr lang="en-US" sz="2800" b="1" baseline="-25000" dirty="0"/>
              <a:t>t-1</a:t>
            </a:r>
            <a:r>
              <a:rPr lang="en-US" sz="2800" b="1" dirty="0"/>
              <a:t> + a</a:t>
            </a:r>
            <a:r>
              <a:rPr lang="en-US" sz="2800" b="1" baseline="-25000" dirty="0"/>
              <a:t>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B9A76-65B9-D7FF-122B-62775BCD1A8D}"/>
              </a:ext>
            </a:extLst>
          </p:cNvPr>
          <p:cNvSpPr txBox="1"/>
          <p:nvPr/>
        </p:nvSpPr>
        <p:spPr>
          <a:xfrm>
            <a:off x="86966" y="1636040"/>
            <a:ext cx="5429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ρ</a:t>
            </a:r>
            <a:r>
              <a:rPr lang="en-US" sz="2400" b="1" dirty="0">
                <a:solidFill>
                  <a:srgbClr val="00FFFF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which magnitude is </a:t>
            </a:r>
            <a:r>
              <a:rPr lang="en-US" sz="2400" b="1" dirty="0"/>
              <a:t>-1 &lt;ρ &lt;1, </a:t>
            </a:r>
            <a:r>
              <a:rPr lang="en-US" sz="2400" b="1" dirty="0">
                <a:solidFill>
                  <a:srgbClr val="FF0000"/>
                </a:solidFill>
              </a:rPr>
              <a:t>is an indicator of </a:t>
            </a:r>
            <a:r>
              <a:rPr lang="en-US" sz="2400" b="1" dirty="0"/>
              <a:t>the level of autocorrelation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4560FC-CC44-8C59-11DA-BF63B93F2BBE}"/>
              </a:ext>
            </a:extLst>
          </p:cNvPr>
          <p:cNvSpPr txBox="1"/>
          <p:nvPr/>
        </p:nvSpPr>
        <p:spPr>
          <a:xfrm>
            <a:off x="86966" y="2494643"/>
            <a:ext cx="5913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d </a:t>
            </a:r>
            <a:r>
              <a:rPr lang="en-US" sz="2400" b="1" dirty="0">
                <a:solidFill>
                  <a:srgbClr val="FF0000"/>
                </a:solidFill>
              </a:rPr>
              <a:t>which is an indicator of the level of autocorrelation can be written as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10E252-776B-B751-BCFC-04E7980D36E3}"/>
              </a:ext>
            </a:extLst>
          </p:cNvPr>
          <p:cNvGrpSpPr/>
          <p:nvPr/>
        </p:nvGrpSpPr>
        <p:grpSpPr>
          <a:xfrm>
            <a:off x="188926" y="3567446"/>
            <a:ext cx="4701041" cy="620939"/>
            <a:chOff x="375760" y="4856186"/>
            <a:chExt cx="4701041" cy="62093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14008EB-64BD-BA84-8E0B-F64C32991D91}"/>
                    </a:ext>
                  </a:extLst>
                </p:cNvPr>
                <p:cNvSpPr txBox="1"/>
                <p:nvPr/>
              </p:nvSpPr>
              <p:spPr>
                <a:xfrm>
                  <a:off x="903469" y="4902353"/>
                  <a:ext cx="576469" cy="52860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a14:m>
                  <a:r>
                    <a:rPr lang="en-US" sz="2000" dirty="0">
                      <a:solidFill>
                        <a:srgbClr val="002060"/>
                      </a:solidFill>
                    </a:rPr>
                    <a:t>  </a:t>
                  </a:r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14008EB-64BD-BA84-8E0B-F64C32991D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469" y="4902353"/>
                  <a:ext cx="576469" cy="528606"/>
                </a:xfrm>
                <a:prstGeom prst="rect">
                  <a:avLst/>
                </a:prstGeom>
                <a:blipFill>
                  <a:blip r:embed="rId4"/>
                  <a:stretch>
                    <a:fillRect l="-1064" r="-88298"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5DEF160-29A2-FAA5-3982-8768A1A01AEC}"/>
                </a:ext>
              </a:extLst>
            </p:cNvPr>
            <p:cNvSpPr txBox="1"/>
            <p:nvPr/>
          </p:nvSpPr>
          <p:spPr>
            <a:xfrm>
              <a:off x="375760" y="4950732"/>
              <a:ext cx="562975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</a:rPr>
                <a:t>d =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1A79271-50C0-A90A-5340-925C43005491}"/>
                    </a:ext>
                  </a:extLst>
                </p:cNvPr>
                <p:cNvSpPr txBox="1"/>
                <p:nvPr/>
              </p:nvSpPr>
              <p:spPr>
                <a:xfrm>
                  <a:off x="1976892" y="4856186"/>
                  <a:ext cx="2203295" cy="62093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2060"/>
                      </a:solidFill>
                    </a:rPr>
                    <a:t>= 2(1 -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sz="2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solidFill>
                        <a:srgbClr val="002060"/>
                      </a:solidFill>
                    </a:rPr>
                    <a:t>  </a:t>
                  </a: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1A79271-50C0-A90A-5340-925C430054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6892" y="4856186"/>
                  <a:ext cx="2203295" cy="620939"/>
                </a:xfrm>
                <a:prstGeom prst="rect">
                  <a:avLst/>
                </a:prstGeom>
                <a:blipFill>
                  <a:blip r:embed="rId5"/>
                  <a:stretch>
                    <a:fillRect l="-3047"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9F757BD-5D8E-1498-66FB-272C0406D4B8}"/>
                    </a:ext>
                  </a:extLst>
                </p:cNvPr>
                <p:cNvSpPr txBox="1"/>
                <p:nvPr/>
              </p:nvSpPr>
              <p:spPr>
                <a:xfrm>
                  <a:off x="3907891" y="4961439"/>
                  <a:ext cx="1168910" cy="40011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002060"/>
                      </a:solidFill>
                    </a:rPr>
                    <a:t>= 2(1 -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0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9F757BD-5D8E-1498-66FB-272C0406D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7891" y="4961439"/>
                  <a:ext cx="1168910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5208" t="-7576" r="-521" b="-25758"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2403133-2A9C-7012-13A5-640583C65AFC}"/>
              </a:ext>
            </a:extLst>
          </p:cNvPr>
          <p:cNvSpPr txBox="1"/>
          <p:nvPr/>
        </p:nvSpPr>
        <p:spPr>
          <a:xfrm>
            <a:off x="106432" y="4369258"/>
            <a:ext cx="64737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8275" lvl="2" indent="-1079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If ρ  = 1, then d = 0, perfectly positive autocorrelation</a:t>
            </a:r>
          </a:p>
          <a:p>
            <a:pPr marL="168275" lvl="2" indent="-1079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If ρ = -1, then d = 4, perfectly negative autocorrelation</a:t>
            </a:r>
          </a:p>
          <a:p>
            <a:pPr marL="168275" lvl="2" indent="-1079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If ρ = 0, then d = 2, perfectly no autocorrelation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6BD5F1-4AE9-638E-0255-BFC64875CFE0}"/>
              </a:ext>
            </a:extLst>
          </p:cNvPr>
          <p:cNvSpPr txBox="1"/>
          <p:nvPr/>
        </p:nvSpPr>
        <p:spPr>
          <a:xfrm>
            <a:off x="188926" y="5675428"/>
            <a:ext cx="88258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8275" lvl="1" indent="-1682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C3300"/>
                </a:solidFill>
              </a:rPr>
              <a:t>the closer d to 2, the less possibility to have autocorrelation problem</a:t>
            </a:r>
          </a:p>
          <a:p>
            <a:pPr marL="168275" lvl="1" indent="-1682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C3300"/>
                </a:solidFill>
              </a:rPr>
              <a:t>the closer d to 0, the more possibility to have positive autocorrelation problem</a:t>
            </a:r>
          </a:p>
          <a:p>
            <a:pPr marL="168275" lvl="1" indent="-1682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C3300"/>
                </a:solidFill>
              </a:rPr>
              <a:t>the closer d to 4, the more possibility to have negative autocorrelation problem</a:t>
            </a:r>
          </a:p>
        </p:txBody>
      </p:sp>
    </p:spTree>
    <p:extLst>
      <p:ext uri="{BB962C8B-B14F-4D97-AF65-F5344CB8AC3E}">
        <p14:creationId xmlns:p14="http://schemas.microsoft.com/office/powerpoint/2010/main" val="2630889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Front view of a bull">
            <a:extLst>
              <a:ext uri="{FF2B5EF4-FFF2-40B4-BE49-F238E27FC236}">
                <a16:creationId xmlns:a16="http://schemas.microsoft.com/office/drawing/2014/main" id="{70515855-8624-F7B4-5E8C-D94D3982D5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96" t="23768" r="12496"/>
          <a:stretch/>
        </p:blipFill>
        <p:spPr>
          <a:xfrm flipH="1">
            <a:off x="424072" y="547261"/>
            <a:ext cx="4592351" cy="612189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1CFE746-755B-1E05-4860-4E98DF01D8D9}"/>
              </a:ext>
            </a:extLst>
          </p:cNvPr>
          <p:cNvSpPr txBox="1">
            <a:spLocks/>
          </p:cNvSpPr>
          <p:nvPr/>
        </p:nvSpPr>
        <p:spPr>
          <a:xfrm>
            <a:off x="5016423" y="855374"/>
            <a:ext cx="7019860" cy="58137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The limit indicating d close to or far from  0, 2, or 4, is determined by using </a:t>
            </a:r>
            <a:r>
              <a:rPr lang="en-US" b="1" dirty="0">
                <a:solidFill>
                  <a:srgbClr val="FF0000"/>
                </a:solidFill>
              </a:rPr>
              <a:t>Durbin-Watson Table</a:t>
            </a:r>
            <a:r>
              <a:rPr lang="en-US" b="1" dirty="0"/>
              <a:t>, which shows the value of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baseline="-25000" dirty="0">
                <a:solidFill>
                  <a:srgbClr val="FF0000"/>
                </a:solidFill>
              </a:rPr>
              <a:t>L</a:t>
            </a:r>
            <a:r>
              <a:rPr lang="en-US" b="1" dirty="0"/>
              <a:t> and </a:t>
            </a:r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baseline="-25000" dirty="0" err="1">
                <a:solidFill>
                  <a:srgbClr val="FF0000"/>
                </a:solidFill>
              </a:rPr>
              <a:t>U</a:t>
            </a:r>
            <a:r>
              <a:rPr lang="en-US" b="1" dirty="0"/>
              <a:t> depending of the numbers of variables and observations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Positive autocorrelation if d &lt;d</a:t>
            </a:r>
            <a:r>
              <a:rPr lang="en-US" b="1" baseline="-25000" dirty="0">
                <a:solidFill>
                  <a:srgbClr val="FF0000"/>
                </a:solidFill>
              </a:rPr>
              <a:t>L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Can not be concluded  if d</a:t>
            </a:r>
            <a:r>
              <a:rPr lang="en-US" b="1" baseline="-25000" dirty="0">
                <a:solidFill>
                  <a:srgbClr val="FF0000"/>
                </a:solidFill>
              </a:rPr>
              <a:t>L</a:t>
            </a:r>
            <a:r>
              <a:rPr lang="en-US" b="1" dirty="0">
                <a:solidFill>
                  <a:srgbClr val="FF0000"/>
                </a:solidFill>
              </a:rPr>
              <a:t> &lt;d &lt;</a:t>
            </a:r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baseline="-25000" dirty="0" err="1">
                <a:solidFill>
                  <a:srgbClr val="FF0000"/>
                </a:solidFill>
              </a:rPr>
              <a:t>U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No autocorrelation if </a:t>
            </a:r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baseline="-25000" dirty="0" err="1">
                <a:solidFill>
                  <a:srgbClr val="FF0000"/>
                </a:solidFill>
              </a:rPr>
              <a:t>U</a:t>
            </a:r>
            <a:r>
              <a:rPr lang="en-US" b="1" dirty="0">
                <a:solidFill>
                  <a:srgbClr val="FF0000"/>
                </a:solidFill>
              </a:rPr>
              <a:t> &lt;d &lt;4 - </a:t>
            </a:r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baseline="-25000" dirty="0" err="1">
                <a:solidFill>
                  <a:srgbClr val="FF0000"/>
                </a:solidFill>
              </a:rPr>
              <a:t>U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Can not be concluded if 4 - </a:t>
            </a:r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baseline="-25000" dirty="0" err="1">
                <a:solidFill>
                  <a:srgbClr val="FF0000"/>
                </a:solidFill>
              </a:rPr>
              <a:t>U</a:t>
            </a:r>
            <a:r>
              <a:rPr lang="en-US" b="1" dirty="0">
                <a:solidFill>
                  <a:srgbClr val="FF0000"/>
                </a:solidFill>
              </a:rPr>
              <a:t> &lt;d &lt;4 - d</a:t>
            </a:r>
            <a:r>
              <a:rPr lang="en-US" b="1" baseline="-25000" dirty="0">
                <a:solidFill>
                  <a:srgbClr val="FF0000"/>
                </a:solidFill>
              </a:rPr>
              <a:t>L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Negative autocorrelation if d&gt; 4 – d</a:t>
            </a:r>
            <a:r>
              <a:rPr lang="en-US" b="1" baseline="-25000" dirty="0">
                <a:solidFill>
                  <a:srgbClr val="FF0000"/>
                </a:solidFill>
              </a:rPr>
              <a:t>L</a:t>
            </a:r>
          </a:p>
          <a:p>
            <a:pPr marL="280820" lvl="1" indent="-280820"/>
            <a:r>
              <a:rPr lang="en-US" sz="2800" b="1" dirty="0"/>
              <a:t>By using SPSS, it is just needed to click </a:t>
            </a:r>
            <a:r>
              <a:rPr lang="en-US" sz="2800" b="1" dirty="0">
                <a:solidFill>
                  <a:srgbClr val="FF0000"/>
                </a:solidFill>
              </a:rPr>
              <a:t>'Durbin-Watson'  </a:t>
            </a:r>
            <a:r>
              <a:rPr lang="en-US" sz="2800" b="1" dirty="0"/>
              <a:t>on </a:t>
            </a:r>
            <a:r>
              <a:rPr lang="en-US" sz="2800" b="1" dirty="0">
                <a:solidFill>
                  <a:srgbClr val="FF0000"/>
                </a:solidFill>
              </a:rPr>
              <a:t>'statistics' </a:t>
            </a:r>
            <a:r>
              <a:rPr lang="en-US" sz="2800" b="1" dirty="0"/>
              <a:t>menu after entering the independent variables and the dependent variable</a:t>
            </a:r>
          </a:p>
        </p:txBody>
      </p:sp>
    </p:spTree>
    <p:extLst>
      <p:ext uri="{BB962C8B-B14F-4D97-AF65-F5344CB8AC3E}">
        <p14:creationId xmlns:p14="http://schemas.microsoft.com/office/powerpoint/2010/main" val="2624856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3 blue pots with a plant">
            <a:extLst>
              <a:ext uri="{FF2B5EF4-FFF2-40B4-BE49-F238E27FC236}">
                <a16:creationId xmlns:a16="http://schemas.microsoft.com/office/drawing/2014/main" id="{B4CF7419-A595-48EA-916C-CC29EEB459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" y="0"/>
            <a:ext cx="12188825" cy="6858000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FA3ABB-CA8B-F403-6DFB-FF1D00FC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152400"/>
            <a:ext cx="6857999" cy="1524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More On Estimating Relationship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Among Variables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1EA53A-5E05-0E50-19AD-40AAE04D7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1"/>
            <a:ext cx="5358384" cy="33601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Logistic Regression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Path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Structural Equation Modeling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Partial Least Square </a:t>
            </a:r>
          </a:p>
        </p:txBody>
      </p:sp>
    </p:spTree>
    <p:extLst>
      <p:ext uri="{BB962C8B-B14F-4D97-AF65-F5344CB8AC3E}">
        <p14:creationId xmlns:p14="http://schemas.microsoft.com/office/powerpoint/2010/main" val="1903669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63" y="256858"/>
            <a:ext cx="5218259" cy="6258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63" y="1054324"/>
            <a:ext cx="5748130" cy="554681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397" b="1" dirty="0">
                <a:solidFill>
                  <a:srgbClr val="FF0000"/>
                </a:solidFill>
              </a:rPr>
              <a:t>For logistic regression, the data scale dependent variable (Y) is categorical (non-metric), either binary (binary logistic regression) or multinomial (ordinal logistic regression)</a:t>
            </a:r>
          </a:p>
          <a:p>
            <a:r>
              <a:rPr lang="en-US" sz="2397" b="1" dirty="0">
                <a:solidFill>
                  <a:srgbClr val="FF0000"/>
                </a:solidFill>
              </a:rPr>
              <a:t>In logistic regression, we know namely the concept of odds ratio related to the concept of probability</a:t>
            </a:r>
          </a:p>
          <a:p>
            <a:r>
              <a:rPr lang="en-US" sz="2397" b="1" dirty="0">
                <a:solidFill>
                  <a:srgbClr val="FF0000"/>
                </a:solidFill>
              </a:rPr>
              <a:t>Logistic regression is part of the regression analysis that is used when the dependent variable (response) is a dichotomous variable (for binary). </a:t>
            </a:r>
          </a:p>
          <a:p>
            <a:r>
              <a:rPr lang="en-US" sz="2397" b="1" dirty="0">
                <a:solidFill>
                  <a:srgbClr val="FF0000"/>
                </a:solidFill>
              </a:rPr>
              <a:t>Dichotomous variables usually only consists of two values, which represent the appearance or absence of an event that is usually given the number 0 or 1</a:t>
            </a:r>
          </a:p>
        </p:txBody>
      </p:sp>
      <p:pic>
        <p:nvPicPr>
          <p:cNvPr id="4" name="Picture Placeholder 13" descr="Barista pouring milk froth into coffee">
            <a:extLst>
              <a:ext uri="{FF2B5EF4-FFF2-40B4-BE49-F238E27FC236}">
                <a16:creationId xmlns:a16="http://schemas.microsoft.com/office/drawing/2014/main" id="{EBC9AECB-907A-78FF-1997-6F93D050E5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522" y="0"/>
            <a:ext cx="6725477" cy="541682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090" h="3960681">
                <a:moveTo>
                  <a:pt x="0" y="0"/>
                </a:moveTo>
                <a:lnTo>
                  <a:pt x="5756090" y="0"/>
                </a:lnTo>
                <a:lnTo>
                  <a:pt x="5756090" y="3463038"/>
                </a:lnTo>
                <a:lnTo>
                  <a:pt x="5558511" y="3561320"/>
                </a:lnTo>
                <a:cubicBezTo>
                  <a:pt x="4879339" y="3874528"/>
                  <a:pt x="4103797" y="4016776"/>
                  <a:pt x="3480391" y="3940416"/>
                </a:cubicBezTo>
                <a:cubicBezTo>
                  <a:pt x="2751968" y="3851461"/>
                  <a:pt x="2103010" y="3410677"/>
                  <a:pt x="1605774" y="2854397"/>
                </a:cubicBezTo>
                <a:cubicBezTo>
                  <a:pt x="1278696" y="2488237"/>
                  <a:pt x="377050" y="1320622"/>
                  <a:pt x="74389" y="325223"/>
                </a:cubicBezTo>
                <a:cubicBezTo>
                  <a:pt x="51690" y="250568"/>
                  <a:pt x="32361" y="176882"/>
                  <a:pt x="16895" y="1045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67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9" y="380999"/>
            <a:ext cx="10227365" cy="625833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Unlike ordinary linear regression, logistic regression does not assume the relationship between independent and dependent variables is linear. Logistic regression is a non-linear regression models specified which would follow the pattern of the curve as shown below</a:t>
            </a:r>
          </a:p>
        </p:txBody>
      </p:sp>
      <p:pic>
        <p:nvPicPr>
          <p:cNvPr id="2050" name="Picture 2" descr="C:\Users\user\Pictures\logistic-curv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65" y="2501348"/>
            <a:ext cx="6015098" cy="37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9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52" y="2196547"/>
            <a:ext cx="7046844" cy="24649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model used in the logistic regression is:</a:t>
            </a:r>
            <a:br>
              <a:rPr lang="en-US" sz="2400" b="1" dirty="0">
                <a:solidFill>
                  <a:srgbClr val="FF0000"/>
                </a:solidFill>
              </a:rPr>
            </a:b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Log (p / 1 - p) = β0 + β1X1 + β2X2 + .... + β</a:t>
            </a:r>
            <a:r>
              <a:rPr lang="en-US" sz="2400" b="1" dirty="0" err="1">
                <a:solidFill>
                  <a:srgbClr val="FF0000"/>
                </a:solidFill>
              </a:rPr>
              <a:t>kXk</a:t>
            </a:r>
            <a:br>
              <a:rPr lang="en-US" sz="2400" b="1" dirty="0">
                <a:solidFill>
                  <a:srgbClr val="FF0000"/>
                </a:solidFill>
              </a:rPr>
            </a:b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Where p is the possibility for Y = 1, and X1, X2, X3 are the independent variables, and </a:t>
            </a:r>
            <a:r>
              <a:rPr lang="el-GR" sz="2400" b="1" dirty="0">
                <a:solidFill>
                  <a:srgbClr val="FF0000"/>
                </a:solidFill>
              </a:rPr>
              <a:t>β</a:t>
            </a:r>
            <a:r>
              <a:rPr lang="en-US" sz="2400" b="1" dirty="0">
                <a:solidFill>
                  <a:srgbClr val="FF0000"/>
                </a:solidFill>
              </a:rPr>
              <a:t>s are regression coefficients.</a:t>
            </a:r>
          </a:p>
        </p:txBody>
      </p:sp>
      <p:pic>
        <p:nvPicPr>
          <p:cNvPr id="2" name="Picture Placeholder 19" descr="A plate of food and a cup of coffee on a table">
            <a:extLst>
              <a:ext uri="{FF2B5EF4-FFF2-40B4-BE49-F238E27FC236}">
                <a16:creationId xmlns:a16="http://schemas.microsoft.com/office/drawing/2014/main" id="{D0F4BE70-9CC7-4FCB-E640-145487D8A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7148" y="616225"/>
            <a:ext cx="5105400" cy="48403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01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EC9C363-7D5D-5AC0-B336-04E8DE7C998D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10515600" cy="800487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9FBC90-CE0C-4783-146B-D6D7FD9E4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4" y="599281"/>
            <a:ext cx="6486524" cy="73183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Uji </a:t>
            </a:r>
            <a:r>
              <a:rPr lang="en-US" sz="4400" b="1" dirty="0" err="1">
                <a:solidFill>
                  <a:srgbClr val="FF0000"/>
                </a:solidFill>
              </a:rPr>
              <a:t>Hipotesis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D3498-7D84-42B1-FFF2-3F9E842CC15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0974" y="1841499"/>
            <a:ext cx="6486525" cy="244475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uji </a:t>
            </a:r>
            <a:r>
              <a:rPr lang="en-US" b="1" dirty="0" err="1">
                <a:solidFill>
                  <a:schemeClr val="tx1"/>
                </a:solidFill>
              </a:rPr>
              <a:t>hipotesis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relasional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untuk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menguji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ukuran</a:t>
            </a:r>
            <a:r>
              <a:rPr lang="en-US" b="1" dirty="0">
                <a:solidFill>
                  <a:schemeClr val="tx1"/>
                </a:solidFill>
              </a:rPr>
              <a:t> dan </a:t>
            </a:r>
            <a:r>
              <a:rPr lang="en-US" b="1" dirty="0" err="1">
                <a:solidFill>
                  <a:schemeClr val="tx1"/>
                </a:solidFill>
              </a:rPr>
              <a:t>siginifikansi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(significance)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</a:rPr>
              <a:t>koefisien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korelasi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</a:rPr>
              <a:t>koefisien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regresi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</a:rPr>
              <a:t>pengaruh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langsung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(direct effect)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</a:rPr>
              <a:t>pengaruh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langsung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(indirect effect)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7" name="Picture Placeholder 8" descr="Beach Branch Coral ">
            <a:extLst>
              <a:ext uri="{FF2B5EF4-FFF2-40B4-BE49-F238E27FC236}">
                <a16:creationId xmlns:a16="http://schemas.microsoft.com/office/drawing/2014/main" id="{C1A712F6-7CED-8D6B-8070-D812ED0EC4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r="6494"/>
          <a:stretch/>
        </p:blipFill>
        <p:spPr>
          <a:xfrm>
            <a:off x="6200775" y="0"/>
            <a:ext cx="5991225" cy="6858000"/>
          </a:xfr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DDB60AE-8B9C-4BA0-93DC-F8C9EBF6D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28" y="6014996"/>
            <a:ext cx="2605083" cy="842112"/>
          </a:xfrm>
          <a:custGeom>
            <a:avLst/>
            <a:gdLst>
              <a:gd name="connsiteX0" fmla="*/ 1151220 w 3180577"/>
              <a:gd name="connsiteY0" fmla="*/ 1105 h 1033951"/>
              <a:gd name="connsiteX1" fmla="*/ 1735251 w 3180577"/>
              <a:gd name="connsiteY1" fmla="*/ 77956 h 1033951"/>
              <a:gd name="connsiteX2" fmla="*/ 2001894 w 3180577"/>
              <a:gd name="connsiteY2" fmla="*/ 123235 h 1033951"/>
              <a:gd name="connsiteX3" fmla="*/ 2321364 w 3180577"/>
              <a:gd name="connsiteY3" fmla="*/ 128266 h 1033951"/>
              <a:gd name="connsiteX4" fmla="*/ 2671019 w 3180577"/>
              <a:gd name="connsiteY4" fmla="*/ 55316 h 1033951"/>
              <a:gd name="connsiteX5" fmla="*/ 2982942 w 3180577"/>
              <a:gd name="connsiteY5" fmla="*/ 326991 h 1033951"/>
              <a:gd name="connsiteX6" fmla="*/ 3176430 w 3180577"/>
              <a:gd name="connsiteY6" fmla="*/ 1024557 h 1033951"/>
              <a:gd name="connsiteX7" fmla="*/ 3174833 w 3180577"/>
              <a:gd name="connsiteY7" fmla="*/ 1033951 h 1033951"/>
              <a:gd name="connsiteX8" fmla="*/ 23630 w 3180577"/>
              <a:gd name="connsiteY8" fmla="*/ 1033951 h 1033951"/>
              <a:gd name="connsiteX9" fmla="*/ 11184 w 3180577"/>
              <a:gd name="connsiteY9" fmla="*/ 984167 h 1033951"/>
              <a:gd name="connsiteX10" fmla="*/ 236008 w 3180577"/>
              <a:gd name="connsiteY10" fmla="*/ 289258 h 1033951"/>
              <a:gd name="connsiteX11" fmla="*/ 1151220 w 3180577"/>
              <a:gd name="connsiteY11" fmla="*/ 1105 h 103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0577" h="1033951">
                <a:moveTo>
                  <a:pt x="1151220" y="1105"/>
                </a:moveTo>
                <a:cubicBezTo>
                  <a:pt x="1349788" y="7443"/>
                  <a:pt x="1549417" y="40223"/>
                  <a:pt x="1735251" y="77956"/>
                </a:cubicBezTo>
                <a:cubicBezTo>
                  <a:pt x="1823293" y="95564"/>
                  <a:pt x="1913852" y="110657"/>
                  <a:pt x="2001894" y="123235"/>
                </a:cubicBezTo>
                <a:cubicBezTo>
                  <a:pt x="2102515" y="135812"/>
                  <a:pt x="2228290" y="153421"/>
                  <a:pt x="2321364" y="128266"/>
                </a:cubicBezTo>
                <a:cubicBezTo>
                  <a:pt x="2447139" y="93049"/>
                  <a:pt x="2525120" y="12552"/>
                  <a:pt x="2671019" y="55316"/>
                </a:cubicBezTo>
                <a:cubicBezTo>
                  <a:pt x="2806857" y="90533"/>
                  <a:pt x="2909992" y="213793"/>
                  <a:pt x="2982942" y="326991"/>
                </a:cubicBezTo>
                <a:cubicBezTo>
                  <a:pt x="3115006" y="525086"/>
                  <a:pt x="3200848" y="782887"/>
                  <a:pt x="3176430" y="1024557"/>
                </a:cubicBezTo>
                <a:lnTo>
                  <a:pt x="3174833" y="1033951"/>
                </a:lnTo>
                <a:lnTo>
                  <a:pt x="23630" y="1033951"/>
                </a:lnTo>
                <a:lnTo>
                  <a:pt x="11184" y="984167"/>
                </a:lnTo>
                <a:cubicBezTo>
                  <a:pt x="-27491" y="733874"/>
                  <a:pt x="30994" y="479179"/>
                  <a:pt x="236008" y="289258"/>
                </a:cubicBezTo>
                <a:cubicBezTo>
                  <a:pt x="492275" y="53429"/>
                  <a:pt x="820274" y="-9459"/>
                  <a:pt x="1151220" y="110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247760-BE07-41A2-969E-570081E65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125" y="5797386"/>
            <a:ext cx="2484934" cy="1059723"/>
          </a:xfrm>
          <a:custGeom>
            <a:avLst/>
            <a:gdLst>
              <a:gd name="connsiteX0" fmla="*/ 1553968 w 2449768"/>
              <a:gd name="connsiteY0" fmla="*/ 1045598 h 1050628"/>
              <a:gd name="connsiteX1" fmla="*/ 1561623 w 2449768"/>
              <a:gd name="connsiteY1" fmla="*/ 1050628 h 1050628"/>
              <a:gd name="connsiteX2" fmla="*/ 1540857 w 2449768"/>
              <a:gd name="connsiteY2" fmla="*/ 1050628 h 1050628"/>
              <a:gd name="connsiteX3" fmla="*/ 1542955 w 2449768"/>
              <a:gd name="connsiteY3" fmla="*/ 1048256 h 1050628"/>
              <a:gd name="connsiteX4" fmla="*/ 1553968 w 2449768"/>
              <a:gd name="connsiteY4" fmla="*/ 1045598 h 1050628"/>
              <a:gd name="connsiteX5" fmla="*/ 490647 w 2449768"/>
              <a:gd name="connsiteY5" fmla="*/ 1036483 h 1050628"/>
              <a:gd name="connsiteX6" fmla="*/ 503939 w 2449768"/>
              <a:gd name="connsiteY6" fmla="*/ 1045217 h 1050628"/>
              <a:gd name="connsiteX7" fmla="*/ 505485 w 2449768"/>
              <a:gd name="connsiteY7" fmla="*/ 1050628 h 1050628"/>
              <a:gd name="connsiteX8" fmla="*/ 470645 w 2449768"/>
              <a:gd name="connsiteY8" fmla="*/ 1050628 h 1050628"/>
              <a:gd name="connsiteX9" fmla="*/ 469761 w 2449768"/>
              <a:gd name="connsiteY9" fmla="*/ 1046736 h 1050628"/>
              <a:gd name="connsiteX10" fmla="*/ 479634 w 2449768"/>
              <a:gd name="connsiteY10" fmla="*/ 1039141 h 1050628"/>
              <a:gd name="connsiteX11" fmla="*/ 490647 w 2449768"/>
              <a:gd name="connsiteY11" fmla="*/ 1036483 h 1050628"/>
              <a:gd name="connsiteX12" fmla="*/ 326591 w 2449768"/>
              <a:gd name="connsiteY12" fmla="*/ 1030407 h 1050628"/>
              <a:gd name="connsiteX13" fmla="*/ 339883 w 2449768"/>
              <a:gd name="connsiteY13" fmla="*/ 1039141 h 1050628"/>
              <a:gd name="connsiteX14" fmla="*/ 341999 w 2449768"/>
              <a:gd name="connsiteY14" fmla="*/ 1050628 h 1050628"/>
              <a:gd name="connsiteX15" fmla="*/ 308260 w 2449768"/>
              <a:gd name="connsiteY15" fmla="*/ 1050628 h 1050628"/>
              <a:gd name="connsiteX16" fmla="*/ 306844 w 2449768"/>
              <a:gd name="connsiteY16" fmla="*/ 1042939 h 1050628"/>
              <a:gd name="connsiteX17" fmla="*/ 315578 w 2449768"/>
              <a:gd name="connsiteY17" fmla="*/ 1033065 h 1050628"/>
              <a:gd name="connsiteX18" fmla="*/ 326591 w 2449768"/>
              <a:gd name="connsiteY18" fmla="*/ 1030407 h 1050628"/>
              <a:gd name="connsiteX19" fmla="*/ 20886 w 2449768"/>
              <a:gd name="connsiteY19" fmla="*/ 1026229 h 1050628"/>
              <a:gd name="connsiteX20" fmla="*/ 33039 w 2449768"/>
              <a:gd name="connsiteY20" fmla="*/ 1036103 h 1050628"/>
              <a:gd name="connsiteX21" fmla="*/ 36837 w 2449768"/>
              <a:gd name="connsiteY21" fmla="*/ 1049395 h 1050628"/>
              <a:gd name="connsiteX22" fmla="*/ 35731 w 2449768"/>
              <a:gd name="connsiteY22" fmla="*/ 1050628 h 1050628"/>
              <a:gd name="connsiteX23" fmla="*/ 1976 w 2449768"/>
              <a:gd name="connsiteY23" fmla="*/ 1050628 h 1050628"/>
              <a:gd name="connsiteX24" fmla="*/ 0 w 2449768"/>
              <a:gd name="connsiteY24" fmla="*/ 1039901 h 1050628"/>
              <a:gd name="connsiteX25" fmla="*/ 8734 w 2449768"/>
              <a:gd name="connsiteY25" fmla="*/ 1030027 h 1050628"/>
              <a:gd name="connsiteX26" fmla="*/ 20886 w 2449768"/>
              <a:gd name="connsiteY26" fmla="*/ 1026229 h 1050628"/>
              <a:gd name="connsiteX27" fmla="*/ 2100819 w 2449768"/>
              <a:gd name="connsiteY27" fmla="*/ 1024331 h 1050628"/>
              <a:gd name="connsiteX28" fmla="*/ 2114111 w 2449768"/>
              <a:gd name="connsiteY28" fmla="*/ 1033065 h 1050628"/>
              <a:gd name="connsiteX29" fmla="*/ 2117909 w 2449768"/>
              <a:gd name="connsiteY29" fmla="*/ 1046357 h 1050628"/>
              <a:gd name="connsiteX30" fmla="*/ 2114079 w 2449768"/>
              <a:gd name="connsiteY30" fmla="*/ 1050628 h 1050628"/>
              <a:gd name="connsiteX31" fmla="*/ 2083616 w 2449768"/>
              <a:gd name="connsiteY31" fmla="*/ 1050628 h 1050628"/>
              <a:gd name="connsiteX32" fmla="*/ 2081072 w 2449768"/>
              <a:gd name="connsiteY32" fmla="*/ 1035724 h 1050628"/>
              <a:gd name="connsiteX33" fmla="*/ 2089806 w 2449768"/>
              <a:gd name="connsiteY33" fmla="*/ 1026989 h 1050628"/>
              <a:gd name="connsiteX34" fmla="*/ 2100819 w 2449768"/>
              <a:gd name="connsiteY34" fmla="*/ 1024331 h 1050628"/>
              <a:gd name="connsiteX35" fmla="*/ 1192439 w 2449768"/>
              <a:gd name="connsiteY35" fmla="*/ 1024331 h 1050628"/>
              <a:gd name="connsiteX36" fmla="*/ 1205731 w 2449768"/>
              <a:gd name="connsiteY36" fmla="*/ 1033065 h 1050628"/>
              <a:gd name="connsiteX37" fmla="*/ 1209529 w 2449768"/>
              <a:gd name="connsiteY37" fmla="*/ 1046357 h 1050628"/>
              <a:gd name="connsiteX38" fmla="*/ 1205699 w 2449768"/>
              <a:gd name="connsiteY38" fmla="*/ 1050628 h 1050628"/>
              <a:gd name="connsiteX39" fmla="*/ 1175227 w 2449768"/>
              <a:gd name="connsiteY39" fmla="*/ 1050628 h 1050628"/>
              <a:gd name="connsiteX40" fmla="*/ 1172692 w 2449768"/>
              <a:gd name="connsiteY40" fmla="*/ 1036863 h 1050628"/>
              <a:gd name="connsiteX41" fmla="*/ 1181426 w 2449768"/>
              <a:gd name="connsiteY41" fmla="*/ 1026989 h 1050628"/>
              <a:gd name="connsiteX42" fmla="*/ 1192439 w 2449768"/>
              <a:gd name="connsiteY42" fmla="*/ 1024331 h 1050628"/>
              <a:gd name="connsiteX43" fmla="*/ 788376 w 2449768"/>
              <a:gd name="connsiteY43" fmla="*/ 1024331 h 1050628"/>
              <a:gd name="connsiteX44" fmla="*/ 801668 w 2449768"/>
              <a:gd name="connsiteY44" fmla="*/ 1033065 h 1050628"/>
              <a:gd name="connsiteX45" fmla="*/ 805466 w 2449768"/>
              <a:gd name="connsiteY45" fmla="*/ 1046357 h 1050628"/>
              <a:gd name="connsiteX46" fmla="*/ 801636 w 2449768"/>
              <a:gd name="connsiteY46" fmla="*/ 1050628 h 1050628"/>
              <a:gd name="connsiteX47" fmla="*/ 771181 w 2449768"/>
              <a:gd name="connsiteY47" fmla="*/ 1050628 h 1050628"/>
              <a:gd name="connsiteX48" fmla="*/ 768629 w 2449768"/>
              <a:gd name="connsiteY48" fmla="*/ 1034584 h 1050628"/>
              <a:gd name="connsiteX49" fmla="*/ 777363 w 2449768"/>
              <a:gd name="connsiteY49" fmla="*/ 1026989 h 1050628"/>
              <a:gd name="connsiteX50" fmla="*/ 788376 w 2449768"/>
              <a:gd name="connsiteY50" fmla="*/ 1024331 h 1050628"/>
              <a:gd name="connsiteX51" fmla="*/ 138231 w 2449768"/>
              <a:gd name="connsiteY51" fmla="*/ 1024331 h 1050628"/>
              <a:gd name="connsiteX52" fmla="*/ 151523 w 2449768"/>
              <a:gd name="connsiteY52" fmla="*/ 1033065 h 1050628"/>
              <a:gd name="connsiteX53" fmla="*/ 154181 w 2449768"/>
              <a:gd name="connsiteY53" fmla="*/ 1047496 h 1050628"/>
              <a:gd name="connsiteX54" fmla="*/ 151411 w 2449768"/>
              <a:gd name="connsiteY54" fmla="*/ 1050628 h 1050628"/>
              <a:gd name="connsiteX55" fmla="*/ 121019 w 2449768"/>
              <a:gd name="connsiteY55" fmla="*/ 1050628 h 1050628"/>
              <a:gd name="connsiteX56" fmla="*/ 118484 w 2449768"/>
              <a:gd name="connsiteY56" fmla="*/ 1036863 h 1050628"/>
              <a:gd name="connsiteX57" fmla="*/ 127218 w 2449768"/>
              <a:gd name="connsiteY57" fmla="*/ 1026989 h 1050628"/>
              <a:gd name="connsiteX58" fmla="*/ 138231 w 2449768"/>
              <a:gd name="connsiteY58" fmla="*/ 1024331 h 1050628"/>
              <a:gd name="connsiteX59" fmla="*/ 894709 w 2449768"/>
              <a:gd name="connsiteY59" fmla="*/ 1021293 h 1050628"/>
              <a:gd name="connsiteX60" fmla="*/ 908001 w 2449768"/>
              <a:gd name="connsiteY60" fmla="*/ 1030027 h 1050628"/>
              <a:gd name="connsiteX61" fmla="*/ 911799 w 2449768"/>
              <a:gd name="connsiteY61" fmla="*/ 1043319 h 1050628"/>
              <a:gd name="connsiteX62" fmla="*/ 905246 w 2449768"/>
              <a:gd name="connsiteY62" fmla="*/ 1050628 h 1050628"/>
              <a:gd name="connsiteX63" fmla="*/ 880920 w 2449768"/>
              <a:gd name="connsiteY63" fmla="*/ 1050628 h 1050628"/>
              <a:gd name="connsiteX64" fmla="*/ 877620 w 2449768"/>
              <a:gd name="connsiteY64" fmla="*/ 1048256 h 1050628"/>
              <a:gd name="connsiteX65" fmla="*/ 883696 w 2449768"/>
              <a:gd name="connsiteY65" fmla="*/ 1023951 h 1050628"/>
              <a:gd name="connsiteX66" fmla="*/ 894709 w 2449768"/>
              <a:gd name="connsiteY66" fmla="*/ 1021293 h 1050628"/>
              <a:gd name="connsiteX67" fmla="*/ 694197 w 2449768"/>
              <a:gd name="connsiteY67" fmla="*/ 1021293 h 1050628"/>
              <a:gd name="connsiteX68" fmla="*/ 707488 w 2449768"/>
              <a:gd name="connsiteY68" fmla="*/ 1030027 h 1050628"/>
              <a:gd name="connsiteX69" fmla="*/ 711286 w 2449768"/>
              <a:gd name="connsiteY69" fmla="*/ 1043319 h 1050628"/>
              <a:gd name="connsiteX70" fmla="*/ 704733 w 2449768"/>
              <a:gd name="connsiteY70" fmla="*/ 1050628 h 1050628"/>
              <a:gd name="connsiteX71" fmla="*/ 680408 w 2449768"/>
              <a:gd name="connsiteY71" fmla="*/ 1050628 h 1050628"/>
              <a:gd name="connsiteX72" fmla="*/ 677108 w 2449768"/>
              <a:gd name="connsiteY72" fmla="*/ 1048256 h 1050628"/>
              <a:gd name="connsiteX73" fmla="*/ 683184 w 2449768"/>
              <a:gd name="connsiteY73" fmla="*/ 1023951 h 1050628"/>
              <a:gd name="connsiteX74" fmla="*/ 694197 w 2449768"/>
              <a:gd name="connsiteY74" fmla="*/ 1021293 h 1050628"/>
              <a:gd name="connsiteX75" fmla="*/ 596979 w 2449768"/>
              <a:gd name="connsiteY75" fmla="*/ 1021293 h 1050628"/>
              <a:gd name="connsiteX76" fmla="*/ 610271 w 2449768"/>
              <a:gd name="connsiteY76" fmla="*/ 1030027 h 1050628"/>
              <a:gd name="connsiteX77" fmla="*/ 614069 w 2449768"/>
              <a:gd name="connsiteY77" fmla="*/ 1043319 h 1050628"/>
              <a:gd name="connsiteX78" fmla="*/ 607516 w 2449768"/>
              <a:gd name="connsiteY78" fmla="*/ 1050628 h 1050628"/>
              <a:gd name="connsiteX79" fmla="*/ 583190 w 2449768"/>
              <a:gd name="connsiteY79" fmla="*/ 1050628 h 1050628"/>
              <a:gd name="connsiteX80" fmla="*/ 579890 w 2449768"/>
              <a:gd name="connsiteY80" fmla="*/ 1048256 h 1050628"/>
              <a:gd name="connsiteX81" fmla="*/ 585966 w 2449768"/>
              <a:gd name="connsiteY81" fmla="*/ 1023951 h 1050628"/>
              <a:gd name="connsiteX82" fmla="*/ 596979 w 2449768"/>
              <a:gd name="connsiteY82" fmla="*/ 1021293 h 1050628"/>
              <a:gd name="connsiteX83" fmla="*/ 1086106 w 2449768"/>
              <a:gd name="connsiteY83" fmla="*/ 1015217 h 1050628"/>
              <a:gd name="connsiteX84" fmla="*/ 1099398 w 2449768"/>
              <a:gd name="connsiteY84" fmla="*/ 1023951 h 1050628"/>
              <a:gd name="connsiteX85" fmla="*/ 1093322 w 2449768"/>
              <a:gd name="connsiteY85" fmla="*/ 1048256 h 1050628"/>
              <a:gd name="connsiteX86" fmla="*/ 1082478 w 2449768"/>
              <a:gd name="connsiteY86" fmla="*/ 1050628 h 1050628"/>
              <a:gd name="connsiteX87" fmla="*/ 1080771 w 2449768"/>
              <a:gd name="connsiteY87" fmla="*/ 1050628 h 1050628"/>
              <a:gd name="connsiteX88" fmla="*/ 1069017 w 2449768"/>
              <a:gd name="connsiteY88" fmla="*/ 1042180 h 1050628"/>
              <a:gd name="connsiteX89" fmla="*/ 1075093 w 2449768"/>
              <a:gd name="connsiteY89" fmla="*/ 1017875 h 1050628"/>
              <a:gd name="connsiteX90" fmla="*/ 1086106 w 2449768"/>
              <a:gd name="connsiteY90" fmla="*/ 1015217 h 1050628"/>
              <a:gd name="connsiteX91" fmla="*/ 1313961 w 2449768"/>
              <a:gd name="connsiteY91" fmla="*/ 1009141 h 1050628"/>
              <a:gd name="connsiteX92" fmla="*/ 1327253 w 2449768"/>
              <a:gd name="connsiteY92" fmla="*/ 1017875 h 1050628"/>
              <a:gd name="connsiteX93" fmla="*/ 1321177 w 2449768"/>
              <a:gd name="connsiteY93" fmla="*/ 1042180 h 1050628"/>
              <a:gd name="connsiteX94" fmla="*/ 1296872 w 2449768"/>
              <a:gd name="connsiteY94" fmla="*/ 1036104 h 1050628"/>
              <a:gd name="connsiteX95" fmla="*/ 1302948 w 2449768"/>
              <a:gd name="connsiteY95" fmla="*/ 1011799 h 1050628"/>
              <a:gd name="connsiteX96" fmla="*/ 1313961 w 2449768"/>
              <a:gd name="connsiteY96" fmla="*/ 1009141 h 1050628"/>
              <a:gd name="connsiteX97" fmla="*/ 2337788 w 2449768"/>
              <a:gd name="connsiteY97" fmla="*/ 996989 h 1050628"/>
              <a:gd name="connsiteX98" fmla="*/ 2351080 w 2449768"/>
              <a:gd name="connsiteY98" fmla="*/ 1005723 h 1050628"/>
              <a:gd name="connsiteX99" fmla="*/ 2345004 w 2449768"/>
              <a:gd name="connsiteY99" fmla="*/ 1030028 h 1050628"/>
              <a:gd name="connsiteX100" fmla="*/ 2320699 w 2449768"/>
              <a:gd name="connsiteY100" fmla="*/ 1023952 h 1050628"/>
              <a:gd name="connsiteX101" fmla="*/ 2326775 w 2449768"/>
              <a:gd name="connsiteY101" fmla="*/ 999647 h 1050628"/>
              <a:gd name="connsiteX102" fmla="*/ 2337788 w 2449768"/>
              <a:gd name="connsiteY102" fmla="*/ 996989 h 1050628"/>
              <a:gd name="connsiteX103" fmla="*/ 1429407 w 2449768"/>
              <a:gd name="connsiteY103" fmla="*/ 990912 h 1050628"/>
              <a:gd name="connsiteX104" fmla="*/ 1442699 w 2449768"/>
              <a:gd name="connsiteY104" fmla="*/ 999646 h 1050628"/>
              <a:gd name="connsiteX105" fmla="*/ 1436623 w 2449768"/>
              <a:gd name="connsiteY105" fmla="*/ 1023951 h 1050628"/>
              <a:gd name="connsiteX106" fmla="*/ 1412318 w 2449768"/>
              <a:gd name="connsiteY106" fmla="*/ 1017875 h 1050628"/>
              <a:gd name="connsiteX107" fmla="*/ 1418394 w 2449768"/>
              <a:gd name="connsiteY107" fmla="*/ 993570 h 1050628"/>
              <a:gd name="connsiteX108" fmla="*/ 1429407 w 2449768"/>
              <a:gd name="connsiteY108" fmla="*/ 990912 h 1050628"/>
              <a:gd name="connsiteX109" fmla="*/ 1672452 w 2449768"/>
              <a:gd name="connsiteY109" fmla="*/ 987874 h 1050628"/>
              <a:gd name="connsiteX110" fmla="*/ 1685744 w 2449768"/>
              <a:gd name="connsiteY110" fmla="*/ 996608 h 1050628"/>
              <a:gd name="connsiteX111" fmla="*/ 1679668 w 2449768"/>
              <a:gd name="connsiteY111" fmla="*/ 1020913 h 1050628"/>
              <a:gd name="connsiteX112" fmla="*/ 1655363 w 2449768"/>
              <a:gd name="connsiteY112" fmla="*/ 1014837 h 1050628"/>
              <a:gd name="connsiteX113" fmla="*/ 1661439 w 2449768"/>
              <a:gd name="connsiteY113" fmla="*/ 990532 h 1050628"/>
              <a:gd name="connsiteX114" fmla="*/ 1672452 w 2449768"/>
              <a:gd name="connsiteY114" fmla="*/ 987874 h 1050628"/>
              <a:gd name="connsiteX115" fmla="*/ 1803089 w 2449768"/>
              <a:gd name="connsiteY115" fmla="*/ 975722 h 1050628"/>
              <a:gd name="connsiteX116" fmla="*/ 1816381 w 2449768"/>
              <a:gd name="connsiteY116" fmla="*/ 984456 h 1050628"/>
              <a:gd name="connsiteX117" fmla="*/ 1810305 w 2449768"/>
              <a:gd name="connsiteY117" fmla="*/ 1008761 h 1050628"/>
              <a:gd name="connsiteX118" fmla="*/ 1786000 w 2449768"/>
              <a:gd name="connsiteY118" fmla="*/ 1002685 h 1050628"/>
              <a:gd name="connsiteX119" fmla="*/ 1792076 w 2449768"/>
              <a:gd name="connsiteY119" fmla="*/ 978380 h 1050628"/>
              <a:gd name="connsiteX120" fmla="*/ 1803089 w 2449768"/>
              <a:gd name="connsiteY120" fmla="*/ 975722 h 1050628"/>
              <a:gd name="connsiteX121" fmla="*/ 2030944 w 2449768"/>
              <a:gd name="connsiteY121" fmla="*/ 969646 h 1050628"/>
              <a:gd name="connsiteX122" fmla="*/ 2044236 w 2449768"/>
              <a:gd name="connsiteY122" fmla="*/ 978380 h 1050628"/>
              <a:gd name="connsiteX123" fmla="*/ 2038160 w 2449768"/>
              <a:gd name="connsiteY123" fmla="*/ 1002685 h 1050628"/>
              <a:gd name="connsiteX124" fmla="*/ 2013855 w 2449768"/>
              <a:gd name="connsiteY124" fmla="*/ 996609 h 1050628"/>
              <a:gd name="connsiteX125" fmla="*/ 2019931 w 2449768"/>
              <a:gd name="connsiteY125" fmla="*/ 972304 h 1050628"/>
              <a:gd name="connsiteX126" fmla="*/ 2030944 w 2449768"/>
              <a:gd name="connsiteY126" fmla="*/ 969646 h 1050628"/>
              <a:gd name="connsiteX127" fmla="*/ 405581 w 2449768"/>
              <a:gd name="connsiteY127" fmla="*/ 966608 h 1050628"/>
              <a:gd name="connsiteX128" fmla="*/ 418873 w 2449768"/>
              <a:gd name="connsiteY128" fmla="*/ 975342 h 1050628"/>
              <a:gd name="connsiteX129" fmla="*/ 412797 w 2449768"/>
              <a:gd name="connsiteY129" fmla="*/ 999647 h 1050628"/>
              <a:gd name="connsiteX130" fmla="*/ 388492 w 2449768"/>
              <a:gd name="connsiteY130" fmla="*/ 993571 h 1050628"/>
              <a:gd name="connsiteX131" fmla="*/ 394568 w 2449768"/>
              <a:gd name="connsiteY131" fmla="*/ 969266 h 1050628"/>
              <a:gd name="connsiteX132" fmla="*/ 405581 w 2449768"/>
              <a:gd name="connsiteY132" fmla="*/ 966608 h 1050628"/>
              <a:gd name="connsiteX133" fmla="*/ 2225380 w 2449768"/>
              <a:gd name="connsiteY133" fmla="*/ 957494 h 1050628"/>
              <a:gd name="connsiteX134" fmla="*/ 2238671 w 2449768"/>
              <a:gd name="connsiteY134" fmla="*/ 966228 h 1050628"/>
              <a:gd name="connsiteX135" fmla="*/ 2232595 w 2449768"/>
              <a:gd name="connsiteY135" fmla="*/ 990533 h 1050628"/>
              <a:gd name="connsiteX136" fmla="*/ 2208290 w 2449768"/>
              <a:gd name="connsiteY136" fmla="*/ 984457 h 1050628"/>
              <a:gd name="connsiteX137" fmla="*/ 2214366 w 2449768"/>
              <a:gd name="connsiteY137" fmla="*/ 960152 h 1050628"/>
              <a:gd name="connsiteX138" fmla="*/ 2225380 w 2449768"/>
              <a:gd name="connsiteY138" fmla="*/ 957494 h 1050628"/>
              <a:gd name="connsiteX139" fmla="*/ 1927649 w 2449768"/>
              <a:gd name="connsiteY139" fmla="*/ 954456 h 1050628"/>
              <a:gd name="connsiteX140" fmla="*/ 1940941 w 2449768"/>
              <a:gd name="connsiteY140" fmla="*/ 963190 h 1050628"/>
              <a:gd name="connsiteX141" fmla="*/ 1934865 w 2449768"/>
              <a:gd name="connsiteY141" fmla="*/ 987495 h 1050628"/>
              <a:gd name="connsiteX142" fmla="*/ 1910560 w 2449768"/>
              <a:gd name="connsiteY142" fmla="*/ 981419 h 1050628"/>
              <a:gd name="connsiteX143" fmla="*/ 1916636 w 2449768"/>
              <a:gd name="connsiteY143" fmla="*/ 957114 h 1050628"/>
              <a:gd name="connsiteX144" fmla="*/ 1927649 w 2449768"/>
              <a:gd name="connsiteY144" fmla="*/ 954456 h 1050628"/>
              <a:gd name="connsiteX145" fmla="*/ 244564 w 2449768"/>
              <a:gd name="connsiteY145" fmla="*/ 954456 h 1050628"/>
              <a:gd name="connsiteX146" fmla="*/ 257856 w 2449768"/>
              <a:gd name="connsiteY146" fmla="*/ 963190 h 1050628"/>
              <a:gd name="connsiteX147" fmla="*/ 251780 w 2449768"/>
              <a:gd name="connsiteY147" fmla="*/ 987495 h 1050628"/>
              <a:gd name="connsiteX148" fmla="*/ 227475 w 2449768"/>
              <a:gd name="connsiteY148" fmla="*/ 981419 h 1050628"/>
              <a:gd name="connsiteX149" fmla="*/ 233551 w 2449768"/>
              <a:gd name="connsiteY149" fmla="*/ 957114 h 1050628"/>
              <a:gd name="connsiteX150" fmla="*/ 244564 w 2449768"/>
              <a:gd name="connsiteY150" fmla="*/ 954456 h 1050628"/>
              <a:gd name="connsiteX151" fmla="*/ 2431968 w 2449768"/>
              <a:gd name="connsiteY151" fmla="*/ 951418 h 1050628"/>
              <a:gd name="connsiteX152" fmla="*/ 2445260 w 2449768"/>
              <a:gd name="connsiteY152" fmla="*/ 960152 h 1050628"/>
              <a:gd name="connsiteX153" fmla="*/ 2439184 w 2449768"/>
              <a:gd name="connsiteY153" fmla="*/ 984457 h 1050628"/>
              <a:gd name="connsiteX154" fmla="*/ 2414879 w 2449768"/>
              <a:gd name="connsiteY154" fmla="*/ 978381 h 1050628"/>
              <a:gd name="connsiteX155" fmla="*/ 2420955 w 2449768"/>
              <a:gd name="connsiteY155" fmla="*/ 954076 h 1050628"/>
              <a:gd name="connsiteX156" fmla="*/ 2431968 w 2449768"/>
              <a:gd name="connsiteY156" fmla="*/ 951418 h 1050628"/>
              <a:gd name="connsiteX157" fmla="*/ 1553968 w 2449768"/>
              <a:gd name="connsiteY157" fmla="*/ 948380 h 1050628"/>
              <a:gd name="connsiteX158" fmla="*/ 1567259 w 2449768"/>
              <a:gd name="connsiteY158" fmla="*/ 957114 h 1050628"/>
              <a:gd name="connsiteX159" fmla="*/ 1561183 w 2449768"/>
              <a:gd name="connsiteY159" fmla="*/ 981419 h 1050628"/>
              <a:gd name="connsiteX160" fmla="*/ 1536879 w 2449768"/>
              <a:gd name="connsiteY160" fmla="*/ 975343 h 1050628"/>
              <a:gd name="connsiteX161" fmla="*/ 1542955 w 2449768"/>
              <a:gd name="connsiteY161" fmla="*/ 951038 h 1050628"/>
              <a:gd name="connsiteX162" fmla="*/ 1553968 w 2449768"/>
              <a:gd name="connsiteY162" fmla="*/ 948380 h 1050628"/>
              <a:gd name="connsiteX163" fmla="*/ 1222819 w 2449768"/>
              <a:gd name="connsiteY163" fmla="*/ 933189 h 1050628"/>
              <a:gd name="connsiteX164" fmla="*/ 1236111 w 2449768"/>
              <a:gd name="connsiteY164" fmla="*/ 941923 h 1050628"/>
              <a:gd name="connsiteX165" fmla="*/ 1230035 w 2449768"/>
              <a:gd name="connsiteY165" fmla="*/ 966228 h 1050628"/>
              <a:gd name="connsiteX166" fmla="*/ 1205730 w 2449768"/>
              <a:gd name="connsiteY166" fmla="*/ 960152 h 1050628"/>
              <a:gd name="connsiteX167" fmla="*/ 1211806 w 2449768"/>
              <a:gd name="connsiteY167" fmla="*/ 935847 h 1050628"/>
              <a:gd name="connsiteX168" fmla="*/ 1222819 w 2449768"/>
              <a:gd name="connsiteY168" fmla="*/ 933189 h 1050628"/>
              <a:gd name="connsiteX169" fmla="*/ 1031421 w 2449768"/>
              <a:gd name="connsiteY169" fmla="*/ 930151 h 1050628"/>
              <a:gd name="connsiteX170" fmla="*/ 1044713 w 2449768"/>
              <a:gd name="connsiteY170" fmla="*/ 938885 h 1050628"/>
              <a:gd name="connsiteX171" fmla="*/ 1038637 w 2449768"/>
              <a:gd name="connsiteY171" fmla="*/ 963190 h 1050628"/>
              <a:gd name="connsiteX172" fmla="*/ 1014332 w 2449768"/>
              <a:gd name="connsiteY172" fmla="*/ 957114 h 1050628"/>
              <a:gd name="connsiteX173" fmla="*/ 1020408 w 2449768"/>
              <a:gd name="connsiteY173" fmla="*/ 932809 h 1050628"/>
              <a:gd name="connsiteX174" fmla="*/ 1031421 w 2449768"/>
              <a:gd name="connsiteY174" fmla="*/ 930151 h 1050628"/>
              <a:gd name="connsiteX175" fmla="*/ 931165 w 2449768"/>
              <a:gd name="connsiteY175" fmla="*/ 930151 h 1050628"/>
              <a:gd name="connsiteX176" fmla="*/ 944457 w 2449768"/>
              <a:gd name="connsiteY176" fmla="*/ 938885 h 1050628"/>
              <a:gd name="connsiteX177" fmla="*/ 938381 w 2449768"/>
              <a:gd name="connsiteY177" fmla="*/ 963190 h 1050628"/>
              <a:gd name="connsiteX178" fmla="*/ 914076 w 2449768"/>
              <a:gd name="connsiteY178" fmla="*/ 957114 h 1050628"/>
              <a:gd name="connsiteX179" fmla="*/ 920152 w 2449768"/>
              <a:gd name="connsiteY179" fmla="*/ 932809 h 1050628"/>
              <a:gd name="connsiteX180" fmla="*/ 931165 w 2449768"/>
              <a:gd name="connsiteY180" fmla="*/ 930151 h 1050628"/>
              <a:gd name="connsiteX181" fmla="*/ 123041 w 2449768"/>
              <a:gd name="connsiteY181" fmla="*/ 930151 h 1050628"/>
              <a:gd name="connsiteX182" fmla="*/ 136333 w 2449768"/>
              <a:gd name="connsiteY182" fmla="*/ 938885 h 1050628"/>
              <a:gd name="connsiteX183" fmla="*/ 130257 w 2449768"/>
              <a:gd name="connsiteY183" fmla="*/ 963190 h 1050628"/>
              <a:gd name="connsiteX184" fmla="*/ 105952 w 2449768"/>
              <a:gd name="connsiteY184" fmla="*/ 957114 h 1050628"/>
              <a:gd name="connsiteX185" fmla="*/ 112028 w 2449768"/>
              <a:gd name="connsiteY185" fmla="*/ 932809 h 1050628"/>
              <a:gd name="connsiteX186" fmla="*/ 123041 w 2449768"/>
              <a:gd name="connsiteY186" fmla="*/ 930151 h 1050628"/>
              <a:gd name="connsiteX187" fmla="*/ 524065 w 2449768"/>
              <a:gd name="connsiteY187" fmla="*/ 917999 h 1050628"/>
              <a:gd name="connsiteX188" fmla="*/ 537357 w 2449768"/>
              <a:gd name="connsiteY188" fmla="*/ 926733 h 1050628"/>
              <a:gd name="connsiteX189" fmla="*/ 531281 w 2449768"/>
              <a:gd name="connsiteY189" fmla="*/ 951038 h 1050628"/>
              <a:gd name="connsiteX190" fmla="*/ 506976 w 2449768"/>
              <a:gd name="connsiteY190" fmla="*/ 944962 h 1050628"/>
              <a:gd name="connsiteX191" fmla="*/ 513052 w 2449768"/>
              <a:gd name="connsiteY191" fmla="*/ 920657 h 1050628"/>
              <a:gd name="connsiteX192" fmla="*/ 524065 w 2449768"/>
              <a:gd name="connsiteY192" fmla="*/ 917999 h 1050628"/>
              <a:gd name="connsiteX193" fmla="*/ 824833 w 2449768"/>
              <a:gd name="connsiteY193" fmla="*/ 911923 h 1050628"/>
              <a:gd name="connsiteX194" fmla="*/ 838125 w 2449768"/>
              <a:gd name="connsiteY194" fmla="*/ 920657 h 1050628"/>
              <a:gd name="connsiteX195" fmla="*/ 832049 w 2449768"/>
              <a:gd name="connsiteY195" fmla="*/ 944962 h 1050628"/>
              <a:gd name="connsiteX196" fmla="*/ 807744 w 2449768"/>
              <a:gd name="connsiteY196" fmla="*/ 938886 h 1050628"/>
              <a:gd name="connsiteX197" fmla="*/ 813820 w 2449768"/>
              <a:gd name="connsiteY197" fmla="*/ 914581 h 1050628"/>
              <a:gd name="connsiteX198" fmla="*/ 824833 w 2449768"/>
              <a:gd name="connsiteY198" fmla="*/ 911923 h 1050628"/>
              <a:gd name="connsiteX199" fmla="*/ 2137276 w 2449768"/>
              <a:gd name="connsiteY199" fmla="*/ 905847 h 1050628"/>
              <a:gd name="connsiteX200" fmla="*/ 2150567 w 2449768"/>
              <a:gd name="connsiteY200" fmla="*/ 914581 h 1050628"/>
              <a:gd name="connsiteX201" fmla="*/ 2144491 w 2449768"/>
              <a:gd name="connsiteY201" fmla="*/ 938886 h 1050628"/>
              <a:gd name="connsiteX202" fmla="*/ 2120187 w 2449768"/>
              <a:gd name="connsiteY202" fmla="*/ 932810 h 1050628"/>
              <a:gd name="connsiteX203" fmla="*/ 2126263 w 2449768"/>
              <a:gd name="connsiteY203" fmla="*/ 908505 h 1050628"/>
              <a:gd name="connsiteX204" fmla="*/ 2137276 w 2449768"/>
              <a:gd name="connsiteY204" fmla="*/ 905847 h 1050628"/>
              <a:gd name="connsiteX205" fmla="*/ 630397 w 2449768"/>
              <a:gd name="connsiteY205" fmla="*/ 905847 h 1050628"/>
              <a:gd name="connsiteX206" fmla="*/ 643689 w 2449768"/>
              <a:gd name="connsiteY206" fmla="*/ 914581 h 1050628"/>
              <a:gd name="connsiteX207" fmla="*/ 637613 w 2449768"/>
              <a:gd name="connsiteY207" fmla="*/ 938886 h 1050628"/>
              <a:gd name="connsiteX208" fmla="*/ 613308 w 2449768"/>
              <a:gd name="connsiteY208" fmla="*/ 932810 h 1050628"/>
              <a:gd name="connsiteX209" fmla="*/ 619384 w 2449768"/>
              <a:gd name="connsiteY209" fmla="*/ 908505 h 1050628"/>
              <a:gd name="connsiteX210" fmla="*/ 630397 w 2449768"/>
              <a:gd name="connsiteY210" fmla="*/ 905847 h 1050628"/>
              <a:gd name="connsiteX211" fmla="*/ 1332189 w 2449768"/>
              <a:gd name="connsiteY211" fmla="*/ 896733 h 1050628"/>
              <a:gd name="connsiteX212" fmla="*/ 1345481 w 2449768"/>
              <a:gd name="connsiteY212" fmla="*/ 905467 h 1050628"/>
              <a:gd name="connsiteX213" fmla="*/ 1339405 w 2449768"/>
              <a:gd name="connsiteY213" fmla="*/ 929772 h 1050628"/>
              <a:gd name="connsiteX214" fmla="*/ 1315100 w 2449768"/>
              <a:gd name="connsiteY214" fmla="*/ 923696 h 1050628"/>
              <a:gd name="connsiteX215" fmla="*/ 1321176 w 2449768"/>
              <a:gd name="connsiteY215" fmla="*/ 899391 h 1050628"/>
              <a:gd name="connsiteX216" fmla="*/ 1332189 w 2449768"/>
              <a:gd name="connsiteY216" fmla="*/ 896733 h 1050628"/>
              <a:gd name="connsiteX217" fmla="*/ 724577 w 2449768"/>
              <a:gd name="connsiteY217" fmla="*/ 890656 h 1050628"/>
              <a:gd name="connsiteX218" fmla="*/ 737869 w 2449768"/>
              <a:gd name="connsiteY218" fmla="*/ 899390 h 1050628"/>
              <a:gd name="connsiteX219" fmla="*/ 731793 w 2449768"/>
              <a:gd name="connsiteY219" fmla="*/ 923695 h 1050628"/>
              <a:gd name="connsiteX220" fmla="*/ 707488 w 2449768"/>
              <a:gd name="connsiteY220" fmla="*/ 917619 h 1050628"/>
              <a:gd name="connsiteX221" fmla="*/ 713564 w 2449768"/>
              <a:gd name="connsiteY221" fmla="*/ 893314 h 1050628"/>
              <a:gd name="connsiteX222" fmla="*/ 724577 w 2449768"/>
              <a:gd name="connsiteY222" fmla="*/ 890656 h 1050628"/>
              <a:gd name="connsiteX223" fmla="*/ 1435484 w 2449768"/>
              <a:gd name="connsiteY223" fmla="*/ 884580 h 1050628"/>
              <a:gd name="connsiteX224" fmla="*/ 1448776 w 2449768"/>
              <a:gd name="connsiteY224" fmla="*/ 893314 h 1050628"/>
              <a:gd name="connsiteX225" fmla="*/ 1442700 w 2449768"/>
              <a:gd name="connsiteY225" fmla="*/ 917619 h 1050628"/>
              <a:gd name="connsiteX226" fmla="*/ 1418395 w 2449768"/>
              <a:gd name="connsiteY226" fmla="*/ 911543 h 1050628"/>
              <a:gd name="connsiteX227" fmla="*/ 1424471 w 2449768"/>
              <a:gd name="connsiteY227" fmla="*/ 887238 h 1050628"/>
              <a:gd name="connsiteX228" fmla="*/ 1435484 w 2449768"/>
              <a:gd name="connsiteY228" fmla="*/ 884580 h 1050628"/>
              <a:gd name="connsiteX229" fmla="*/ 1131677 w 2449768"/>
              <a:gd name="connsiteY229" fmla="*/ 884580 h 1050628"/>
              <a:gd name="connsiteX230" fmla="*/ 1144969 w 2449768"/>
              <a:gd name="connsiteY230" fmla="*/ 893314 h 1050628"/>
              <a:gd name="connsiteX231" fmla="*/ 1138893 w 2449768"/>
              <a:gd name="connsiteY231" fmla="*/ 917619 h 1050628"/>
              <a:gd name="connsiteX232" fmla="*/ 1114588 w 2449768"/>
              <a:gd name="connsiteY232" fmla="*/ 911543 h 1050628"/>
              <a:gd name="connsiteX233" fmla="*/ 1120664 w 2449768"/>
              <a:gd name="connsiteY233" fmla="*/ 887238 h 1050628"/>
              <a:gd name="connsiteX234" fmla="*/ 1131677 w 2449768"/>
              <a:gd name="connsiteY234" fmla="*/ 884580 h 1050628"/>
              <a:gd name="connsiteX235" fmla="*/ 1757518 w 2449768"/>
              <a:gd name="connsiteY235" fmla="*/ 881542 h 1050628"/>
              <a:gd name="connsiteX236" fmla="*/ 1770810 w 2449768"/>
              <a:gd name="connsiteY236" fmla="*/ 890276 h 1050628"/>
              <a:gd name="connsiteX237" fmla="*/ 1764734 w 2449768"/>
              <a:gd name="connsiteY237" fmla="*/ 914581 h 1050628"/>
              <a:gd name="connsiteX238" fmla="*/ 1740429 w 2449768"/>
              <a:gd name="connsiteY238" fmla="*/ 908505 h 1050628"/>
              <a:gd name="connsiteX239" fmla="*/ 1746505 w 2449768"/>
              <a:gd name="connsiteY239" fmla="*/ 884200 h 1050628"/>
              <a:gd name="connsiteX240" fmla="*/ 1757518 w 2449768"/>
              <a:gd name="connsiteY240" fmla="*/ 881542 h 1050628"/>
              <a:gd name="connsiteX241" fmla="*/ 1654224 w 2449768"/>
              <a:gd name="connsiteY241" fmla="*/ 881542 h 1050628"/>
              <a:gd name="connsiteX242" fmla="*/ 1667516 w 2449768"/>
              <a:gd name="connsiteY242" fmla="*/ 890276 h 1050628"/>
              <a:gd name="connsiteX243" fmla="*/ 1661440 w 2449768"/>
              <a:gd name="connsiteY243" fmla="*/ 914581 h 1050628"/>
              <a:gd name="connsiteX244" fmla="*/ 1637135 w 2449768"/>
              <a:gd name="connsiteY244" fmla="*/ 908505 h 1050628"/>
              <a:gd name="connsiteX245" fmla="*/ 1643211 w 2449768"/>
              <a:gd name="connsiteY245" fmla="*/ 884200 h 1050628"/>
              <a:gd name="connsiteX246" fmla="*/ 1654224 w 2449768"/>
              <a:gd name="connsiteY246" fmla="*/ 881542 h 1050628"/>
              <a:gd name="connsiteX247" fmla="*/ 2346903 w 2449768"/>
              <a:gd name="connsiteY247" fmla="*/ 878504 h 1050628"/>
              <a:gd name="connsiteX248" fmla="*/ 2360194 w 2449768"/>
              <a:gd name="connsiteY248" fmla="*/ 887238 h 1050628"/>
              <a:gd name="connsiteX249" fmla="*/ 2354118 w 2449768"/>
              <a:gd name="connsiteY249" fmla="*/ 911543 h 1050628"/>
              <a:gd name="connsiteX250" fmla="*/ 2329813 w 2449768"/>
              <a:gd name="connsiteY250" fmla="*/ 905467 h 1050628"/>
              <a:gd name="connsiteX251" fmla="*/ 2335889 w 2449768"/>
              <a:gd name="connsiteY251" fmla="*/ 881162 h 1050628"/>
              <a:gd name="connsiteX252" fmla="*/ 2346903 w 2449768"/>
              <a:gd name="connsiteY252" fmla="*/ 878504 h 1050628"/>
              <a:gd name="connsiteX253" fmla="*/ 320515 w 2449768"/>
              <a:gd name="connsiteY253" fmla="*/ 872428 h 1050628"/>
              <a:gd name="connsiteX254" fmla="*/ 333807 w 2449768"/>
              <a:gd name="connsiteY254" fmla="*/ 881162 h 1050628"/>
              <a:gd name="connsiteX255" fmla="*/ 327731 w 2449768"/>
              <a:gd name="connsiteY255" fmla="*/ 905467 h 1050628"/>
              <a:gd name="connsiteX256" fmla="*/ 303426 w 2449768"/>
              <a:gd name="connsiteY256" fmla="*/ 899391 h 1050628"/>
              <a:gd name="connsiteX257" fmla="*/ 309502 w 2449768"/>
              <a:gd name="connsiteY257" fmla="*/ 875086 h 1050628"/>
              <a:gd name="connsiteX258" fmla="*/ 320515 w 2449768"/>
              <a:gd name="connsiteY258" fmla="*/ 872428 h 1050628"/>
              <a:gd name="connsiteX259" fmla="*/ 1876003 w 2449768"/>
              <a:gd name="connsiteY259" fmla="*/ 866352 h 1050628"/>
              <a:gd name="connsiteX260" fmla="*/ 1889294 w 2449768"/>
              <a:gd name="connsiteY260" fmla="*/ 875086 h 1050628"/>
              <a:gd name="connsiteX261" fmla="*/ 1883218 w 2449768"/>
              <a:gd name="connsiteY261" fmla="*/ 899391 h 1050628"/>
              <a:gd name="connsiteX262" fmla="*/ 1858913 w 2449768"/>
              <a:gd name="connsiteY262" fmla="*/ 893315 h 1050628"/>
              <a:gd name="connsiteX263" fmla="*/ 1864989 w 2449768"/>
              <a:gd name="connsiteY263" fmla="*/ 869010 h 1050628"/>
              <a:gd name="connsiteX264" fmla="*/ 1876003 w 2449768"/>
              <a:gd name="connsiteY264" fmla="*/ 866352 h 1050628"/>
              <a:gd name="connsiteX265" fmla="*/ 2000563 w 2449768"/>
              <a:gd name="connsiteY265" fmla="*/ 857238 h 1050628"/>
              <a:gd name="connsiteX266" fmla="*/ 2013855 w 2449768"/>
              <a:gd name="connsiteY266" fmla="*/ 865972 h 1050628"/>
              <a:gd name="connsiteX267" fmla="*/ 2007779 w 2449768"/>
              <a:gd name="connsiteY267" fmla="*/ 890277 h 1050628"/>
              <a:gd name="connsiteX268" fmla="*/ 1983474 w 2449768"/>
              <a:gd name="connsiteY268" fmla="*/ 884201 h 1050628"/>
              <a:gd name="connsiteX269" fmla="*/ 1989550 w 2449768"/>
              <a:gd name="connsiteY269" fmla="*/ 859896 h 1050628"/>
              <a:gd name="connsiteX270" fmla="*/ 2000563 w 2449768"/>
              <a:gd name="connsiteY270" fmla="*/ 857238 h 1050628"/>
              <a:gd name="connsiteX271" fmla="*/ 420771 w 2449768"/>
              <a:gd name="connsiteY271" fmla="*/ 857238 h 1050628"/>
              <a:gd name="connsiteX272" fmla="*/ 434062 w 2449768"/>
              <a:gd name="connsiteY272" fmla="*/ 865972 h 1050628"/>
              <a:gd name="connsiteX273" fmla="*/ 427986 w 2449768"/>
              <a:gd name="connsiteY273" fmla="*/ 890277 h 1050628"/>
              <a:gd name="connsiteX274" fmla="*/ 403682 w 2449768"/>
              <a:gd name="connsiteY274" fmla="*/ 884201 h 1050628"/>
              <a:gd name="connsiteX275" fmla="*/ 409758 w 2449768"/>
              <a:gd name="connsiteY275" fmla="*/ 859896 h 1050628"/>
              <a:gd name="connsiteX276" fmla="*/ 420771 w 2449768"/>
              <a:gd name="connsiteY276" fmla="*/ 857238 h 1050628"/>
              <a:gd name="connsiteX277" fmla="*/ 2237532 w 2449768"/>
              <a:gd name="connsiteY277" fmla="*/ 848124 h 1050628"/>
              <a:gd name="connsiteX278" fmla="*/ 2250824 w 2449768"/>
              <a:gd name="connsiteY278" fmla="*/ 856858 h 1050628"/>
              <a:gd name="connsiteX279" fmla="*/ 2244748 w 2449768"/>
              <a:gd name="connsiteY279" fmla="*/ 881163 h 1050628"/>
              <a:gd name="connsiteX280" fmla="*/ 2220443 w 2449768"/>
              <a:gd name="connsiteY280" fmla="*/ 875087 h 1050628"/>
              <a:gd name="connsiteX281" fmla="*/ 2226519 w 2449768"/>
              <a:gd name="connsiteY281" fmla="*/ 850782 h 1050628"/>
              <a:gd name="connsiteX282" fmla="*/ 2237532 w 2449768"/>
              <a:gd name="connsiteY282" fmla="*/ 848124 h 1050628"/>
              <a:gd name="connsiteX283" fmla="*/ 211145 w 2449768"/>
              <a:gd name="connsiteY283" fmla="*/ 848124 h 1050628"/>
              <a:gd name="connsiteX284" fmla="*/ 224436 w 2449768"/>
              <a:gd name="connsiteY284" fmla="*/ 856858 h 1050628"/>
              <a:gd name="connsiteX285" fmla="*/ 218360 w 2449768"/>
              <a:gd name="connsiteY285" fmla="*/ 881163 h 1050628"/>
              <a:gd name="connsiteX286" fmla="*/ 194056 w 2449768"/>
              <a:gd name="connsiteY286" fmla="*/ 875087 h 1050628"/>
              <a:gd name="connsiteX287" fmla="*/ 200132 w 2449768"/>
              <a:gd name="connsiteY287" fmla="*/ 850782 h 1050628"/>
              <a:gd name="connsiteX288" fmla="*/ 211145 w 2449768"/>
              <a:gd name="connsiteY288" fmla="*/ 848124 h 1050628"/>
              <a:gd name="connsiteX289" fmla="*/ 1511435 w 2449768"/>
              <a:gd name="connsiteY289" fmla="*/ 839009 h 1050628"/>
              <a:gd name="connsiteX290" fmla="*/ 1524727 w 2449768"/>
              <a:gd name="connsiteY290" fmla="*/ 847743 h 1050628"/>
              <a:gd name="connsiteX291" fmla="*/ 1518651 w 2449768"/>
              <a:gd name="connsiteY291" fmla="*/ 872048 h 1050628"/>
              <a:gd name="connsiteX292" fmla="*/ 1494346 w 2449768"/>
              <a:gd name="connsiteY292" fmla="*/ 865972 h 1050628"/>
              <a:gd name="connsiteX293" fmla="*/ 1500422 w 2449768"/>
              <a:gd name="connsiteY293" fmla="*/ 841667 h 1050628"/>
              <a:gd name="connsiteX294" fmla="*/ 1511435 w 2449768"/>
              <a:gd name="connsiteY294" fmla="*/ 839009 h 1050628"/>
              <a:gd name="connsiteX295" fmla="*/ 1253200 w 2449768"/>
              <a:gd name="connsiteY295" fmla="*/ 826857 h 1050628"/>
              <a:gd name="connsiteX296" fmla="*/ 1266492 w 2449768"/>
              <a:gd name="connsiteY296" fmla="*/ 835591 h 1050628"/>
              <a:gd name="connsiteX297" fmla="*/ 1260416 w 2449768"/>
              <a:gd name="connsiteY297" fmla="*/ 859896 h 1050628"/>
              <a:gd name="connsiteX298" fmla="*/ 1236111 w 2449768"/>
              <a:gd name="connsiteY298" fmla="*/ 853820 h 1050628"/>
              <a:gd name="connsiteX299" fmla="*/ 1242187 w 2449768"/>
              <a:gd name="connsiteY299" fmla="*/ 829515 h 1050628"/>
              <a:gd name="connsiteX300" fmla="*/ 1253200 w 2449768"/>
              <a:gd name="connsiteY300" fmla="*/ 826857 h 1050628"/>
              <a:gd name="connsiteX301" fmla="*/ 2428930 w 2449768"/>
              <a:gd name="connsiteY301" fmla="*/ 814705 h 1050628"/>
              <a:gd name="connsiteX302" fmla="*/ 2442221 w 2449768"/>
              <a:gd name="connsiteY302" fmla="*/ 823439 h 1050628"/>
              <a:gd name="connsiteX303" fmla="*/ 2436145 w 2449768"/>
              <a:gd name="connsiteY303" fmla="*/ 847744 h 1050628"/>
              <a:gd name="connsiteX304" fmla="*/ 2411841 w 2449768"/>
              <a:gd name="connsiteY304" fmla="*/ 841668 h 1050628"/>
              <a:gd name="connsiteX305" fmla="*/ 2417917 w 2449768"/>
              <a:gd name="connsiteY305" fmla="*/ 817363 h 1050628"/>
              <a:gd name="connsiteX306" fmla="*/ 2428930 w 2449768"/>
              <a:gd name="connsiteY306" fmla="*/ 814705 h 1050628"/>
              <a:gd name="connsiteX307" fmla="*/ 991927 w 2449768"/>
              <a:gd name="connsiteY307" fmla="*/ 814705 h 1050628"/>
              <a:gd name="connsiteX308" fmla="*/ 1005218 w 2449768"/>
              <a:gd name="connsiteY308" fmla="*/ 823439 h 1050628"/>
              <a:gd name="connsiteX309" fmla="*/ 999142 w 2449768"/>
              <a:gd name="connsiteY309" fmla="*/ 847744 h 1050628"/>
              <a:gd name="connsiteX310" fmla="*/ 974838 w 2449768"/>
              <a:gd name="connsiteY310" fmla="*/ 841668 h 1050628"/>
              <a:gd name="connsiteX311" fmla="*/ 980914 w 2449768"/>
              <a:gd name="connsiteY311" fmla="*/ 817363 h 1050628"/>
              <a:gd name="connsiteX312" fmla="*/ 991927 w 2449768"/>
              <a:gd name="connsiteY312" fmla="*/ 814705 h 1050628"/>
              <a:gd name="connsiteX313" fmla="*/ 894709 w 2449768"/>
              <a:gd name="connsiteY313" fmla="*/ 814705 h 1050628"/>
              <a:gd name="connsiteX314" fmla="*/ 908001 w 2449768"/>
              <a:gd name="connsiteY314" fmla="*/ 823439 h 1050628"/>
              <a:gd name="connsiteX315" fmla="*/ 901925 w 2449768"/>
              <a:gd name="connsiteY315" fmla="*/ 847744 h 1050628"/>
              <a:gd name="connsiteX316" fmla="*/ 877620 w 2449768"/>
              <a:gd name="connsiteY316" fmla="*/ 841668 h 1050628"/>
              <a:gd name="connsiteX317" fmla="*/ 883696 w 2449768"/>
              <a:gd name="connsiteY317" fmla="*/ 817363 h 1050628"/>
              <a:gd name="connsiteX318" fmla="*/ 894709 w 2449768"/>
              <a:gd name="connsiteY318" fmla="*/ 814705 h 1050628"/>
              <a:gd name="connsiteX319" fmla="*/ 2088668 w 2449768"/>
              <a:gd name="connsiteY319" fmla="*/ 805591 h 1050628"/>
              <a:gd name="connsiteX320" fmla="*/ 2101959 w 2449768"/>
              <a:gd name="connsiteY320" fmla="*/ 814325 h 1050628"/>
              <a:gd name="connsiteX321" fmla="*/ 2095883 w 2449768"/>
              <a:gd name="connsiteY321" fmla="*/ 838630 h 1050628"/>
              <a:gd name="connsiteX322" fmla="*/ 2071578 w 2449768"/>
              <a:gd name="connsiteY322" fmla="*/ 832554 h 1050628"/>
              <a:gd name="connsiteX323" fmla="*/ 2077654 w 2449768"/>
              <a:gd name="connsiteY323" fmla="*/ 808249 h 1050628"/>
              <a:gd name="connsiteX324" fmla="*/ 2088668 w 2449768"/>
              <a:gd name="connsiteY324" fmla="*/ 805591 h 1050628"/>
              <a:gd name="connsiteX325" fmla="*/ 575712 w 2449768"/>
              <a:gd name="connsiteY325" fmla="*/ 802553 h 1050628"/>
              <a:gd name="connsiteX326" fmla="*/ 589004 w 2449768"/>
              <a:gd name="connsiteY326" fmla="*/ 811287 h 1050628"/>
              <a:gd name="connsiteX327" fmla="*/ 582928 w 2449768"/>
              <a:gd name="connsiteY327" fmla="*/ 835592 h 1050628"/>
              <a:gd name="connsiteX328" fmla="*/ 558623 w 2449768"/>
              <a:gd name="connsiteY328" fmla="*/ 829516 h 1050628"/>
              <a:gd name="connsiteX329" fmla="*/ 564699 w 2449768"/>
              <a:gd name="connsiteY329" fmla="*/ 805211 h 1050628"/>
              <a:gd name="connsiteX330" fmla="*/ 575712 w 2449768"/>
              <a:gd name="connsiteY330" fmla="*/ 802553 h 1050628"/>
              <a:gd name="connsiteX331" fmla="*/ 1602577 w 2449768"/>
              <a:gd name="connsiteY331" fmla="*/ 796477 h 1050628"/>
              <a:gd name="connsiteX332" fmla="*/ 1615869 w 2449768"/>
              <a:gd name="connsiteY332" fmla="*/ 805211 h 1050628"/>
              <a:gd name="connsiteX333" fmla="*/ 1609793 w 2449768"/>
              <a:gd name="connsiteY333" fmla="*/ 829516 h 1050628"/>
              <a:gd name="connsiteX334" fmla="*/ 1585488 w 2449768"/>
              <a:gd name="connsiteY334" fmla="*/ 823440 h 1050628"/>
              <a:gd name="connsiteX335" fmla="*/ 1591564 w 2449768"/>
              <a:gd name="connsiteY335" fmla="*/ 799135 h 1050628"/>
              <a:gd name="connsiteX336" fmla="*/ 1602577 w 2449768"/>
              <a:gd name="connsiteY336" fmla="*/ 796477 h 1050628"/>
              <a:gd name="connsiteX337" fmla="*/ 1104335 w 2449768"/>
              <a:gd name="connsiteY337" fmla="*/ 793438 h 1050628"/>
              <a:gd name="connsiteX338" fmla="*/ 1117627 w 2449768"/>
              <a:gd name="connsiteY338" fmla="*/ 802172 h 1050628"/>
              <a:gd name="connsiteX339" fmla="*/ 1111551 w 2449768"/>
              <a:gd name="connsiteY339" fmla="*/ 826477 h 1050628"/>
              <a:gd name="connsiteX340" fmla="*/ 1087246 w 2449768"/>
              <a:gd name="connsiteY340" fmla="*/ 820401 h 1050628"/>
              <a:gd name="connsiteX341" fmla="*/ 1093322 w 2449768"/>
              <a:gd name="connsiteY341" fmla="*/ 796096 h 1050628"/>
              <a:gd name="connsiteX342" fmla="*/ 1104335 w 2449768"/>
              <a:gd name="connsiteY342" fmla="*/ 793438 h 1050628"/>
              <a:gd name="connsiteX343" fmla="*/ 791415 w 2449768"/>
              <a:gd name="connsiteY343" fmla="*/ 793438 h 1050628"/>
              <a:gd name="connsiteX344" fmla="*/ 804707 w 2449768"/>
              <a:gd name="connsiteY344" fmla="*/ 802172 h 1050628"/>
              <a:gd name="connsiteX345" fmla="*/ 798631 w 2449768"/>
              <a:gd name="connsiteY345" fmla="*/ 826477 h 1050628"/>
              <a:gd name="connsiteX346" fmla="*/ 774326 w 2449768"/>
              <a:gd name="connsiteY346" fmla="*/ 820401 h 1050628"/>
              <a:gd name="connsiteX347" fmla="*/ 780402 w 2449768"/>
              <a:gd name="connsiteY347" fmla="*/ 796096 h 1050628"/>
              <a:gd name="connsiteX348" fmla="*/ 791415 w 2449768"/>
              <a:gd name="connsiteY348" fmla="*/ 793438 h 1050628"/>
              <a:gd name="connsiteX349" fmla="*/ 1371684 w 2449768"/>
              <a:gd name="connsiteY349" fmla="*/ 784324 h 1050628"/>
              <a:gd name="connsiteX350" fmla="*/ 1384976 w 2449768"/>
              <a:gd name="connsiteY350" fmla="*/ 793058 h 1050628"/>
              <a:gd name="connsiteX351" fmla="*/ 1378900 w 2449768"/>
              <a:gd name="connsiteY351" fmla="*/ 817363 h 1050628"/>
              <a:gd name="connsiteX352" fmla="*/ 1354595 w 2449768"/>
              <a:gd name="connsiteY352" fmla="*/ 811287 h 1050628"/>
              <a:gd name="connsiteX353" fmla="*/ 1360671 w 2449768"/>
              <a:gd name="connsiteY353" fmla="*/ 786982 h 1050628"/>
              <a:gd name="connsiteX354" fmla="*/ 1371684 w 2449768"/>
              <a:gd name="connsiteY354" fmla="*/ 784324 h 1050628"/>
              <a:gd name="connsiteX355" fmla="*/ 472418 w 2449768"/>
              <a:gd name="connsiteY355" fmla="*/ 781286 h 1050628"/>
              <a:gd name="connsiteX356" fmla="*/ 485710 w 2449768"/>
              <a:gd name="connsiteY356" fmla="*/ 790020 h 1050628"/>
              <a:gd name="connsiteX357" fmla="*/ 479634 w 2449768"/>
              <a:gd name="connsiteY357" fmla="*/ 814325 h 1050628"/>
              <a:gd name="connsiteX358" fmla="*/ 455329 w 2449768"/>
              <a:gd name="connsiteY358" fmla="*/ 808249 h 1050628"/>
              <a:gd name="connsiteX359" fmla="*/ 461405 w 2449768"/>
              <a:gd name="connsiteY359" fmla="*/ 783944 h 1050628"/>
              <a:gd name="connsiteX360" fmla="*/ 472418 w 2449768"/>
              <a:gd name="connsiteY360" fmla="*/ 781286 h 1050628"/>
              <a:gd name="connsiteX361" fmla="*/ 1803089 w 2449768"/>
              <a:gd name="connsiteY361" fmla="*/ 778248 h 1050628"/>
              <a:gd name="connsiteX362" fmla="*/ 1816381 w 2449768"/>
              <a:gd name="connsiteY362" fmla="*/ 786982 h 1050628"/>
              <a:gd name="connsiteX363" fmla="*/ 1810305 w 2449768"/>
              <a:gd name="connsiteY363" fmla="*/ 811287 h 1050628"/>
              <a:gd name="connsiteX364" fmla="*/ 1786000 w 2449768"/>
              <a:gd name="connsiteY364" fmla="*/ 805211 h 1050628"/>
              <a:gd name="connsiteX365" fmla="*/ 1792076 w 2449768"/>
              <a:gd name="connsiteY365" fmla="*/ 780906 h 1050628"/>
              <a:gd name="connsiteX366" fmla="*/ 1803089 w 2449768"/>
              <a:gd name="connsiteY366" fmla="*/ 778248 h 1050628"/>
              <a:gd name="connsiteX367" fmla="*/ 675968 w 2449768"/>
              <a:gd name="connsiteY367" fmla="*/ 772172 h 1050628"/>
              <a:gd name="connsiteX368" fmla="*/ 689260 w 2449768"/>
              <a:gd name="connsiteY368" fmla="*/ 780906 h 1050628"/>
              <a:gd name="connsiteX369" fmla="*/ 683184 w 2449768"/>
              <a:gd name="connsiteY369" fmla="*/ 805211 h 1050628"/>
              <a:gd name="connsiteX370" fmla="*/ 658879 w 2449768"/>
              <a:gd name="connsiteY370" fmla="*/ 799135 h 1050628"/>
              <a:gd name="connsiteX371" fmla="*/ 664955 w 2449768"/>
              <a:gd name="connsiteY371" fmla="*/ 774830 h 1050628"/>
              <a:gd name="connsiteX372" fmla="*/ 675968 w 2449768"/>
              <a:gd name="connsiteY372" fmla="*/ 772172 h 1050628"/>
              <a:gd name="connsiteX373" fmla="*/ 302287 w 2449768"/>
              <a:gd name="connsiteY373" fmla="*/ 769134 h 1050628"/>
              <a:gd name="connsiteX374" fmla="*/ 315579 w 2449768"/>
              <a:gd name="connsiteY374" fmla="*/ 777868 h 1050628"/>
              <a:gd name="connsiteX375" fmla="*/ 309503 w 2449768"/>
              <a:gd name="connsiteY375" fmla="*/ 802173 h 1050628"/>
              <a:gd name="connsiteX376" fmla="*/ 285198 w 2449768"/>
              <a:gd name="connsiteY376" fmla="*/ 796097 h 1050628"/>
              <a:gd name="connsiteX377" fmla="*/ 291274 w 2449768"/>
              <a:gd name="connsiteY377" fmla="*/ 771792 h 1050628"/>
              <a:gd name="connsiteX378" fmla="*/ 302287 w 2449768"/>
              <a:gd name="connsiteY378" fmla="*/ 769134 h 1050628"/>
              <a:gd name="connsiteX379" fmla="*/ 2313484 w 2449768"/>
              <a:gd name="connsiteY379" fmla="*/ 766096 h 1050628"/>
              <a:gd name="connsiteX380" fmla="*/ 2326775 w 2449768"/>
              <a:gd name="connsiteY380" fmla="*/ 774830 h 1050628"/>
              <a:gd name="connsiteX381" fmla="*/ 2320699 w 2449768"/>
              <a:gd name="connsiteY381" fmla="*/ 799135 h 1050628"/>
              <a:gd name="connsiteX382" fmla="*/ 2296395 w 2449768"/>
              <a:gd name="connsiteY382" fmla="*/ 793059 h 1050628"/>
              <a:gd name="connsiteX383" fmla="*/ 2302471 w 2449768"/>
              <a:gd name="connsiteY383" fmla="*/ 768754 h 1050628"/>
              <a:gd name="connsiteX384" fmla="*/ 2313484 w 2449768"/>
              <a:gd name="connsiteY384" fmla="*/ 766096 h 1050628"/>
              <a:gd name="connsiteX385" fmla="*/ 1921574 w 2449768"/>
              <a:gd name="connsiteY385" fmla="*/ 766096 h 1050628"/>
              <a:gd name="connsiteX386" fmla="*/ 1934865 w 2449768"/>
              <a:gd name="connsiteY386" fmla="*/ 774830 h 1050628"/>
              <a:gd name="connsiteX387" fmla="*/ 1928789 w 2449768"/>
              <a:gd name="connsiteY387" fmla="*/ 799135 h 1050628"/>
              <a:gd name="connsiteX388" fmla="*/ 1904485 w 2449768"/>
              <a:gd name="connsiteY388" fmla="*/ 793059 h 1050628"/>
              <a:gd name="connsiteX389" fmla="*/ 1910561 w 2449768"/>
              <a:gd name="connsiteY389" fmla="*/ 768754 h 1050628"/>
              <a:gd name="connsiteX390" fmla="*/ 1921574 w 2449768"/>
              <a:gd name="connsiteY390" fmla="*/ 766096 h 1050628"/>
              <a:gd name="connsiteX391" fmla="*/ 2176771 w 2449768"/>
              <a:gd name="connsiteY391" fmla="*/ 756982 h 1050628"/>
              <a:gd name="connsiteX392" fmla="*/ 2190062 w 2449768"/>
              <a:gd name="connsiteY392" fmla="*/ 765716 h 1050628"/>
              <a:gd name="connsiteX393" fmla="*/ 2183986 w 2449768"/>
              <a:gd name="connsiteY393" fmla="*/ 790021 h 1050628"/>
              <a:gd name="connsiteX394" fmla="*/ 2159682 w 2449768"/>
              <a:gd name="connsiteY394" fmla="*/ 783945 h 1050628"/>
              <a:gd name="connsiteX395" fmla="*/ 2165758 w 2449768"/>
              <a:gd name="connsiteY395" fmla="*/ 759640 h 1050628"/>
              <a:gd name="connsiteX396" fmla="*/ 2176771 w 2449768"/>
              <a:gd name="connsiteY396" fmla="*/ 756982 h 1050628"/>
              <a:gd name="connsiteX397" fmla="*/ 1702833 w 2449768"/>
              <a:gd name="connsiteY397" fmla="*/ 750906 h 1050628"/>
              <a:gd name="connsiteX398" fmla="*/ 1716125 w 2449768"/>
              <a:gd name="connsiteY398" fmla="*/ 759640 h 1050628"/>
              <a:gd name="connsiteX399" fmla="*/ 1710049 w 2449768"/>
              <a:gd name="connsiteY399" fmla="*/ 783945 h 1050628"/>
              <a:gd name="connsiteX400" fmla="*/ 1685744 w 2449768"/>
              <a:gd name="connsiteY400" fmla="*/ 777869 h 1050628"/>
              <a:gd name="connsiteX401" fmla="*/ 1691820 w 2449768"/>
              <a:gd name="connsiteY401" fmla="*/ 753564 h 1050628"/>
              <a:gd name="connsiteX402" fmla="*/ 1702833 w 2449768"/>
              <a:gd name="connsiteY402" fmla="*/ 750906 h 1050628"/>
              <a:gd name="connsiteX403" fmla="*/ 1210667 w 2449768"/>
              <a:gd name="connsiteY403" fmla="*/ 741791 h 1050628"/>
              <a:gd name="connsiteX404" fmla="*/ 1223959 w 2449768"/>
              <a:gd name="connsiteY404" fmla="*/ 750525 h 1050628"/>
              <a:gd name="connsiteX405" fmla="*/ 1217883 w 2449768"/>
              <a:gd name="connsiteY405" fmla="*/ 774830 h 1050628"/>
              <a:gd name="connsiteX406" fmla="*/ 1193578 w 2449768"/>
              <a:gd name="connsiteY406" fmla="*/ 768754 h 1050628"/>
              <a:gd name="connsiteX407" fmla="*/ 1199654 w 2449768"/>
              <a:gd name="connsiteY407" fmla="*/ 744449 h 1050628"/>
              <a:gd name="connsiteX408" fmla="*/ 1210667 w 2449768"/>
              <a:gd name="connsiteY408" fmla="*/ 741791 h 1050628"/>
              <a:gd name="connsiteX409" fmla="*/ 1450674 w 2449768"/>
              <a:gd name="connsiteY409" fmla="*/ 723563 h 1050628"/>
              <a:gd name="connsiteX410" fmla="*/ 1463966 w 2449768"/>
              <a:gd name="connsiteY410" fmla="*/ 732297 h 1050628"/>
              <a:gd name="connsiteX411" fmla="*/ 1457890 w 2449768"/>
              <a:gd name="connsiteY411" fmla="*/ 756602 h 1050628"/>
              <a:gd name="connsiteX412" fmla="*/ 1433585 w 2449768"/>
              <a:gd name="connsiteY412" fmla="*/ 750526 h 1050628"/>
              <a:gd name="connsiteX413" fmla="*/ 1439661 w 2449768"/>
              <a:gd name="connsiteY413" fmla="*/ 726221 h 1050628"/>
              <a:gd name="connsiteX414" fmla="*/ 1450674 w 2449768"/>
              <a:gd name="connsiteY414" fmla="*/ 723563 h 1050628"/>
              <a:gd name="connsiteX415" fmla="*/ 2021829 w 2449768"/>
              <a:gd name="connsiteY415" fmla="*/ 720525 h 1050628"/>
              <a:gd name="connsiteX416" fmla="*/ 2035121 w 2449768"/>
              <a:gd name="connsiteY416" fmla="*/ 729259 h 1050628"/>
              <a:gd name="connsiteX417" fmla="*/ 2029045 w 2449768"/>
              <a:gd name="connsiteY417" fmla="*/ 753564 h 1050628"/>
              <a:gd name="connsiteX418" fmla="*/ 2004740 w 2449768"/>
              <a:gd name="connsiteY418" fmla="*/ 747488 h 1050628"/>
              <a:gd name="connsiteX419" fmla="*/ 2010816 w 2449768"/>
              <a:gd name="connsiteY419" fmla="*/ 723183 h 1050628"/>
              <a:gd name="connsiteX420" fmla="*/ 2021829 w 2449768"/>
              <a:gd name="connsiteY420" fmla="*/ 720525 h 1050628"/>
              <a:gd name="connsiteX421" fmla="*/ 387352 w 2449768"/>
              <a:gd name="connsiteY421" fmla="*/ 720525 h 1050628"/>
              <a:gd name="connsiteX422" fmla="*/ 400644 w 2449768"/>
              <a:gd name="connsiteY422" fmla="*/ 729259 h 1050628"/>
              <a:gd name="connsiteX423" fmla="*/ 394568 w 2449768"/>
              <a:gd name="connsiteY423" fmla="*/ 753564 h 1050628"/>
              <a:gd name="connsiteX424" fmla="*/ 370263 w 2449768"/>
              <a:gd name="connsiteY424" fmla="*/ 747488 h 1050628"/>
              <a:gd name="connsiteX425" fmla="*/ 376339 w 2449768"/>
              <a:gd name="connsiteY425" fmla="*/ 723183 h 1050628"/>
              <a:gd name="connsiteX426" fmla="*/ 387352 w 2449768"/>
              <a:gd name="connsiteY426" fmla="*/ 720525 h 1050628"/>
              <a:gd name="connsiteX427" fmla="*/ 1049650 w 2449768"/>
              <a:gd name="connsiteY427" fmla="*/ 702297 h 1050628"/>
              <a:gd name="connsiteX428" fmla="*/ 1062942 w 2449768"/>
              <a:gd name="connsiteY428" fmla="*/ 711031 h 1050628"/>
              <a:gd name="connsiteX429" fmla="*/ 1056866 w 2449768"/>
              <a:gd name="connsiteY429" fmla="*/ 735336 h 1050628"/>
              <a:gd name="connsiteX430" fmla="*/ 1032561 w 2449768"/>
              <a:gd name="connsiteY430" fmla="*/ 729260 h 1050628"/>
              <a:gd name="connsiteX431" fmla="*/ 1038637 w 2449768"/>
              <a:gd name="connsiteY431" fmla="*/ 704955 h 1050628"/>
              <a:gd name="connsiteX432" fmla="*/ 1049650 w 2449768"/>
              <a:gd name="connsiteY432" fmla="*/ 702297 h 1050628"/>
              <a:gd name="connsiteX433" fmla="*/ 931165 w 2449768"/>
              <a:gd name="connsiteY433" fmla="*/ 702297 h 1050628"/>
              <a:gd name="connsiteX434" fmla="*/ 944457 w 2449768"/>
              <a:gd name="connsiteY434" fmla="*/ 711031 h 1050628"/>
              <a:gd name="connsiteX435" fmla="*/ 938381 w 2449768"/>
              <a:gd name="connsiteY435" fmla="*/ 735336 h 1050628"/>
              <a:gd name="connsiteX436" fmla="*/ 914076 w 2449768"/>
              <a:gd name="connsiteY436" fmla="*/ 729260 h 1050628"/>
              <a:gd name="connsiteX437" fmla="*/ 920152 w 2449768"/>
              <a:gd name="connsiteY437" fmla="*/ 704955 h 1050628"/>
              <a:gd name="connsiteX438" fmla="*/ 931165 w 2449768"/>
              <a:gd name="connsiteY438" fmla="*/ 702297 h 1050628"/>
              <a:gd name="connsiteX439" fmla="*/ 1547892 w 2449768"/>
              <a:gd name="connsiteY439" fmla="*/ 699259 h 1050628"/>
              <a:gd name="connsiteX440" fmla="*/ 1561184 w 2449768"/>
              <a:gd name="connsiteY440" fmla="*/ 707993 h 1050628"/>
              <a:gd name="connsiteX441" fmla="*/ 1555108 w 2449768"/>
              <a:gd name="connsiteY441" fmla="*/ 732298 h 1050628"/>
              <a:gd name="connsiteX442" fmla="*/ 1530803 w 2449768"/>
              <a:gd name="connsiteY442" fmla="*/ 726222 h 1050628"/>
              <a:gd name="connsiteX443" fmla="*/ 1536879 w 2449768"/>
              <a:gd name="connsiteY443" fmla="*/ 701917 h 1050628"/>
              <a:gd name="connsiteX444" fmla="*/ 1547892 w 2449768"/>
              <a:gd name="connsiteY444" fmla="*/ 699259 h 1050628"/>
              <a:gd name="connsiteX445" fmla="*/ 1313961 w 2449768"/>
              <a:gd name="connsiteY445" fmla="*/ 699259 h 1050628"/>
              <a:gd name="connsiteX446" fmla="*/ 1327253 w 2449768"/>
              <a:gd name="connsiteY446" fmla="*/ 707993 h 1050628"/>
              <a:gd name="connsiteX447" fmla="*/ 1321177 w 2449768"/>
              <a:gd name="connsiteY447" fmla="*/ 732298 h 1050628"/>
              <a:gd name="connsiteX448" fmla="*/ 1296872 w 2449768"/>
              <a:gd name="connsiteY448" fmla="*/ 726222 h 1050628"/>
              <a:gd name="connsiteX449" fmla="*/ 1302948 w 2449768"/>
              <a:gd name="connsiteY449" fmla="*/ 701917 h 1050628"/>
              <a:gd name="connsiteX450" fmla="*/ 1313961 w 2449768"/>
              <a:gd name="connsiteY450" fmla="*/ 699259 h 1050628"/>
              <a:gd name="connsiteX451" fmla="*/ 2413739 w 2449768"/>
              <a:gd name="connsiteY451" fmla="*/ 696220 h 1050628"/>
              <a:gd name="connsiteX452" fmla="*/ 2427031 w 2449768"/>
              <a:gd name="connsiteY452" fmla="*/ 704954 h 1050628"/>
              <a:gd name="connsiteX453" fmla="*/ 2420955 w 2449768"/>
              <a:gd name="connsiteY453" fmla="*/ 729259 h 1050628"/>
              <a:gd name="connsiteX454" fmla="*/ 2396650 w 2449768"/>
              <a:gd name="connsiteY454" fmla="*/ 723183 h 1050628"/>
              <a:gd name="connsiteX455" fmla="*/ 2402726 w 2449768"/>
              <a:gd name="connsiteY455" fmla="*/ 698878 h 1050628"/>
              <a:gd name="connsiteX456" fmla="*/ 2413739 w 2449768"/>
              <a:gd name="connsiteY456" fmla="*/ 696220 h 1050628"/>
              <a:gd name="connsiteX457" fmla="*/ 551408 w 2449768"/>
              <a:gd name="connsiteY457" fmla="*/ 690144 h 1050628"/>
              <a:gd name="connsiteX458" fmla="*/ 564699 w 2449768"/>
              <a:gd name="connsiteY458" fmla="*/ 698878 h 1050628"/>
              <a:gd name="connsiteX459" fmla="*/ 558623 w 2449768"/>
              <a:gd name="connsiteY459" fmla="*/ 723183 h 1050628"/>
              <a:gd name="connsiteX460" fmla="*/ 534319 w 2449768"/>
              <a:gd name="connsiteY460" fmla="*/ 717107 h 1050628"/>
              <a:gd name="connsiteX461" fmla="*/ 540395 w 2449768"/>
              <a:gd name="connsiteY461" fmla="*/ 692802 h 1050628"/>
              <a:gd name="connsiteX462" fmla="*/ 551408 w 2449768"/>
              <a:gd name="connsiteY462" fmla="*/ 690144 h 1050628"/>
              <a:gd name="connsiteX463" fmla="*/ 830909 w 2449768"/>
              <a:gd name="connsiteY463" fmla="*/ 684068 h 1050628"/>
              <a:gd name="connsiteX464" fmla="*/ 844201 w 2449768"/>
              <a:gd name="connsiteY464" fmla="*/ 692802 h 1050628"/>
              <a:gd name="connsiteX465" fmla="*/ 838125 w 2449768"/>
              <a:gd name="connsiteY465" fmla="*/ 717107 h 1050628"/>
              <a:gd name="connsiteX466" fmla="*/ 813820 w 2449768"/>
              <a:gd name="connsiteY466" fmla="*/ 711031 h 1050628"/>
              <a:gd name="connsiteX467" fmla="*/ 819896 w 2449768"/>
              <a:gd name="connsiteY467" fmla="*/ 686726 h 1050628"/>
              <a:gd name="connsiteX468" fmla="*/ 830909 w 2449768"/>
              <a:gd name="connsiteY468" fmla="*/ 684068 h 1050628"/>
              <a:gd name="connsiteX469" fmla="*/ 730653 w 2449768"/>
              <a:gd name="connsiteY469" fmla="*/ 677992 h 1050628"/>
              <a:gd name="connsiteX470" fmla="*/ 743945 w 2449768"/>
              <a:gd name="connsiteY470" fmla="*/ 686726 h 1050628"/>
              <a:gd name="connsiteX471" fmla="*/ 737869 w 2449768"/>
              <a:gd name="connsiteY471" fmla="*/ 711031 h 1050628"/>
              <a:gd name="connsiteX472" fmla="*/ 713564 w 2449768"/>
              <a:gd name="connsiteY472" fmla="*/ 704955 h 1050628"/>
              <a:gd name="connsiteX473" fmla="*/ 719640 w 2449768"/>
              <a:gd name="connsiteY473" fmla="*/ 680650 h 1050628"/>
              <a:gd name="connsiteX474" fmla="*/ 730653 w 2449768"/>
              <a:gd name="connsiteY474" fmla="*/ 677992 h 1050628"/>
              <a:gd name="connsiteX475" fmla="*/ 2228418 w 2449768"/>
              <a:gd name="connsiteY475" fmla="*/ 671916 h 1050628"/>
              <a:gd name="connsiteX476" fmla="*/ 2241710 w 2449768"/>
              <a:gd name="connsiteY476" fmla="*/ 680650 h 1050628"/>
              <a:gd name="connsiteX477" fmla="*/ 2235634 w 2449768"/>
              <a:gd name="connsiteY477" fmla="*/ 704955 h 1050628"/>
              <a:gd name="connsiteX478" fmla="*/ 2211329 w 2449768"/>
              <a:gd name="connsiteY478" fmla="*/ 698879 h 1050628"/>
              <a:gd name="connsiteX479" fmla="*/ 2217405 w 2449768"/>
              <a:gd name="connsiteY479" fmla="*/ 674574 h 1050628"/>
              <a:gd name="connsiteX480" fmla="*/ 2228418 w 2449768"/>
              <a:gd name="connsiteY480" fmla="*/ 671916 h 1050628"/>
              <a:gd name="connsiteX481" fmla="*/ 1839546 w 2449768"/>
              <a:gd name="connsiteY481" fmla="*/ 671916 h 1050628"/>
              <a:gd name="connsiteX482" fmla="*/ 1852838 w 2449768"/>
              <a:gd name="connsiteY482" fmla="*/ 680650 h 1050628"/>
              <a:gd name="connsiteX483" fmla="*/ 1846762 w 2449768"/>
              <a:gd name="connsiteY483" fmla="*/ 704955 h 1050628"/>
              <a:gd name="connsiteX484" fmla="*/ 1822457 w 2449768"/>
              <a:gd name="connsiteY484" fmla="*/ 698879 h 1050628"/>
              <a:gd name="connsiteX485" fmla="*/ 1828533 w 2449768"/>
              <a:gd name="connsiteY485" fmla="*/ 674574 h 1050628"/>
              <a:gd name="connsiteX486" fmla="*/ 1839546 w 2449768"/>
              <a:gd name="connsiteY486" fmla="*/ 671916 h 1050628"/>
              <a:gd name="connsiteX487" fmla="*/ 2109933 w 2449768"/>
              <a:gd name="connsiteY487" fmla="*/ 656726 h 1050628"/>
              <a:gd name="connsiteX488" fmla="*/ 2123225 w 2449768"/>
              <a:gd name="connsiteY488" fmla="*/ 665460 h 1050628"/>
              <a:gd name="connsiteX489" fmla="*/ 2117149 w 2449768"/>
              <a:gd name="connsiteY489" fmla="*/ 689765 h 1050628"/>
              <a:gd name="connsiteX490" fmla="*/ 2092844 w 2449768"/>
              <a:gd name="connsiteY490" fmla="*/ 683689 h 1050628"/>
              <a:gd name="connsiteX491" fmla="*/ 2098920 w 2449768"/>
              <a:gd name="connsiteY491" fmla="*/ 659384 h 1050628"/>
              <a:gd name="connsiteX492" fmla="*/ 2109933 w 2449768"/>
              <a:gd name="connsiteY492" fmla="*/ 656726 h 1050628"/>
              <a:gd name="connsiteX493" fmla="*/ 1632957 w 2449768"/>
              <a:gd name="connsiteY493" fmla="*/ 656726 h 1050628"/>
              <a:gd name="connsiteX494" fmla="*/ 1646249 w 2449768"/>
              <a:gd name="connsiteY494" fmla="*/ 665460 h 1050628"/>
              <a:gd name="connsiteX495" fmla="*/ 1640173 w 2449768"/>
              <a:gd name="connsiteY495" fmla="*/ 689765 h 1050628"/>
              <a:gd name="connsiteX496" fmla="*/ 1615868 w 2449768"/>
              <a:gd name="connsiteY496" fmla="*/ 683689 h 1050628"/>
              <a:gd name="connsiteX497" fmla="*/ 1621944 w 2449768"/>
              <a:gd name="connsiteY497" fmla="*/ 659384 h 1050628"/>
              <a:gd name="connsiteX498" fmla="*/ 1632957 w 2449768"/>
              <a:gd name="connsiteY498" fmla="*/ 656726 h 1050628"/>
              <a:gd name="connsiteX499" fmla="*/ 1165096 w 2449768"/>
              <a:gd name="connsiteY499" fmla="*/ 656726 h 1050628"/>
              <a:gd name="connsiteX500" fmla="*/ 1178387 w 2449768"/>
              <a:gd name="connsiteY500" fmla="*/ 665460 h 1050628"/>
              <a:gd name="connsiteX501" fmla="*/ 1172311 w 2449768"/>
              <a:gd name="connsiteY501" fmla="*/ 689765 h 1050628"/>
              <a:gd name="connsiteX502" fmla="*/ 1148007 w 2449768"/>
              <a:gd name="connsiteY502" fmla="*/ 683689 h 1050628"/>
              <a:gd name="connsiteX503" fmla="*/ 1154083 w 2449768"/>
              <a:gd name="connsiteY503" fmla="*/ 659384 h 1050628"/>
              <a:gd name="connsiteX504" fmla="*/ 1165096 w 2449768"/>
              <a:gd name="connsiteY504" fmla="*/ 656726 h 1050628"/>
              <a:gd name="connsiteX505" fmla="*/ 1948916 w 2449768"/>
              <a:gd name="connsiteY505" fmla="*/ 653688 h 1050628"/>
              <a:gd name="connsiteX506" fmla="*/ 1962208 w 2449768"/>
              <a:gd name="connsiteY506" fmla="*/ 662422 h 1050628"/>
              <a:gd name="connsiteX507" fmla="*/ 1956132 w 2449768"/>
              <a:gd name="connsiteY507" fmla="*/ 686727 h 1050628"/>
              <a:gd name="connsiteX508" fmla="*/ 1931827 w 2449768"/>
              <a:gd name="connsiteY508" fmla="*/ 680651 h 1050628"/>
              <a:gd name="connsiteX509" fmla="*/ 1937903 w 2449768"/>
              <a:gd name="connsiteY509" fmla="*/ 656346 h 1050628"/>
              <a:gd name="connsiteX510" fmla="*/ 1948916 w 2449768"/>
              <a:gd name="connsiteY510" fmla="*/ 653688 h 1050628"/>
              <a:gd name="connsiteX511" fmla="*/ 2328673 w 2449768"/>
              <a:gd name="connsiteY511" fmla="*/ 647611 h 1050628"/>
              <a:gd name="connsiteX512" fmla="*/ 2341965 w 2449768"/>
              <a:gd name="connsiteY512" fmla="*/ 656345 h 1050628"/>
              <a:gd name="connsiteX513" fmla="*/ 2335889 w 2449768"/>
              <a:gd name="connsiteY513" fmla="*/ 680650 h 1050628"/>
              <a:gd name="connsiteX514" fmla="*/ 2311584 w 2449768"/>
              <a:gd name="connsiteY514" fmla="*/ 674574 h 1050628"/>
              <a:gd name="connsiteX515" fmla="*/ 2317660 w 2449768"/>
              <a:gd name="connsiteY515" fmla="*/ 650269 h 1050628"/>
              <a:gd name="connsiteX516" fmla="*/ 2328673 w 2449768"/>
              <a:gd name="connsiteY516" fmla="*/ 647611 h 1050628"/>
              <a:gd name="connsiteX517" fmla="*/ 639512 w 2449768"/>
              <a:gd name="connsiteY517" fmla="*/ 641535 h 1050628"/>
              <a:gd name="connsiteX518" fmla="*/ 652804 w 2449768"/>
              <a:gd name="connsiteY518" fmla="*/ 650269 h 1050628"/>
              <a:gd name="connsiteX519" fmla="*/ 646728 w 2449768"/>
              <a:gd name="connsiteY519" fmla="*/ 674574 h 1050628"/>
              <a:gd name="connsiteX520" fmla="*/ 622423 w 2449768"/>
              <a:gd name="connsiteY520" fmla="*/ 668498 h 1050628"/>
              <a:gd name="connsiteX521" fmla="*/ 628499 w 2449768"/>
              <a:gd name="connsiteY521" fmla="*/ 644193 h 1050628"/>
              <a:gd name="connsiteX522" fmla="*/ 639512 w 2449768"/>
              <a:gd name="connsiteY522" fmla="*/ 641535 h 1050628"/>
              <a:gd name="connsiteX523" fmla="*/ 451152 w 2449768"/>
              <a:gd name="connsiteY523" fmla="*/ 641535 h 1050628"/>
              <a:gd name="connsiteX524" fmla="*/ 464444 w 2449768"/>
              <a:gd name="connsiteY524" fmla="*/ 650269 h 1050628"/>
              <a:gd name="connsiteX525" fmla="*/ 458368 w 2449768"/>
              <a:gd name="connsiteY525" fmla="*/ 674574 h 1050628"/>
              <a:gd name="connsiteX526" fmla="*/ 434063 w 2449768"/>
              <a:gd name="connsiteY526" fmla="*/ 668498 h 1050628"/>
              <a:gd name="connsiteX527" fmla="*/ 440139 w 2449768"/>
              <a:gd name="connsiteY527" fmla="*/ 644193 h 1050628"/>
              <a:gd name="connsiteX528" fmla="*/ 451152 w 2449768"/>
              <a:gd name="connsiteY528" fmla="*/ 641535 h 1050628"/>
              <a:gd name="connsiteX529" fmla="*/ 1739291 w 2449768"/>
              <a:gd name="connsiteY529" fmla="*/ 638497 h 1050628"/>
              <a:gd name="connsiteX530" fmla="*/ 1752582 w 2449768"/>
              <a:gd name="connsiteY530" fmla="*/ 647231 h 1050628"/>
              <a:gd name="connsiteX531" fmla="*/ 1746506 w 2449768"/>
              <a:gd name="connsiteY531" fmla="*/ 671536 h 1050628"/>
              <a:gd name="connsiteX532" fmla="*/ 1722201 w 2449768"/>
              <a:gd name="connsiteY532" fmla="*/ 665460 h 1050628"/>
              <a:gd name="connsiteX533" fmla="*/ 1728277 w 2449768"/>
              <a:gd name="connsiteY533" fmla="*/ 641155 h 1050628"/>
              <a:gd name="connsiteX534" fmla="*/ 1739291 w 2449768"/>
              <a:gd name="connsiteY534" fmla="*/ 638497 h 1050628"/>
              <a:gd name="connsiteX535" fmla="*/ 1429407 w 2449768"/>
              <a:gd name="connsiteY535" fmla="*/ 623307 h 1050628"/>
              <a:gd name="connsiteX536" fmla="*/ 1442699 w 2449768"/>
              <a:gd name="connsiteY536" fmla="*/ 632041 h 1050628"/>
              <a:gd name="connsiteX537" fmla="*/ 1436623 w 2449768"/>
              <a:gd name="connsiteY537" fmla="*/ 656346 h 1050628"/>
              <a:gd name="connsiteX538" fmla="*/ 1412318 w 2449768"/>
              <a:gd name="connsiteY538" fmla="*/ 650270 h 1050628"/>
              <a:gd name="connsiteX539" fmla="*/ 1418394 w 2449768"/>
              <a:gd name="connsiteY539" fmla="*/ 625965 h 1050628"/>
              <a:gd name="connsiteX540" fmla="*/ 1429407 w 2449768"/>
              <a:gd name="connsiteY540" fmla="*/ 623307 h 1050628"/>
              <a:gd name="connsiteX541" fmla="*/ 991927 w 2449768"/>
              <a:gd name="connsiteY541" fmla="*/ 614193 h 1050628"/>
              <a:gd name="connsiteX542" fmla="*/ 1005219 w 2449768"/>
              <a:gd name="connsiteY542" fmla="*/ 622927 h 1050628"/>
              <a:gd name="connsiteX543" fmla="*/ 999143 w 2449768"/>
              <a:gd name="connsiteY543" fmla="*/ 647232 h 1050628"/>
              <a:gd name="connsiteX544" fmla="*/ 974838 w 2449768"/>
              <a:gd name="connsiteY544" fmla="*/ 641156 h 1050628"/>
              <a:gd name="connsiteX545" fmla="*/ 980914 w 2449768"/>
              <a:gd name="connsiteY545" fmla="*/ 616851 h 1050628"/>
              <a:gd name="connsiteX546" fmla="*/ 991927 w 2449768"/>
              <a:gd name="connsiteY546" fmla="*/ 614193 h 1050628"/>
              <a:gd name="connsiteX547" fmla="*/ 1244086 w 2449768"/>
              <a:gd name="connsiteY547" fmla="*/ 589888 h 1050628"/>
              <a:gd name="connsiteX548" fmla="*/ 1257378 w 2449768"/>
              <a:gd name="connsiteY548" fmla="*/ 598622 h 1050628"/>
              <a:gd name="connsiteX549" fmla="*/ 1251302 w 2449768"/>
              <a:gd name="connsiteY549" fmla="*/ 622927 h 1050628"/>
              <a:gd name="connsiteX550" fmla="*/ 1226997 w 2449768"/>
              <a:gd name="connsiteY550" fmla="*/ 616851 h 1050628"/>
              <a:gd name="connsiteX551" fmla="*/ 1233073 w 2449768"/>
              <a:gd name="connsiteY551" fmla="*/ 592546 h 1050628"/>
              <a:gd name="connsiteX552" fmla="*/ 1244086 w 2449768"/>
              <a:gd name="connsiteY552" fmla="*/ 589888 h 1050628"/>
              <a:gd name="connsiteX553" fmla="*/ 1332189 w 2449768"/>
              <a:gd name="connsiteY553" fmla="*/ 586850 h 1050628"/>
              <a:gd name="connsiteX554" fmla="*/ 1345481 w 2449768"/>
              <a:gd name="connsiteY554" fmla="*/ 595584 h 1050628"/>
              <a:gd name="connsiteX555" fmla="*/ 1339405 w 2449768"/>
              <a:gd name="connsiteY555" fmla="*/ 619889 h 1050628"/>
              <a:gd name="connsiteX556" fmla="*/ 1315100 w 2449768"/>
              <a:gd name="connsiteY556" fmla="*/ 613813 h 1050628"/>
              <a:gd name="connsiteX557" fmla="*/ 1321176 w 2449768"/>
              <a:gd name="connsiteY557" fmla="*/ 589508 h 1050628"/>
              <a:gd name="connsiteX558" fmla="*/ 1332189 w 2449768"/>
              <a:gd name="connsiteY558" fmla="*/ 586850 h 1050628"/>
              <a:gd name="connsiteX559" fmla="*/ 867366 w 2449768"/>
              <a:gd name="connsiteY559" fmla="*/ 583812 h 1050628"/>
              <a:gd name="connsiteX560" fmla="*/ 880658 w 2449768"/>
              <a:gd name="connsiteY560" fmla="*/ 592546 h 1050628"/>
              <a:gd name="connsiteX561" fmla="*/ 874582 w 2449768"/>
              <a:gd name="connsiteY561" fmla="*/ 616851 h 1050628"/>
              <a:gd name="connsiteX562" fmla="*/ 850277 w 2449768"/>
              <a:gd name="connsiteY562" fmla="*/ 610775 h 1050628"/>
              <a:gd name="connsiteX563" fmla="*/ 856353 w 2449768"/>
              <a:gd name="connsiteY563" fmla="*/ 586470 h 1050628"/>
              <a:gd name="connsiteX564" fmla="*/ 867366 w 2449768"/>
              <a:gd name="connsiteY564" fmla="*/ 583812 h 1050628"/>
              <a:gd name="connsiteX565" fmla="*/ 2222342 w 2449768"/>
              <a:gd name="connsiteY565" fmla="*/ 576217 h 1050628"/>
              <a:gd name="connsiteX566" fmla="*/ 2235633 w 2449768"/>
              <a:gd name="connsiteY566" fmla="*/ 586470 h 1050628"/>
              <a:gd name="connsiteX567" fmla="*/ 2229557 w 2449768"/>
              <a:gd name="connsiteY567" fmla="*/ 610775 h 1050628"/>
              <a:gd name="connsiteX568" fmla="*/ 2205253 w 2449768"/>
              <a:gd name="connsiteY568" fmla="*/ 604698 h 1050628"/>
              <a:gd name="connsiteX569" fmla="*/ 2211329 w 2449768"/>
              <a:gd name="connsiteY569" fmla="*/ 577356 h 1050628"/>
              <a:gd name="connsiteX570" fmla="*/ 2222342 w 2449768"/>
              <a:gd name="connsiteY570" fmla="*/ 576217 h 1050628"/>
              <a:gd name="connsiteX571" fmla="*/ 1092183 w 2449768"/>
              <a:gd name="connsiteY571" fmla="*/ 571660 h 1050628"/>
              <a:gd name="connsiteX572" fmla="*/ 1105475 w 2449768"/>
              <a:gd name="connsiteY572" fmla="*/ 580394 h 1050628"/>
              <a:gd name="connsiteX573" fmla="*/ 1099399 w 2449768"/>
              <a:gd name="connsiteY573" fmla="*/ 604699 h 1050628"/>
              <a:gd name="connsiteX574" fmla="*/ 1075094 w 2449768"/>
              <a:gd name="connsiteY574" fmla="*/ 598623 h 1050628"/>
              <a:gd name="connsiteX575" fmla="*/ 1081170 w 2449768"/>
              <a:gd name="connsiteY575" fmla="*/ 574318 h 1050628"/>
              <a:gd name="connsiteX576" fmla="*/ 1092183 w 2449768"/>
              <a:gd name="connsiteY576" fmla="*/ 571660 h 1050628"/>
              <a:gd name="connsiteX577" fmla="*/ 2000563 w 2449768"/>
              <a:gd name="connsiteY577" fmla="*/ 568622 h 1050628"/>
              <a:gd name="connsiteX578" fmla="*/ 2013855 w 2449768"/>
              <a:gd name="connsiteY578" fmla="*/ 577356 h 1050628"/>
              <a:gd name="connsiteX579" fmla="*/ 2007779 w 2449768"/>
              <a:gd name="connsiteY579" fmla="*/ 601661 h 1050628"/>
              <a:gd name="connsiteX580" fmla="*/ 1983474 w 2449768"/>
              <a:gd name="connsiteY580" fmla="*/ 595585 h 1050628"/>
              <a:gd name="connsiteX581" fmla="*/ 1989550 w 2449768"/>
              <a:gd name="connsiteY581" fmla="*/ 571280 h 1050628"/>
              <a:gd name="connsiteX582" fmla="*/ 2000563 w 2449768"/>
              <a:gd name="connsiteY582" fmla="*/ 568622 h 1050628"/>
              <a:gd name="connsiteX583" fmla="*/ 745844 w 2449768"/>
              <a:gd name="connsiteY583" fmla="*/ 568622 h 1050628"/>
              <a:gd name="connsiteX584" fmla="*/ 759136 w 2449768"/>
              <a:gd name="connsiteY584" fmla="*/ 577356 h 1050628"/>
              <a:gd name="connsiteX585" fmla="*/ 753060 w 2449768"/>
              <a:gd name="connsiteY585" fmla="*/ 601661 h 1050628"/>
              <a:gd name="connsiteX586" fmla="*/ 728755 w 2449768"/>
              <a:gd name="connsiteY586" fmla="*/ 595585 h 1050628"/>
              <a:gd name="connsiteX587" fmla="*/ 734831 w 2449768"/>
              <a:gd name="connsiteY587" fmla="*/ 571280 h 1050628"/>
              <a:gd name="connsiteX588" fmla="*/ 745844 w 2449768"/>
              <a:gd name="connsiteY588" fmla="*/ 568622 h 1050628"/>
              <a:gd name="connsiteX589" fmla="*/ 533179 w 2449768"/>
              <a:gd name="connsiteY589" fmla="*/ 568622 h 1050628"/>
              <a:gd name="connsiteX590" fmla="*/ 546471 w 2449768"/>
              <a:gd name="connsiteY590" fmla="*/ 577356 h 1050628"/>
              <a:gd name="connsiteX591" fmla="*/ 540395 w 2449768"/>
              <a:gd name="connsiteY591" fmla="*/ 601661 h 1050628"/>
              <a:gd name="connsiteX592" fmla="*/ 516090 w 2449768"/>
              <a:gd name="connsiteY592" fmla="*/ 595585 h 1050628"/>
              <a:gd name="connsiteX593" fmla="*/ 522166 w 2449768"/>
              <a:gd name="connsiteY593" fmla="*/ 571280 h 1050628"/>
              <a:gd name="connsiteX594" fmla="*/ 533179 w 2449768"/>
              <a:gd name="connsiteY594" fmla="*/ 568622 h 1050628"/>
              <a:gd name="connsiteX595" fmla="*/ 1866889 w 2449768"/>
              <a:gd name="connsiteY595" fmla="*/ 565584 h 1050628"/>
              <a:gd name="connsiteX596" fmla="*/ 1880180 w 2449768"/>
              <a:gd name="connsiteY596" fmla="*/ 574318 h 1050628"/>
              <a:gd name="connsiteX597" fmla="*/ 1874104 w 2449768"/>
              <a:gd name="connsiteY597" fmla="*/ 598623 h 1050628"/>
              <a:gd name="connsiteX598" fmla="*/ 1849800 w 2449768"/>
              <a:gd name="connsiteY598" fmla="*/ 592547 h 1050628"/>
              <a:gd name="connsiteX599" fmla="*/ 1855876 w 2449768"/>
              <a:gd name="connsiteY599" fmla="*/ 568242 h 1050628"/>
              <a:gd name="connsiteX600" fmla="*/ 1866889 w 2449768"/>
              <a:gd name="connsiteY600" fmla="*/ 565584 h 1050628"/>
              <a:gd name="connsiteX601" fmla="*/ 1508397 w 2449768"/>
              <a:gd name="connsiteY601" fmla="*/ 565584 h 1050628"/>
              <a:gd name="connsiteX602" fmla="*/ 1521689 w 2449768"/>
              <a:gd name="connsiteY602" fmla="*/ 574318 h 1050628"/>
              <a:gd name="connsiteX603" fmla="*/ 1515613 w 2449768"/>
              <a:gd name="connsiteY603" fmla="*/ 598623 h 1050628"/>
              <a:gd name="connsiteX604" fmla="*/ 1491308 w 2449768"/>
              <a:gd name="connsiteY604" fmla="*/ 592547 h 1050628"/>
              <a:gd name="connsiteX605" fmla="*/ 1497384 w 2449768"/>
              <a:gd name="connsiteY605" fmla="*/ 568242 h 1050628"/>
              <a:gd name="connsiteX606" fmla="*/ 1508397 w 2449768"/>
              <a:gd name="connsiteY606" fmla="*/ 565584 h 1050628"/>
              <a:gd name="connsiteX607" fmla="*/ 2365130 w 2449768"/>
              <a:gd name="connsiteY607" fmla="*/ 556470 h 1050628"/>
              <a:gd name="connsiteX608" fmla="*/ 2378422 w 2449768"/>
              <a:gd name="connsiteY608" fmla="*/ 565204 h 1050628"/>
              <a:gd name="connsiteX609" fmla="*/ 2372346 w 2449768"/>
              <a:gd name="connsiteY609" fmla="*/ 589509 h 1050628"/>
              <a:gd name="connsiteX610" fmla="*/ 2348041 w 2449768"/>
              <a:gd name="connsiteY610" fmla="*/ 583433 h 1050628"/>
              <a:gd name="connsiteX611" fmla="*/ 2354117 w 2449768"/>
              <a:gd name="connsiteY611" fmla="*/ 559128 h 1050628"/>
              <a:gd name="connsiteX612" fmla="*/ 2365130 w 2449768"/>
              <a:gd name="connsiteY612" fmla="*/ 556470 h 1050628"/>
              <a:gd name="connsiteX613" fmla="*/ 1620805 w 2449768"/>
              <a:gd name="connsiteY613" fmla="*/ 550394 h 1050628"/>
              <a:gd name="connsiteX614" fmla="*/ 1634097 w 2449768"/>
              <a:gd name="connsiteY614" fmla="*/ 559128 h 1050628"/>
              <a:gd name="connsiteX615" fmla="*/ 1628021 w 2449768"/>
              <a:gd name="connsiteY615" fmla="*/ 583433 h 1050628"/>
              <a:gd name="connsiteX616" fmla="*/ 1603716 w 2449768"/>
              <a:gd name="connsiteY616" fmla="*/ 577357 h 1050628"/>
              <a:gd name="connsiteX617" fmla="*/ 1609792 w 2449768"/>
              <a:gd name="connsiteY617" fmla="*/ 553052 h 1050628"/>
              <a:gd name="connsiteX618" fmla="*/ 1620805 w 2449768"/>
              <a:gd name="connsiteY618" fmla="*/ 550394 h 1050628"/>
              <a:gd name="connsiteX619" fmla="*/ 2097781 w 2449768"/>
              <a:gd name="connsiteY619" fmla="*/ 544317 h 1050628"/>
              <a:gd name="connsiteX620" fmla="*/ 2111073 w 2449768"/>
              <a:gd name="connsiteY620" fmla="*/ 553051 h 1050628"/>
              <a:gd name="connsiteX621" fmla="*/ 2104997 w 2449768"/>
              <a:gd name="connsiteY621" fmla="*/ 577356 h 1050628"/>
              <a:gd name="connsiteX622" fmla="*/ 2080692 w 2449768"/>
              <a:gd name="connsiteY622" fmla="*/ 571280 h 1050628"/>
              <a:gd name="connsiteX623" fmla="*/ 2086768 w 2449768"/>
              <a:gd name="connsiteY623" fmla="*/ 546975 h 1050628"/>
              <a:gd name="connsiteX624" fmla="*/ 2097781 w 2449768"/>
              <a:gd name="connsiteY624" fmla="*/ 544317 h 1050628"/>
              <a:gd name="connsiteX625" fmla="*/ 1745366 w 2449768"/>
              <a:gd name="connsiteY625" fmla="*/ 538241 h 1050628"/>
              <a:gd name="connsiteX626" fmla="*/ 1758658 w 2449768"/>
              <a:gd name="connsiteY626" fmla="*/ 546975 h 1050628"/>
              <a:gd name="connsiteX627" fmla="*/ 1752582 w 2449768"/>
              <a:gd name="connsiteY627" fmla="*/ 571280 h 1050628"/>
              <a:gd name="connsiteX628" fmla="*/ 1728277 w 2449768"/>
              <a:gd name="connsiteY628" fmla="*/ 565204 h 1050628"/>
              <a:gd name="connsiteX629" fmla="*/ 1734353 w 2449768"/>
              <a:gd name="connsiteY629" fmla="*/ 540899 h 1050628"/>
              <a:gd name="connsiteX630" fmla="*/ 1745366 w 2449768"/>
              <a:gd name="connsiteY630" fmla="*/ 538241 h 1050628"/>
              <a:gd name="connsiteX631" fmla="*/ 624322 w 2449768"/>
              <a:gd name="connsiteY631" fmla="*/ 529127 h 1050628"/>
              <a:gd name="connsiteX632" fmla="*/ 637613 w 2449768"/>
              <a:gd name="connsiteY632" fmla="*/ 537861 h 1050628"/>
              <a:gd name="connsiteX633" fmla="*/ 631537 w 2449768"/>
              <a:gd name="connsiteY633" fmla="*/ 562166 h 1050628"/>
              <a:gd name="connsiteX634" fmla="*/ 607233 w 2449768"/>
              <a:gd name="connsiteY634" fmla="*/ 556090 h 1050628"/>
              <a:gd name="connsiteX635" fmla="*/ 613309 w 2449768"/>
              <a:gd name="connsiteY635" fmla="*/ 531785 h 1050628"/>
              <a:gd name="connsiteX636" fmla="*/ 624322 w 2449768"/>
              <a:gd name="connsiteY636" fmla="*/ 529127 h 1050628"/>
              <a:gd name="connsiteX637" fmla="*/ 958508 w 2449768"/>
              <a:gd name="connsiteY637" fmla="*/ 523051 h 1050628"/>
              <a:gd name="connsiteX638" fmla="*/ 971800 w 2449768"/>
              <a:gd name="connsiteY638" fmla="*/ 531785 h 1050628"/>
              <a:gd name="connsiteX639" fmla="*/ 965724 w 2449768"/>
              <a:gd name="connsiteY639" fmla="*/ 556090 h 1050628"/>
              <a:gd name="connsiteX640" fmla="*/ 941419 w 2449768"/>
              <a:gd name="connsiteY640" fmla="*/ 550014 h 1050628"/>
              <a:gd name="connsiteX641" fmla="*/ 947495 w 2449768"/>
              <a:gd name="connsiteY641" fmla="*/ 525709 h 1050628"/>
              <a:gd name="connsiteX642" fmla="*/ 958508 w 2449768"/>
              <a:gd name="connsiteY642" fmla="*/ 523051 h 1050628"/>
              <a:gd name="connsiteX643" fmla="*/ 1177248 w 2449768"/>
              <a:gd name="connsiteY643" fmla="*/ 507861 h 1050628"/>
              <a:gd name="connsiteX644" fmla="*/ 1190540 w 2449768"/>
              <a:gd name="connsiteY644" fmla="*/ 516595 h 1050628"/>
              <a:gd name="connsiteX645" fmla="*/ 1184464 w 2449768"/>
              <a:gd name="connsiteY645" fmla="*/ 540900 h 1050628"/>
              <a:gd name="connsiteX646" fmla="*/ 1160159 w 2449768"/>
              <a:gd name="connsiteY646" fmla="*/ 534824 h 1050628"/>
              <a:gd name="connsiteX647" fmla="*/ 1166235 w 2449768"/>
              <a:gd name="connsiteY647" fmla="*/ 510519 h 1050628"/>
              <a:gd name="connsiteX648" fmla="*/ 1177248 w 2449768"/>
              <a:gd name="connsiteY648" fmla="*/ 507861 h 1050628"/>
              <a:gd name="connsiteX649" fmla="*/ 1399027 w 2449768"/>
              <a:gd name="connsiteY649" fmla="*/ 504823 h 1050628"/>
              <a:gd name="connsiteX650" fmla="*/ 1412319 w 2449768"/>
              <a:gd name="connsiteY650" fmla="*/ 513557 h 1050628"/>
              <a:gd name="connsiteX651" fmla="*/ 1406243 w 2449768"/>
              <a:gd name="connsiteY651" fmla="*/ 537862 h 1050628"/>
              <a:gd name="connsiteX652" fmla="*/ 1381938 w 2449768"/>
              <a:gd name="connsiteY652" fmla="*/ 531786 h 1050628"/>
              <a:gd name="connsiteX653" fmla="*/ 1388014 w 2449768"/>
              <a:gd name="connsiteY653" fmla="*/ 507481 h 1050628"/>
              <a:gd name="connsiteX654" fmla="*/ 1399027 w 2449768"/>
              <a:gd name="connsiteY654" fmla="*/ 504823 h 1050628"/>
              <a:gd name="connsiteX655" fmla="*/ 2194999 w 2449768"/>
              <a:gd name="connsiteY655" fmla="*/ 492670 h 1050628"/>
              <a:gd name="connsiteX656" fmla="*/ 2208291 w 2449768"/>
              <a:gd name="connsiteY656" fmla="*/ 501404 h 1050628"/>
              <a:gd name="connsiteX657" fmla="*/ 2202214 w 2449768"/>
              <a:gd name="connsiteY657" fmla="*/ 525709 h 1050628"/>
              <a:gd name="connsiteX658" fmla="*/ 2177910 w 2449768"/>
              <a:gd name="connsiteY658" fmla="*/ 519633 h 1050628"/>
              <a:gd name="connsiteX659" fmla="*/ 2183986 w 2449768"/>
              <a:gd name="connsiteY659" fmla="*/ 495328 h 1050628"/>
              <a:gd name="connsiteX660" fmla="*/ 2194999 w 2449768"/>
              <a:gd name="connsiteY660" fmla="*/ 492670 h 1050628"/>
              <a:gd name="connsiteX661" fmla="*/ 1912459 w 2449768"/>
              <a:gd name="connsiteY661" fmla="*/ 480518 h 1050628"/>
              <a:gd name="connsiteX662" fmla="*/ 1925751 w 2449768"/>
              <a:gd name="connsiteY662" fmla="*/ 489252 h 1050628"/>
              <a:gd name="connsiteX663" fmla="*/ 1919675 w 2449768"/>
              <a:gd name="connsiteY663" fmla="*/ 513557 h 1050628"/>
              <a:gd name="connsiteX664" fmla="*/ 1895370 w 2449768"/>
              <a:gd name="connsiteY664" fmla="*/ 507481 h 1050628"/>
              <a:gd name="connsiteX665" fmla="*/ 1901446 w 2449768"/>
              <a:gd name="connsiteY665" fmla="*/ 483176 h 1050628"/>
              <a:gd name="connsiteX666" fmla="*/ 1912459 w 2449768"/>
              <a:gd name="connsiteY666" fmla="*/ 480518 h 1050628"/>
              <a:gd name="connsiteX667" fmla="*/ 803567 w 2449768"/>
              <a:gd name="connsiteY667" fmla="*/ 480518 h 1050628"/>
              <a:gd name="connsiteX668" fmla="*/ 816859 w 2449768"/>
              <a:gd name="connsiteY668" fmla="*/ 489252 h 1050628"/>
              <a:gd name="connsiteX669" fmla="*/ 810783 w 2449768"/>
              <a:gd name="connsiteY669" fmla="*/ 513557 h 1050628"/>
              <a:gd name="connsiteX670" fmla="*/ 786478 w 2449768"/>
              <a:gd name="connsiteY670" fmla="*/ 507481 h 1050628"/>
              <a:gd name="connsiteX671" fmla="*/ 792554 w 2449768"/>
              <a:gd name="connsiteY671" fmla="*/ 483176 h 1050628"/>
              <a:gd name="connsiteX672" fmla="*/ 803567 w 2449768"/>
              <a:gd name="connsiteY672" fmla="*/ 480518 h 1050628"/>
              <a:gd name="connsiteX673" fmla="*/ 1550930 w 2449768"/>
              <a:gd name="connsiteY673" fmla="*/ 471404 h 1050628"/>
              <a:gd name="connsiteX674" fmla="*/ 1564222 w 2449768"/>
              <a:gd name="connsiteY674" fmla="*/ 480138 h 1050628"/>
              <a:gd name="connsiteX675" fmla="*/ 1558146 w 2449768"/>
              <a:gd name="connsiteY675" fmla="*/ 504443 h 1050628"/>
              <a:gd name="connsiteX676" fmla="*/ 1533841 w 2449768"/>
              <a:gd name="connsiteY676" fmla="*/ 498367 h 1050628"/>
              <a:gd name="connsiteX677" fmla="*/ 1539917 w 2449768"/>
              <a:gd name="connsiteY677" fmla="*/ 474062 h 1050628"/>
              <a:gd name="connsiteX678" fmla="*/ 1550930 w 2449768"/>
              <a:gd name="connsiteY678" fmla="*/ 471404 h 1050628"/>
              <a:gd name="connsiteX679" fmla="*/ 2307407 w 2449768"/>
              <a:gd name="connsiteY679" fmla="*/ 465328 h 1050628"/>
              <a:gd name="connsiteX680" fmla="*/ 2320698 w 2449768"/>
              <a:gd name="connsiteY680" fmla="*/ 474062 h 1050628"/>
              <a:gd name="connsiteX681" fmla="*/ 2314622 w 2449768"/>
              <a:gd name="connsiteY681" fmla="*/ 498367 h 1050628"/>
              <a:gd name="connsiteX682" fmla="*/ 2290318 w 2449768"/>
              <a:gd name="connsiteY682" fmla="*/ 492291 h 1050628"/>
              <a:gd name="connsiteX683" fmla="*/ 2296394 w 2449768"/>
              <a:gd name="connsiteY683" fmla="*/ 467986 h 1050628"/>
              <a:gd name="connsiteX684" fmla="*/ 2307407 w 2449768"/>
              <a:gd name="connsiteY684" fmla="*/ 465328 h 1050628"/>
              <a:gd name="connsiteX685" fmla="*/ 1076992 w 2449768"/>
              <a:gd name="connsiteY685" fmla="*/ 462290 h 1050628"/>
              <a:gd name="connsiteX686" fmla="*/ 1090284 w 2449768"/>
              <a:gd name="connsiteY686" fmla="*/ 471024 h 1050628"/>
              <a:gd name="connsiteX687" fmla="*/ 1084208 w 2449768"/>
              <a:gd name="connsiteY687" fmla="*/ 495329 h 1050628"/>
              <a:gd name="connsiteX688" fmla="*/ 1059903 w 2449768"/>
              <a:gd name="connsiteY688" fmla="*/ 489253 h 1050628"/>
              <a:gd name="connsiteX689" fmla="*/ 1065979 w 2449768"/>
              <a:gd name="connsiteY689" fmla="*/ 464948 h 1050628"/>
              <a:gd name="connsiteX690" fmla="*/ 1076992 w 2449768"/>
              <a:gd name="connsiteY690" fmla="*/ 462290 h 1050628"/>
              <a:gd name="connsiteX691" fmla="*/ 2030944 w 2449768"/>
              <a:gd name="connsiteY691" fmla="*/ 456214 h 1050628"/>
              <a:gd name="connsiteX692" fmla="*/ 2044236 w 2449768"/>
              <a:gd name="connsiteY692" fmla="*/ 464948 h 1050628"/>
              <a:gd name="connsiteX693" fmla="*/ 2038160 w 2449768"/>
              <a:gd name="connsiteY693" fmla="*/ 489253 h 1050628"/>
              <a:gd name="connsiteX694" fmla="*/ 2013855 w 2449768"/>
              <a:gd name="connsiteY694" fmla="*/ 483177 h 1050628"/>
              <a:gd name="connsiteX695" fmla="*/ 2019931 w 2449768"/>
              <a:gd name="connsiteY695" fmla="*/ 458872 h 1050628"/>
              <a:gd name="connsiteX696" fmla="*/ 2030944 w 2449768"/>
              <a:gd name="connsiteY696" fmla="*/ 456214 h 1050628"/>
              <a:gd name="connsiteX697" fmla="*/ 1280542 w 2449768"/>
              <a:gd name="connsiteY697" fmla="*/ 453176 h 1050628"/>
              <a:gd name="connsiteX698" fmla="*/ 1293834 w 2449768"/>
              <a:gd name="connsiteY698" fmla="*/ 461910 h 1050628"/>
              <a:gd name="connsiteX699" fmla="*/ 1287758 w 2449768"/>
              <a:gd name="connsiteY699" fmla="*/ 486215 h 1050628"/>
              <a:gd name="connsiteX700" fmla="*/ 1263453 w 2449768"/>
              <a:gd name="connsiteY700" fmla="*/ 480139 h 1050628"/>
              <a:gd name="connsiteX701" fmla="*/ 1269529 w 2449768"/>
              <a:gd name="connsiteY701" fmla="*/ 455834 h 1050628"/>
              <a:gd name="connsiteX702" fmla="*/ 1280542 w 2449768"/>
              <a:gd name="connsiteY702" fmla="*/ 453176 h 1050628"/>
              <a:gd name="connsiteX703" fmla="*/ 679006 w 2449768"/>
              <a:gd name="connsiteY703" fmla="*/ 450138 h 1050628"/>
              <a:gd name="connsiteX704" fmla="*/ 692298 w 2449768"/>
              <a:gd name="connsiteY704" fmla="*/ 458872 h 1050628"/>
              <a:gd name="connsiteX705" fmla="*/ 686222 w 2449768"/>
              <a:gd name="connsiteY705" fmla="*/ 483177 h 1050628"/>
              <a:gd name="connsiteX706" fmla="*/ 661917 w 2449768"/>
              <a:gd name="connsiteY706" fmla="*/ 477101 h 1050628"/>
              <a:gd name="connsiteX707" fmla="*/ 667993 w 2449768"/>
              <a:gd name="connsiteY707" fmla="*/ 452796 h 1050628"/>
              <a:gd name="connsiteX708" fmla="*/ 679006 w 2449768"/>
              <a:gd name="connsiteY708" fmla="*/ 450138 h 1050628"/>
              <a:gd name="connsiteX709" fmla="*/ 1815242 w 2449768"/>
              <a:gd name="connsiteY709" fmla="*/ 447099 h 1050628"/>
              <a:gd name="connsiteX710" fmla="*/ 1828533 w 2449768"/>
              <a:gd name="connsiteY710" fmla="*/ 455833 h 1050628"/>
              <a:gd name="connsiteX711" fmla="*/ 1822457 w 2449768"/>
              <a:gd name="connsiteY711" fmla="*/ 480138 h 1050628"/>
              <a:gd name="connsiteX712" fmla="*/ 1798152 w 2449768"/>
              <a:gd name="connsiteY712" fmla="*/ 474062 h 1050628"/>
              <a:gd name="connsiteX713" fmla="*/ 1804228 w 2449768"/>
              <a:gd name="connsiteY713" fmla="*/ 449757 h 1050628"/>
              <a:gd name="connsiteX714" fmla="*/ 1815242 w 2449768"/>
              <a:gd name="connsiteY714" fmla="*/ 447099 h 1050628"/>
              <a:gd name="connsiteX715" fmla="*/ 1699795 w 2449768"/>
              <a:gd name="connsiteY715" fmla="*/ 444061 h 1050628"/>
              <a:gd name="connsiteX716" fmla="*/ 1713087 w 2449768"/>
              <a:gd name="connsiteY716" fmla="*/ 452795 h 1050628"/>
              <a:gd name="connsiteX717" fmla="*/ 1707011 w 2449768"/>
              <a:gd name="connsiteY717" fmla="*/ 477100 h 1050628"/>
              <a:gd name="connsiteX718" fmla="*/ 1682706 w 2449768"/>
              <a:gd name="connsiteY718" fmla="*/ 471024 h 1050628"/>
              <a:gd name="connsiteX719" fmla="*/ 1688782 w 2449768"/>
              <a:gd name="connsiteY719" fmla="*/ 446719 h 1050628"/>
              <a:gd name="connsiteX720" fmla="*/ 1699795 w 2449768"/>
              <a:gd name="connsiteY720" fmla="*/ 444061 h 1050628"/>
              <a:gd name="connsiteX721" fmla="*/ 888633 w 2449768"/>
              <a:gd name="connsiteY721" fmla="*/ 434947 h 1050628"/>
              <a:gd name="connsiteX722" fmla="*/ 901925 w 2449768"/>
              <a:gd name="connsiteY722" fmla="*/ 443681 h 1050628"/>
              <a:gd name="connsiteX723" fmla="*/ 895849 w 2449768"/>
              <a:gd name="connsiteY723" fmla="*/ 467986 h 1050628"/>
              <a:gd name="connsiteX724" fmla="*/ 871544 w 2449768"/>
              <a:gd name="connsiteY724" fmla="*/ 461910 h 1050628"/>
              <a:gd name="connsiteX725" fmla="*/ 877620 w 2449768"/>
              <a:gd name="connsiteY725" fmla="*/ 437605 h 1050628"/>
              <a:gd name="connsiteX726" fmla="*/ 888633 w 2449768"/>
              <a:gd name="connsiteY726" fmla="*/ 434947 h 1050628"/>
              <a:gd name="connsiteX727" fmla="*/ 2158542 w 2449768"/>
              <a:gd name="connsiteY727" fmla="*/ 407605 h 1050628"/>
              <a:gd name="connsiteX728" fmla="*/ 2171833 w 2449768"/>
              <a:gd name="connsiteY728" fmla="*/ 416339 h 1050628"/>
              <a:gd name="connsiteX729" fmla="*/ 2165757 w 2449768"/>
              <a:gd name="connsiteY729" fmla="*/ 440644 h 1050628"/>
              <a:gd name="connsiteX730" fmla="*/ 2141453 w 2449768"/>
              <a:gd name="connsiteY730" fmla="*/ 434568 h 1050628"/>
              <a:gd name="connsiteX731" fmla="*/ 2147529 w 2449768"/>
              <a:gd name="connsiteY731" fmla="*/ 410263 h 1050628"/>
              <a:gd name="connsiteX732" fmla="*/ 2158542 w 2449768"/>
              <a:gd name="connsiteY732" fmla="*/ 407605 h 1050628"/>
              <a:gd name="connsiteX733" fmla="*/ 1484092 w 2449768"/>
              <a:gd name="connsiteY733" fmla="*/ 407605 h 1050628"/>
              <a:gd name="connsiteX734" fmla="*/ 1497384 w 2449768"/>
              <a:gd name="connsiteY734" fmla="*/ 416339 h 1050628"/>
              <a:gd name="connsiteX735" fmla="*/ 1491308 w 2449768"/>
              <a:gd name="connsiteY735" fmla="*/ 440644 h 1050628"/>
              <a:gd name="connsiteX736" fmla="*/ 1467003 w 2449768"/>
              <a:gd name="connsiteY736" fmla="*/ 434568 h 1050628"/>
              <a:gd name="connsiteX737" fmla="*/ 1473079 w 2449768"/>
              <a:gd name="connsiteY737" fmla="*/ 410263 h 1050628"/>
              <a:gd name="connsiteX738" fmla="*/ 1484092 w 2449768"/>
              <a:gd name="connsiteY738" fmla="*/ 407605 h 1050628"/>
              <a:gd name="connsiteX739" fmla="*/ 1365608 w 2449768"/>
              <a:gd name="connsiteY739" fmla="*/ 404567 h 1050628"/>
              <a:gd name="connsiteX740" fmla="*/ 1378900 w 2449768"/>
              <a:gd name="connsiteY740" fmla="*/ 413301 h 1050628"/>
              <a:gd name="connsiteX741" fmla="*/ 1372824 w 2449768"/>
              <a:gd name="connsiteY741" fmla="*/ 437606 h 1050628"/>
              <a:gd name="connsiteX742" fmla="*/ 1348519 w 2449768"/>
              <a:gd name="connsiteY742" fmla="*/ 431530 h 1050628"/>
              <a:gd name="connsiteX743" fmla="*/ 1354595 w 2449768"/>
              <a:gd name="connsiteY743" fmla="*/ 407225 h 1050628"/>
              <a:gd name="connsiteX744" fmla="*/ 1365608 w 2449768"/>
              <a:gd name="connsiteY744" fmla="*/ 404567 h 1050628"/>
              <a:gd name="connsiteX745" fmla="*/ 988889 w 2449768"/>
              <a:gd name="connsiteY745" fmla="*/ 404567 h 1050628"/>
              <a:gd name="connsiteX746" fmla="*/ 1002180 w 2449768"/>
              <a:gd name="connsiteY746" fmla="*/ 413301 h 1050628"/>
              <a:gd name="connsiteX747" fmla="*/ 996104 w 2449768"/>
              <a:gd name="connsiteY747" fmla="*/ 437606 h 1050628"/>
              <a:gd name="connsiteX748" fmla="*/ 971800 w 2449768"/>
              <a:gd name="connsiteY748" fmla="*/ 431530 h 1050628"/>
              <a:gd name="connsiteX749" fmla="*/ 977876 w 2449768"/>
              <a:gd name="connsiteY749" fmla="*/ 407225 h 1050628"/>
              <a:gd name="connsiteX750" fmla="*/ 988889 w 2449768"/>
              <a:gd name="connsiteY750" fmla="*/ 404567 h 1050628"/>
              <a:gd name="connsiteX751" fmla="*/ 1182565 w 2449768"/>
              <a:gd name="connsiteY751" fmla="*/ 394312 h 1050628"/>
              <a:gd name="connsiteX752" fmla="*/ 1193578 w 2449768"/>
              <a:gd name="connsiteY752" fmla="*/ 404186 h 1050628"/>
              <a:gd name="connsiteX753" fmla="*/ 1187502 w 2449768"/>
              <a:gd name="connsiteY753" fmla="*/ 428491 h 1050628"/>
              <a:gd name="connsiteX754" fmla="*/ 1163197 w 2449768"/>
              <a:gd name="connsiteY754" fmla="*/ 422415 h 1050628"/>
              <a:gd name="connsiteX755" fmla="*/ 1169273 w 2449768"/>
              <a:gd name="connsiteY755" fmla="*/ 398110 h 1050628"/>
              <a:gd name="connsiteX756" fmla="*/ 1182565 w 2449768"/>
              <a:gd name="connsiteY756" fmla="*/ 394312 h 1050628"/>
              <a:gd name="connsiteX757" fmla="*/ 1620805 w 2449768"/>
              <a:gd name="connsiteY757" fmla="*/ 389376 h 1050628"/>
              <a:gd name="connsiteX758" fmla="*/ 1634097 w 2449768"/>
              <a:gd name="connsiteY758" fmla="*/ 398110 h 1050628"/>
              <a:gd name="connsiteX759" fmla="*/ 1628021 w 2449768"/>
              <a:gd name="connsiteY759" fmla="*/ 422415 h 1050628"/>
              <a:gd name="connsiteX760" fmla="*/ 1603716 w 2449768"/>
              <a:gd name="connsiteY760" fmla="*/ 416339 h 1050628"/>
              <a:gd name="connsiteX761" fmla="*/ 1609792 w 2449768"/>
              <a:gd name="connsiteY761" fmla="*/ 392034 h 1050628"/>
              <a:gd name="connsiteX762" fmla="*/ 1620805 w 2449768"/>
              <a:gd name="connsiteY762" fmla="*/ 389376 h 1050628"/>
              <a:gd name="connsiteX763" fmla="*/ 1961068 w 2449768"/>
              <a:gd name="connsiteY763" fmla="*/ 380262 h 1050628"/>
              <a:gd name="connsiteX764" fmla="*/ 1974360 w 2449768"/>
              <a:gd name="connsiteY764" fmla="*/ 388996 h 1050628"/>
              <a:gd name="connsiteX765" fmla="*/ 1968284 w 2449768"/>
              <a:gd name="connsiteY765" fmla="*/ 413301 h 1050628"/>
              <a:gd name="connsiteX766" fmla="*/ 1943979 w 2449768"/>
              <a:gd name="connsiteY766" fmla="*/ 407225 h 1050628"/>
              <a:gd name="connsiteX767" fmla="*/ 1950055 w 2449768"/>
              <a:gd name="connsiteY767" fmla="*/ 382920 h 1050628"/>
              <a:gd name="connsiteX768" fmla="*/ 1961068 w 2449768"/>
              <a:gd name="connsiteY768" fmla="*/ 380262 h 1050628"/>
              <a:gd name="connsiteX769" fmla="*/ 770148 w 2449768"/>
              <a:gd name="connsiteY769" fmla="*/ 380262 h 1050628"/>
              <a:gd name="connsiteX770" fmla="*/ 783440 w 2449768"/>
              <a:gd name="connsiteY770" fmla="*/ 388996 h 1050628"/>
              <a:gd name="connsiteX771" fmla="*/ 777364 w 2449768"/>
              <a:gd name="connsiteY771" fmla="*/ 413301 h 1050628"/>
              <a:gd name="connsiteX772" fmla="*/ 753059 w 2449768"/>
              <a:gd name="connsiteY772" fmla="*/ 407225 h 1050628"/>
              <a:gd name="connsiteX773" fmla="*/ 759135 w 2449768"/>
              <a:gd name="connsiteY773" fmla="*/ 382920 h 1050628"/>
              <a:gd name="connsiteX774" fmla="*/ 770148 w 2449768"/>
              <a:gd name="connsiteY774" fmla="*/ 380262 h 1050628"/>
              <a:gd name="connsiteX775" fmla="*/ 2240571 w 2449768"/>
              <a:gd name="connsiteY775" fmla="*/ 352920 h 1050628"/>
              <a:gd name="connsiteX776" fmla="*/ 2253862 w 2449768"/>
              <a:gd name="connsiteY776" fmla="*/ 361654 h 1050628"/>
              <a:gd name="connsiteX777" fmla="*/ 2247786 w 2449768"/>
              <a:gd name="connsiteY777" fmla="*/ 385959 h 1050628"/>
              <a:gd name="connsiteX778" fmla="*/ 2223481 w 2449768"/>
              <a:gd name="connsiteY778" fmla="*/ 379883 h 1050628"/>
              <a:gd name="connsiteX779" fmla="*/ 2229557 w 2449768"/>
              <a:gd name="connsiteY779" fmla="*/ 355578 h 1050628"/>
              <a:gd name="connsiteX780" fmla="*/ 2240571 w 2449768"/>
              <a:gd name="connsiteY780" fmla="*/ 352920 h 1050628"/>
              <a:gd name="connsiteX781" fmla="*/ 2082590 w 2449768"/>
              <a:gd name="connsiteY781" fmla="*/ 352920 h 1050628"/>
              <a:gd name="connsiteX782" fmla="*/ 2095882 w 2449768"/>
              <a:gd name="connsiteY782" fmla="*/ 361654 h 1050628"/>
              <a:gd name="connsiteX783" fmla="*/ 2089806 w 2449768"/>
              <a:gd name="connsiteY783" fmla="*/ 385959 h 1050628"/>
              <a:gd name="connsiteX784" fmla="*/ 2065501 w 2449768"/>
              <a:gd name="connsiteY784" fmla="*/ 379883 h 1050628"/>
              <a:gd name="connsiteX785" fmla="*/ 2071577 w 2449768"/>
              <a:gd name="connsiteY785" fmla="*/ 355578 h 1050628"/>
              <a:gd name="connsiteX786" fmla="*/ 2082590 w 2449768"/>
              <a:gd name="connsiteY786" fmla="*/ 352920 h 1050628"/>
              <a:gd name="connsiteX787" fmla="*/ 1080030 w 2449768"/>
              <a:gd name="connsiteY787" fmla="*/ 337729 h 1050628"/>
              <a:gd name="connsiteX788" fmla="*/ 1093322 w 2449768"/>
              <a:gd name="connsiteY788" fmla="*/ 346463 h 1050628"/>
              <a:gd name="connsiteX789" fmla="*/ 1087246 w 2449768"/>
              <a:gd name="connsiteY789" fmla="*/ 370768 h 1050628"/>
              <a:gd name="connsiteX790" fmla="*/ 1062941 w 2449768"/>
              <a:gd name="connsiteY790" fmla="*/ 364692 h 1050628"/>
              <a:gd name="connsiteX791" fmla="*/ 1069017 w 2449768"/>
              <a:gd name="connsiteY791" fmla="*/ 340387 h 1050628"/>
              <a:gd name="connsiteX792" fmla="*/ 1080030 w 2449768"/>
              <a:gd name="connsiteY792" fmla="*/ 337729 h 1050628"/>
              <a:gd name="connsiteX793" fmla="*/ 1787899 w 2449768"/>
              <a:gd name="connsiteY793" fmla="*/ 331653 h 1050628"/>
              <a:gd name="connsiteX794" fmla="*/ 1801191 w 2449768"/>
              <a:gd name="connsiteY794" fmla="*/ 340387 h 1050628"/>
              <a:gd name="connsiteX795" fmla="*/ 1795115 w 2449768"/>
              <a:gd name="connsiteY795" fmla="*/ 364692 h 1050628"/>
              <a:gd name="connsiteX796" fmla="*/ 1770810 w 2449768"/>
              <a:gd name="connsiteY796" fmla="*/ 358616 h 1050628"/>
              <a:gd name="connsiteX797" fmla="*/ 1776886 w 2449768"/>
              <a:gd name="connsiteY797" fmla="*/ 334311 h 1050628"/>
              <a:gd name="connsiteX798" fmla="*/ 1787899 w 2449768"/>
              <a:gd name="connsiteY798" fmla="*/ 331653 h 1050628"/>
              <a:gd name="connsiteX799" fmla="*/ 1879040 w 2449768"/>
              <a:gd name="connsiteY799" fmla="*/ 328615 h 1050628"/>
              <a:gd name="connsiteX800" fmla="*/ 1892332 w 2449768"/>
              <a:gd name="connsiteY800" fmla="*/ 337349 h 1050628"/>
              <a:gd name="connsiteX801" fmla="*/ 1886256 w 2449768"/>
              <a:gd name="connsiteY801" fmla="*/ 361654 h 1050628"/>
              <a:gd name="connsiteX802" fmla="*/ 1861951 w 2449768"/>
              <a:gd name="connsiteY802" fmla="*/ 355578 h 1050628"/>
              <a:gd name="connsiteX803" fmla="*/ 1868027 w 2449768"/>
              <a:gd name="connsiteY803" fmla="*/ 331273 h 1050628"/>
              <a:gd name="connsiteX804" fmla="*/ 1879040 w 2449768"/>
              <a:gd name="connsiteY804" fmla="*/ 328615 h 1050628"/>
              <a:gd name="connsiteX805" fmla="*/ 1265352 w 2449768"/>
              <a:gd name="connsiteY805" fmla="*/ 325577 h 1050628"/>
              <a:gd name="connsiteX806" fmla="*/ 1278644 w 2449768"/>
              <a:gd name="connsiteY806" fmla="*/ 334311 h 1050628"/>
              <a:gd name="connsiteX807" fmla="*/ 1272568 w 2449768"/>
              <a:gd name="connsiteY807" fmla="*/ 358616 h 1050628"/>
              <a:gd name="connsiteX808" fmla="*/ 1248263 w 2449768"/>
              <a:gd name="connsiteY808" fmla="*/ 352540 h 1050628"/>
              <a:gd name="connsiteX809" fmla="*/ 1254339 w 2449768"/>
              <a:gd name="connsiteY809" fmla="*/ 328235 h 1050628"/>
              <a:gd name="connsiteX810" fmla="*/ 1265352 w 2449768"/>
              <a:gd name="connsiteY810" fmla="*/ 325577 h 1050628"/>
              <a:gd name="connsiteX811" fmla="*/ 864328 w 2449768"/>
              <a:gd name="connsiteY811" fmla="*/ 319501 h 1050628"/>
              <a:gd name="connsiteX812" fmla="*/ 877620 w 2449768"/>
              <a:gd name="connsiteY812" fmla="*/ 328235 h 1050628"/>
              <a:gd name="connsiteX813" fmla="*/ 871544 w 2449768"/>
              <a:gd name="connsiteY813" fmla="*/ 352540 h 1050628"/>
              <a:gd name="connsiteX814" fmla="*/ 847239 w 2449768"/>
              <a:gd name="connsiteY814" fmla="*/ 346464 h 1050628"/>
              <a:gd name="connsiteX815" fmla="*/ 853315 w 2449768"/>
              <a:gd name="connsiteY815" fmla="*/ 322159 h 1050628"/>
              <a:gd name="connsiteX816" fmla="*/ 864328 w 2449768"/>
              <a:gd name="connsiteY816" fmla="*/ 319501 h 1050628"/>
              <a:gd name="connsiteX817" fmla="*/ 1459788 w 2449768"/>
              <a:gd name="connsiteY817" fmla="*/ 316463 h 1050628"/>
              <a:gd name="connsiteX818" fmla="*/ 1473080 w 2449768"/>
              <a:gd name="connsiteY818" fmla="*/ 325197 h 1050628"/>
              <a:gd name="connsiteX819" fmla="*/ 1467004 w 2449768"/>
              <a:gd name="connsiteY819" fmla="*/ 349502 h 1050628"/>
              <a:gd name="connsiteX820" fmla="*/ 1442699 w 2449768"/>
              <a:gd name="connsiteY820" fmla="*/ 343426 h 1050628"/>
              <a:gd name="connsiteX821" fmla="*/ 1448775 w 2449768"/>
              <a:gd name="connsiteY821" fmla="*/ 319121 h 1050628"/>
              <a:gd name="connsiteX822" fmla="*/ 1459788 w 2449768"/>
              <a:gd name="connsiteY822" fmla="*/ 316463 h 1050628"/>
              <a:gd name="connsiteX823" fmla="*/ 1702833 w 2449768"/>
              <a:gd name="connsiteY823" fmla="*/ 310387 h 1050628"/>
              <a:gd name="connsiteX824" fmla="*/ 1716125 w 2449768"/>
              <a:gd name="connsiteY824" fmla="*/ 319121 h 1050628"/>
              <a:gd name="connsiteX825" fmla="*/ 1710049 w 2449768"/>
              <a:gd name="connsiteY825" fmla="*/ 343426 h 1050628"/>
              <a:gd name="connsiteX826" fmla="*/ 1685744 w 2449768"/>
              <a:gd name="connsiteY826" fmla="*/ 337350 h 1050628"/>
              <a:gd name="connsiteX827" fmla="*/ 1691820 w 2449768"/>
              <a:gd name="connsiteY827" fmla="*/ 313045 h 1050628"/>
              <a:gd name="connsiteX828" fmla="*/ 1702833 w 2449768"/>
              <a:gd name="connsiteY828" fmla="*/ 310387 h 1050628"/>
              <a:gd name="connsiteX829" fmla="*/ 1577893 w 2449768"/>
              <a:gd name="connsiteY829" fmla="*/ 297095 h 1050628"/>
              <a:gd name="connsiteX830" fmla="*/ 1591565 w 2449768"/>
              <a:gd name="connsiteY830" fmla="*/ 306969 h 1050628"/>
              <a:gd name="connsiteX831" fmla="*/ 1585489 w 2449768"/>
              <a:gd name="connsiteY831" fmla="*/ 331274 h 1050628"/>
              <a:gd name="connsiteX832" fmla="*/ 1561184 w 2449768"/>
              <a:gd name="connsiteY832" fmla="*/ 325198 h 1050628"/>
              <a:gd name="connsiteX833" fmla="*/ 1564222 w 2449768"/>
              <a:gd name="connsiteY833" fmla="*/ 300893 h 1050628"/>
              <a:gd name="connsiteX834" fmla="*/ 1577893 w 2449768"/>
              <a:gd name="connsiteY834" fmla="*/ 297095 h 1050628"/>
              <a:gd name="connsiteX835" fmla="*/ 955470 w 2449768"/>
              <a:gd name="connsiteY835" fmla="*/ 295196 h 1050628"/>
              <a:gd name="connsiteX836" fmla="*/ 968762 w 2449768"/>
              <a:gd name="connsiteY836" fmla="*/ 303930 h 1050628"/>
              <a:gd name="connsiteX837" fmla="*/ 962686 w 2449768"/>
              <a:gd name="connsiteY837" fmla="*/ 328235 h 1050628"/>
              <a:gd name="connsiteX838" fmla="*/ 938381 w 2449768"/>
              <a:gd name="connsiteY838" fmla="*/ 322159 h 1050628"/>
              <a:gd name="connsiteX839" fmla="*/ 944457 w 2449768"/>
              <a:gd name="connsiteY839" fmla="*/ 297854 h 1050628"/>
              <a:gd name="connsiteX840" fmla="*/ 955470 w 2449768"/>
              <a:gd name="connsiteY840" fmla="*/ 295196 h 1050628"/>
              <a:gd name="connsiteX841" fmla="*/ 1365608 w 2449768"/>
              <a:gd name="connsiteY841" fmla="*/ 283044 h 1050628"/>
              <a:gd name="connsiteX842" fmla="*/ 1378900 w 2449768"/>
              <a:gd name="connsiteY842" fmla="*/ 291778 h 1050628"/>
              <a:gd name="connsiteX843" fmla="*/ 1372824 w 2449768"/>
              <a:gd name="connsiteY843" fmla="*/ 316083 h 1050628"/>
              <a:gd name="connsiteX844" fmla="*/ 1348519 w 2449768"/>
              <a:gd name="connsiteY844" fmla="*/ 310007 h 1050628"/>
              <a:gd name="connsiteX845" fmla="*/ 1354595 w 2449768"/>
              <a:gd name="connsiteY845" fmla="*/ 285702 h 1050628"/>
              <a:gd name="connsiteX846" fmla="*/ 1365608 w 2449768"/>
              <a:gd name="connsiteY846" fmla="*/ 283044 h 1050628"/>
              <a:gd name="connsiteX847" fmla="*/ 1979296 w 2449768"/>
              <a:gd name="connsiteY847" fmla="*/ 267854 h 1050628"/>
              <a:gd name="connsiteX848" fmla="*/ 1992588 w 2449768"/>
              <a:gd name="connsiteY848" fmla="*/ 276588 h 1050628"/>
              <a:gd name="connsiteX849" fmla="*/ 1986512 w 2449768"/>
              <a:gd name="connsiteY849" fmla="*/ 300893 h 1050628"/>
              <a:gd name="connsiteX850" fmla="*/ 1962207 w 2449768"/>
              <a:gd name="connsiteY850" fmla="*/ 294817 h 1050628"/>
              <a:gd name="connsiteX851" fmla="*/ 1968283 w 2449768"/>
              <a:gd name="connsiteY851" fmla="*/ 270512 h 1050628"/>
              <a:gd name="connsiteX852" fmla="*/ 1979296 w 2449768"/>
              <a:gd name="connsiteY852" fmla="*/ 267854 h 1050628"/>
              <a:gd name="connsiteX853" fmla="*/ 1173830 w 2449768"/>
              <a:gd name="connsiteY853" fmla="*/ 266714 h 1050628"/>
              <a:gd name="connsiteX854" fmla="*/ 1187502 w 2449768"/>
              <a:gd name="connsiteY854" fmla="*/ 276588 h 1050628"/>
              <a:gd name="connsiteX855" fmla="*/ 1181425 w 2449768"/>
              <a:gd name="connsiteY855" fmla="*/ 300893 h 1050628"/>
              <a:gd name="connsiteX856" fmla="*/ 1157121 w 2449768"/>
              <a:gd name="connsiteY856" fmla="*/ 294817 h 1050628"/>
              <a:gd name="connsiteX857" fmla="*/ 1160159 w 2449768"/>
              <a:gd name="connsiteY857" fmla="*/ 270512 h 1050628"/>
              <a:gd name="connsiteX858" fmla="*/ 1173830 w 2449768"/>
              <a:gd name="connsiteY858" fmla="*/ 266714 h 1050628"/>
              <a:gd name="connsiteX859" fmla="*/ 2167656 w 2449768"/>
              <a:gd name="connsiteY859" fmla="*/ 246587 h 1050628"/>
              <a:gd name="connsiteX860" fmla="*/ 2180948 w 2449768"/>
              <a:gd name="connsiteY860" fmla="*/ 255321 h 1050628"/>
              <a:gd name="connsiteX861" fmla="*/ 2174872 w 2449768"/>
              <a:gd name="connsiteY861" fmla="*/ 279626 h 1050628"/>
              <a:gd name="connsiteX862" fmla="*/ 2150567 w 2449768"/>
              <a:gd name="connsiteY862" fmla="*/ 273550 h 1050628"/>
              <a:gd name="connsiteX863" fmla="*/ 2156643 w 2449768"/>
              <a:gd name="connsiteY863" fmla="*/ 249245 h 1050628"/>
              <a:gd name="connsiteX864" fmla="*/ 2167656 w 2449768"/>
              <a:gd name="connsiteY864" fmla="*/ 246587 h 1050628"/>
              <a:gd name="connsiteX865" fmla="*/ 2073477 w 2449768"/>
              <a:gd name="connsiteY865" fmla="*/ 240511 h 1050628"/>
              <a:gd name="connsiteX866" fmla="*/ 2086768 w 2449768"/>
              <a:gd name="connsiteY866" fmla="*/ 249245 h 1050628"/>
              <a:gd name="connsiteX867" fmla="*/ 2080692 w 2449768"/>
              <a:gd name="connsiteY867" fmla="*/ 273550 h 1050628"/>
              <a:gd name="connsiteX868" fmla="*/ 2056387 w 2449768"/>
              <a:gd name="connsiteY868" fmla="*/ 267474 h 1050628"/>
              <a:gd name="connsiteX869" fmla="*/ 2062463 w 2449768"/>
              <a:gd name="connsiteY869" fmla="*/ 243169 h 1050628"/>
              <a:gd name="connsiteX870" fmla="*/ 2073477 w 2449768"/>
              <a:gd name="connsiteY870" fmla="*/ 240511 h 1050628"/>
              <a:gd name="connsiteX871" fmla="*/ 1505359 w 2449768"/>
              <a:gd name="connsiteY871" fmla="*/ 222283 h 1050628"/>
              <a:gd name="connsiteX872" fmla="*/ 1518651 w 2449768"/>
              <a:gd name="connsiteY872" fmla="*/ 231017 h 1050628"/>
              <a:gd name="connsiteX873" fmla="*/ 1512575 w 2449768"/>
              <a:gd name="connsiteY873" fmla="*/ 255322 h 1050628"/>
              <a:gd name="connsiteX874" fmla="*/ 1488270 w 2449768"/>
              <a:gd name="connsiteY874" fmla="*/ 249246 h 1050628"/>
              <a:gd name="connsiteX875" fmla="*/ 1494346 w 2449768"/>
              <a:gd name="connsiteY875" fmla="*/ 224941 h 1050628"/>
              <a:gd name="connsiteX876" fmla="*/ 1505359 w 2449768"/>
              <a:gd name="connsiteY876" fmla="*/ 222283 h 1050628"/>
              <a:gd name="connsiteX877" fmla="*/ 1007117 w 2449768"/>
              <a:gd name="connsiteY877" fmla="*/ 222283 h 1050628"/>
              <a:gd name="connsiteX878" fmla="*/ 1020409 w 2449768"/>
              <a:gd name="connsiteY878" fmla="*/ 231017 h 1050628"/>
              <a:gd name="connsiteX879" fmla="*/ 1014333 w 2449768"/>
              <a:gd name="connsiteY879" fmla="*/ 255322 h 1050628"/>
              <a:gd name="connsiteX880" fmla="*/ 990028 w 2449768"/>
              <a:gd name="connsiteY880" fmla="*/ 249246 h 1050628"/>
              <a:gd name="connsiteX881" fmla="*/ 996104 w 2449768"/>
              <a:gd name="connsiteY881" fmla="*/ 224941 h 1050628"/>
              <a:gd name="connsiteX882" fmla="*/ 1007117 w 2449768"/>
              <a:gd name="connsiteY882" fmla="*/ 222283 h 1050628"/>
              <a:gd name="connsiteX883" fmla="*/ 1298771 w 2449768"/>
              <a:gd name="connsiteY883" fmla="*/ 210131 h 1050628"/>
              <a:gd name="connsiteX884" fmla="*/ 1312063 w 2449768"/>
              <a:gd name="connsiteY884" fmla="*/ 218865 h 1050628"/>
              <a:gd name="connsiteX885" fmla="*/ 1305987 w 2449768"/>
              <a:gd name="connsiteY885" fmla="*/ 243170 h 1050628"/>
              <a:gd name="connsiteX886" fmla="*/ 1281682 w 2449768"/>
              <a:gd name="connsiteY886" fmla="*/ 237094 h 1050628"/>
              <a:gd name="connsiteX887" fmla="*/ 1287758 w 2449768"/>
              <a:gd name="connsiteY887" fmla="*/ 212789 h 1050628"/>
              <a:gd name="connsiteX888" fmla="*/ 1298771 w 2449768"/>
              <a:gd name="connsiteY888" fmla="*/ 210131 h 1050628"/>
              <a:gd name="connsiteX889" fmla="*/ 1881700 w 2449768"/>
              <a:gd name="connsiteY889" fmla="*/ 207472 h 1050628"/>
              <a:gd name="connsiteX890" fmla="*/ 1895371 w 2449768"/>
              <a:gd name="connsiteY890" fmla="*/ 218865 h 1050628"/>
              <a:gd name="connsiteX891" fmla="*/ 1889295 w 2449768"/>
              <a:gd name="connsiteY891" fmla="*/ 243170 h 1050628"/>
              <a:gd name="connsiteX892" fmla="*/ 1864990 w 2449768"/>
              <a:gd name="connsiteY892" fmla="*/ 237094 h 1050628"/>
              <a:gd name="connsiteX893" fmla="*/ 1868028 w 2449768"/>
              <a:gd name="connsiteY893" fmla="*/ 209751 h 1050628"/>
              <a:gd name="connsiteX894" fmla="*/ 1881700 w 2449768"/>
              <a:gd name="connsiteY894" fmla="*/ 207472 h 1050628"/>
              <a:gd name="connsiteX895" fmla="*/ 1657262 w 2449768"/>
              <a:gd name="connsiteY895" fmla="*/ 207093 h 1050628"/>
              <a:gd name="connsiteX896" fmla="*/ 1670554 w 2449768"/>
              <a:gd name="connsiteY896" fmla="*/ 215827 h 1050628"/>
              <a:gd name="connsiteX897" fmla="*/ 1664478 w 2449768"/>
              <a:gd name="connsiteY897" fmla="*/ 240132 h 1050628"/>
              <a:gd name="connsiteX898" fmla="*/ 1637135 w 2449768"/>
              <a:gd name="connsiteY898" fmla="*/ 234056 h 1050628"/>
              <a:gd name="connsiteX899" fmla="*/ 1646249 w 2449768"/>
              <a:gd name="connsiteY899" fmla="*/ 209751 h 1050628"/>
              <a:gd name="connsiteX900" fmla="*/ 1657262 w 2449768"/>
              <a:gd name="connsiteY900" fmla="*/ 207093 h 1050628"/>
              <a:gd name="connsiteX901" fmla="*/ 1769671 w 2449768"/>
              <a:gd name="connsiteY901" fmla="*/ 201017 h 1050628"/>
              <a:gd name="connsiteX902" fmla="*/ 1782962 w 2449768"/>
              <a:gd name="connsiteY902" fmla="*/ 209751 h 1050628"/>
              <a:gd name="connsiteX903" fmla="*/ 1776886 w 2449768"/>
              <a:gd name="connsiteY903" fmla="*/ 234056 h 1050628"/>
              <a:gd name="connsiteX904" fmla="*/ 1752581 w 2449768"/>
              <a:gd name="connsiteY904" fmla="*/ 227980 h 1050628"/>
              <a:gd name="connsiteX905" fmla="*/ 1758657 w 2449768"/>
              <a:gd name="connsiteY905" fmla="*/ 203675 h 1050628"/>
              <a:gd name="connsiteX906" fmla="*/ 1769671 w 2449768"/>
              <a:gd name="connsiteY906" fmla="*/ 201017 h 1050628"/>
              <a:gd name="connsiteX907" fmla="*/ 1089145 w 2449768"/>
              <a:gd name="connsiteY907" fmla="*/ 197978 h 1050628"/>
              <a:gd name="connsiteX908" fmla="*/ 1102437 w 2449768"/>
              <a:gd name="connsiteY908" fmla="*/ 206712 h 1050628"/>
              <a:gd name="connsiteX909" fmla="*/ 1096361 w 2449768"/>
              <a:gd name="connsiteY909" fmla="*/ 231017 h 1050628"/>
              <a:gd name="connsiteX910" fmla="*/ 1072056 w 2449768"/>
              <a:gd name="connsiteY910" fmla="*/ 224941 h 1050628"/>
              <a:gd name="connsiteX911" fmla="*/ 1078132 w 2449768"/>
              <a:gd name="connsiteY911" fmla="*/ 200636 h 1050628"/>
              <a:gd name="connsiteX912" fmla="*/ 1089145 w 2449768"/>
              <a:gd name="connsiteY912" fmla="*/ 197978 h 1050628"/>
              <a:gd name="connsiteX913" fmla="*/ 1395989 w 2449768"/>
              <a:gd name="connsiteY913" fmla="*/ 161522 h 1050628"/>
              <a:gd name="connsiteX914" fmla="*/ 1409281 w 2449768"/>
              <a:gd name="connsiteY914" fmla="*/ 170256 h 1050628"/>
              <a:gd name="connsiteX915" fmla="*/ 1403205 w 2449768"/>
              <a:gd name="connsiteY915" fmla="*/ 194561 h 1050628"/>
              <a:gd name="connsiteX916" fmla="*/ 1378900 w 2449768"/>
              <a:gd name="connsiteY916" fmla="*/ 188485 h 1050628"/>
              <a:gd name="connsiteX917" fmla="*/ 1384976 w 2449768"/>
              <a:gd name="connsiteY917" fmla="*/ 164180 h 1050628"/>
              <a:gd name="connsiteX918" fmla="*/ 1395989 w 2449768"/>
              <a:gd name="connsiteY918" fmla="*/ 161522 h 1050628"/>
              <a:gd name="connsiteX919" fmla="*/ 1967145 w 2449768"/>
              <a:gd name="connsiteY919" fmla="*/ 140255 h 1050628"/>
              <a:gd name="connsiteX920" fmla="*/ 1980436 w 2449768"/>
              <a:gd name="connsiteY920" fmla="*/ 148989 h 1050628"/>
              <a:gd name="connsiteX921" fmla="*/ 1974360 w 2449768"/>
              <a:gd name="connsiteY921" fmla="*/ 173294 h 1050628"/>
              <a:gd name="connsiteX922" fmla="*/ 1950055 w 2449768"/>
              <a:gd name="connsiteY922" fmla="*/ 170256 h 1050628"/>
              <a:gd name="connsiteX923" fmla="*/ 1956131 w 2449768"/>
              <a:gd name="connsiteY923" fmla="*/ 142913 h 1050628"/>
              <a:gd name="connsiteX924" fmla="*/ 1967145 w 2449768"/>
              <a:gd name="connsiteY924" fmla="*/ 140255 h 1050628"/>
              <a:gd name="connsiteX925" fmla="*/ 1234971 w 2449768"/>
              <a:gd name="connsiteY925" fmla="*/ 131141 h 1050628"/>
              <a:gd name="connsiteX926" fmla="*/ 1248263 w 2449768"/>
              <a:gd name="connsiteY926" fmla="*/ 139875 h 1050628"/>
              <a:gd name="connsiteX927" fmla="*/ 1242187 w 2449768"/>
              <a:gd name="connsiteY927" fmla="*/ 164180 h 1050628"/>
              <a:gd name="connsiteX928" fmla="*/ 1217882 w 2449768"/>
              <a:gd name="connsiteY928" fmla="*/ 158104 h 1050628"/>
              <a:gd name="connsiteX929" fmla="*/ 1223958 w 2449768"/>
              <a:gd name="connsiteY929" fmla="*/ 133799 h 1050628"/>
              <a:gd name="connsiteX930" fmla="*/ 1234971 w 2449768"/>
              <a:gd name="connsiteY930" fmla="*/ 131141 h 1050628"/>
              <a:gd name="connsiteX931" fmla="*/ 1149906 w 2449768"/>
              <a:gd name="connsiteY931" fmla="*/ 131141 h 1050628"/>
              <a:gd name="connsiteX932" fmla="*/ 1163198 w 2449768"/>
              <a:gd name="connsiteY932" fmla="*/ 139875 h 1050628"/>
              <a:gd name="connsiteX933" fmla="*/ 1157122 w 2449768"/>
              <a:gd name="connsiteY933" fmla="*/ 164180 h 1050628"/>
              <a:gd name="connsiteX934" fmla="*/ 1132817 w 2449768"/>
              <a:gd name="connsiteY934" fmla="*/ 158104 h 1050628"/>
              <a:gd name="connsiteX935" fmla="*/ 1138893 w 2449768"/>
              <a:gd name="connsiteY935" fmla="*/ 133799 h 1050628"/>
              <a:gd name="connsiteX936" fmla="*/ 1149906 w 2449768"/>
              <a:gd name="connsiteY936" fmla="*/ 131141 h 1050628"/>
              <a:gd name="connsiteX937" fmla="*/ 2064362 w 2449768"/>
              <a:gd name="connsiteY937" fmla="*/ 128103 h 1050628"/>
              <a:gd name="connsiteX938" fmla="*/ 2077654 w 2449768"/>
              <a:gd name="connsiteY938" fmla="*/ 136837 h 1050628"/>
              <a:gd name="connsiteX939" fmla="*/ 2071578 w 2449768"/>
              <a:gd name="connsiteY939" fmla="*/ 161142 h 1050628"/>
              <a:gd name="connsiteX940" fmla="*/ 2047273 w 2449768"/>
              <a:gd name="connsiteY940" fmla="*/ 155066 h 1050628"/>
              <a:gd name="connsiteX941" fmla="*/ 2053349 w 2449768"/>
              <a:gd name="connsiteY941" fmla="*/ 130761 h 1050628"/>
              <a:gd name="connsiteX942" fmla="*/ 2064362 w 2449768"/>
              <a:gd name="connsiteY942" fmla="*/ 128103 h 1050628"/>
              <a:gd name="connsiteX943" fmla="*/ 1496245 w 2449768"/>
              <a:gd name="connsiteY943" fmla="*/ 120887 h 1050628"/>
              <a:gd name="connsiteX944" fmla="*/ 1509537 w 2449768"/>
              <a:gd name="connsiteY944" fmla="*/ 130761 h 1050628"/>
              <a:gd name="connsiteX945" fmla="*/ 1503461 w 2449768"/>
              <a:gd name="connsiteY945" fmla="*/ 155066 h 1050628"/>
              <a:gd name="connsiteX946" fmla="*/ 1479156 w 2449768"/>
              <a:gd name="connsiteY946" fmla="*/ 148990 h 1050628"/>
              <a:gd name="connsiteX947" fmla="*/ 1485232 w 2449768"/>
              <a:gd name="connsiteY947" fmla="*/ 124685 h 1050628"/>
              <a:gd name="connsiteX948" fmla="*/ 1496245 w 2449768"/>
              <a:gd name="connsiteY948" fmla="*/ 120887 h 1050628"/>
              <a:gd name="connsiteX949" fmla="*/ 1599539 w 2449768"/>
              <a:gd name="connsiteY949" fmla="*/ 112913 h 1050628"/>
              <a:gd name="connsiteX950" fmla="*/ 1612831 w 2449768"/>
              <a:gd name="connsiteY950" fmla="*/ 121647 h 1050628"/>
              <a:gd name="connsiteX951" fmla="*/ 1606754 w 2449768"/>
              <a:gd name="connsiteY951" fmla="*/ 145952 h 1050628"/>
              <a:gd name="connsiteX952" fmla="*/ 1582450 w 2449768"/>
              <a:gd name="connsiteY952" fmla="*/ 139876 h 1050628"/>
              <a:gd name="connsiteX953" fmla="*/ 1588526 w 2449768"/>
              <a:gd name="connsiteY953" fmla="*/ 115571 h 1050628"/>
              <a:gd name="connsiteX954" fmla="*/ 1599539 w 2449768"/>
              <a:gd name="connsiteY954" fmla="*/ 112913 h 1050628"/>
              <a:gd name="connsiteX955" fmla="*/ 1836508 w 2449768"/>
              <a:gd name="connsiteY955" fmla="*/ 109875 h 1050628"/>
              <a:gd name="connsiteX956" fmla="*/ 1849800 w 2449768"/>
              <a:gd name="connsiteY956" fmla="*/ 118609 h 1050628"/>
              <a:gd name="connsiteX957" fmla="*/ 1843724 w 2449768"/>
              <a:gd name="connsiteY957" fmla="*/ 142914 h 1050628"/>
              <a:gd name="connsiteX958" fmla="*/ 1819419 w 2449768"/>
              <a:gd name="connsiteY958" fmla="*/ 136838 h 1050628"/>
              <a:gd name="connsiteX959" fmla="*/ 1825495 w 2449768"/>
              <a:gd name="connsiteY959" fmla="*/ 112533 h 1050628"/>
              <a:gd name="connsiteX960" fmla="*/ 1836508 w 2449768"/>
              <a:gd name="connsiteY960" fmla="*/ 109875 h 1050628"/>
              <a:gd name="connsiteX961" fmla="*/ 1708529 w 2449768"/>
              <a:gd name="connsiteY961" fmla="*/ 106837 h 1050628"/>
              <a:gd name="connsiteX962" fmla="*/ 1722201 w 2449768"/>
              <a:gd name="connsiteY962" fmla="*/ 115571 h 1050628"/>
              <a:gd name="connsiteX963" fmla="*/ 1716124 w 2449768"/>
              <a:gd name="connsiteY963" fmla="*/ 139876 h 1050628"/>
              <a:gd name="connsiteX964" fmla="*/ 1691820 w 2449768"/>
              <a:gd name="connsiteY964" fmla="*/ 133800 h 1050628"/>
              <a:gd name="connsiteX965" fmla="*/ 1694858 w 2449768"/>
              <a:gd name="connsiteY965" fmla="*/ 109495 h 1050628"/>
              <a:gd name="connsiteX966" fmla="*/ 1708529 w 2449768"/>
              <a:gd name="connsiteY966" fmla="*/ 106837 h 1050628"/>
              <a:gd name="connsiteX967" fmla="*/ 1301429 w 2449768"/>
              <a:gd name="connsiteY967" fmla="*/ 60126 h 1050628"/>
              <a:gd name="connsiteX968" fmla="*/ 1315101 w 2449768"/>
              <a:gd name="connsiteY968" fmla="*/ 70000 h 1050628"/>
              <a:gd name="connsiteX969" fmla="*/ 1309024 w 2449768"/>
              <a:gd name="connsiteY969" fmla="*/ 94305 h 1050628"/>
              <a:gd name="connsiteX970" fmla="*/ 1284720 w 2449768"/>
              <a:gd name="connsiteY970" fmla="*/ 88229 h 1050628"/>
              <a:gd name="connsiteX971" fmla="*/ 1287758 w 2449768"/>
              <a:gd name="connsiteY971" fmla="*/ 63924 h 1050628"/>
              <a:gd name="connsiteX972" fmla="*/ 1301429 w 2449768"/>
              <a:gd name="connsiteY972" fmla="*/ 60126 h 1050628"/>
              <a:gd name="connsiteX973" fmla="*/ 1930687 w 2449768"/>
              <a:gd name="connsiteY973" fmla="*/ 49113 h 1050628"/>
              <a:gd name="connsiteX974" fmla="*/ 1943979 w 2449768"/>
              <a:gd name="connsiteY974" fmla="*/ 57847 h 1050628"/>
              <a:gd name="connsiteX975" fmla="*/ 1937903 w 2449768"/>
              <a:gd name="connsiteY975" fmla="*/ 82152 h 1050628"/>
              <a:gd name="connsiteX976" fmla="*/ 1913598 w 2449768"/>
              <a:gd name="connsiteY976" fmla="*/ 76076 h 1050628"/>
              <a:gd name="connsiteX977" fmla="*/ 1919674 w 2449768"/>
              <a:gd name="connsiteY977" fmla="*/ 51771 h 1050628"/>
              <a:gd name="connsiteX978" fmla="*/ 1930687 w 2449768"/>
              <a:gd name="connsiteY978" fmla="*/ 49113 h 1050628"/>
              <a:gd name="connsiteX979" fmla="*/ 1402065 w 2449768"/>
              <a:gd name="connsiteY979" fmla="*/ 43037 h 1050628"/>
              <a:gd name="connsiteX980" fmla="*/ 1415357 w 2449768"/>
              <a:gd name="connsiteY980" fmla="*/ 51771 h 1050628"/>
              <a:gd name="connsiteX981" fmla="*/ 1409281 w 2449768"/>
              <a:gd name="connsiteY981" fmla="*/ 76076 h 1050628"/>
              <a:gd name="connsiteX982" fmla="*/ 1384976 w 2449768"/>
              <a:gd name="connsiteY982" fmla="*/ 70000 h 1050628"/>
              <a:gd name="connsiteX983" fmla="*/ 1391052 w 2449768"/>
              <a:gd name="connsiteY983" fmla="*/ 45695 h 1050628"/>
              <a:gd name="connsiteX984" fmla="*/ 1402065 w 2449768"/>
              <a:gd name="connsiteY984" fmla="*/ 43037 h 1050628"/>
              <a:gd name="connsiteX985" fmla="*/ 1806127 w 2449768"/>
              <a:gd name="connsiteY985" fmla="*/ 15695 h 1050628"/>
              <a:gd name="connsiteX986" fmla="*/ 1819419 w 2449768"/>
              <a:gd name="connsiteY986" fmla="*/ 24429 h 1050628"/>
              <a:gd name="connsiteX987" fmla="*/ 1813343 w 2449768"/>
              <a:gd name="connsiteY987" fmla="*/ 48734 h 1050628"/>
              <a:gd name="connsiteX988" fmla="*/ 1789038 w 2449768"/>
              <a:gd name="connsiteY988" fmla="*/ 42658 h 1050628"/>
              <a:gd name="connsiteX989" fmla="*/ 1795114 w 2449768"/>
              <a:gd name="connsiteY989" fmla="*/ 18353 h 1050628"/>
              <a:gd name="connsiteX990" fmla="*/ 1806127 w 2449768"/>
              <a:gd name="connsiteY990" fmla="*/ 15695 h 1050628"/>
              <a:gd name="connsiteX991" fmla="*/ 1499283 w 2449768"/>
              <a:gd name="connsiteY991" fmla="*/ 9619 h 1050628"/>
              <a:gd name="connsiteX992" fmla="*/ 1512575 w 2449768"/>
              <a:gd name="connsiteY992" fmla="*/ 18353 h 1050628"/>
              <a:gd name="connsiteX993" fmla="*/ 1506499 w 2449768"/>
              <a:gd name="connsiteY993" fmla="*/ 45696 h 1050628"/>
              <a:gd name="connsiteX994" fmla="*/ 1482194 w 2449768"/>
              <a:gd name="connsiteY994" fmla="*/ 39620 h 1050628"/>
              <a:gd name="connsiteX995" fmla="*/ 1488270 w 2449768"/>
              <a:gd name="connsiteY995" fmla="*/ 12277 h 1050628"/>
              <a:gd name="connsiteX996" fmla="*/ 1499283 w 2449768"/>
              <a:gd name="connsiteY996" fmla="*/ 9619 h 1050628"/>
              <a:gd name="connsiteX997" fmla="*/ 1699795 w 2449768"/>
              <a:gd name="connsiteY997" fmla="*/ 3543 h 1050628"/>
              <a:gd name="connsiteX998" fmla="*/ 1713087 w 2449768"/>
              <a:gd name="connsiteY998" fmla="*/ 12277 h 1050628"/>
              <a:gd name="connsiteX999" fmla="*/ 1707011 w 2449768"/>
              <a:gd name="connsiteY999" fmla="*/ 36582 h 1050628"/>
              <a:gd name="connsiteX1000" fmla="*/ 1682706 w 2449768"/>
              <a:gd name="connsiteY1000" fmla="*/ 30506 h 1050628"/>
              <a:gd name="connsiteX1001" fmla="*/ 1688782 w 2449768"/>
              <a:gd name="connsiteY1001" fmla="*/ 6201 h 1050628"/>
              <a:gd name="connsiteX1002" fmla="*/ 1699795 w 2449768"/>
              <a:gd name="connsiteY1002" fmla="*/ 3543 h 1050628"/>
              <a:gd name="connsiteX1003" fmla="*/ 1599539 w 2449768"/>
              <a:gd name="connsiteY1003" fmla="*/ 504 h 1050628"/>
              <a:gd name="connsiteX1004" fmla="*/ 1612831 w 2449768"/>
              <a:gd name="connsiteY1004" fmla="*/ 9238 h 1050628"/>
              <a:gd name="connsiteX1005" fmla="*/ 1606754 w 2449768"/>
              <a:gd name="connsiteY1005" fmla="*/ 33543 h 1050628"/>
              <a:gd name="connsiteX1006" fmla="*/ 1582450 w 2449768"/>
              <a:gd name="connsiteY1006" fmla="*/ 27467 h 1050628"/>
              <a:gd name="connsiteX1007" fmla="*/ 1588526 w 2449768"/>
              <a:gd name="connsiteY1007" fmla="*/ 3162 h 1050628"/>
              <a:gd name="connsiteX1008" fmla="*/ 1599539 w 2449768"/>
              <a:gd name="connsiteY1008" fmla="*/ 504 h 105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</a:cxnLst>
            <a:rect l="l" t="t" r="r" b="b"/>
            <a:pathLst>
              <a:path w="2449768" h="1050628">
                <a:moveTo>
                  <a:pt x="1553968" y="1045598"/>
                </a:moveTo>
                <a:lnTo>
                  <a:pt x="1561623" y="1050628"/>
                </a:lnTo>
                <a:lnTo>
                  <a:pt x="1540857" y="1050628"/>
                </a:lnTo>
                <a:lnTo>
                  <a:pt x="1542955" y="1048256"/>
                </a:lnTo>
                <a:cubicBezTo>
                  <a:pt x="1545993" y="1045218"/>
                  <a:pt x="1549791" y="1044458"/>
                  <a:pt x="1553968" y="1045598"/>
                </a:cubicBezTo>
                <a:close/>
                <a:moveTo>
                  <a:pt x="490647" y="1036483"/>
                </a:moveTo>
                <a:cubicBezTo>
                  <a:pt x="494825" y="1037622"/>
                  <a:pt x="499382" y="1040660"/>
                  <a:pt x="503939" y="1045217"/>
                </a:cubicBezTo>
                <a:lnTo>
                  <a:pt x="505485" y="1050628"/>
                </a:lnTo>
                <a:lnTo>
                  <a:pt x="470645" y="1050628"/>
                </a:lnTo>
                <a:lnTo>
                  <a:pt x="469761" y="1046736"/>
                </a:lnTo>
                <a:cubicBezTo>
                  <a:pt x="470520" y="1042939"/>
                  <a:pt x="473558" y="1040660"/>
                  <a:pt x="479634" y="1039141"/>
                </a:cubicBezTo>
                <a:cubicBezTo>
                  <a:pt x="482672" y="1036103"/>
                  <a:pt x="486470" y="1035343"/>
                  <a:pt x="490647" y="1036483"/>
                </a:cubicBezTo>
                <a:close/>
                <a:moveTo>
                  <a:pt x="326591" y="1030407"/>
                </a:moveTo>
                <a:cubicBezTo>
                  <a:pt x="330769" y="1031546"/>
                  <a:pt x="335326" y="1034584"/>
                  <a:pt x="339883" y="1039141"/>
                </a:cubicBezTo>
                <a:lnTo>
                  <a:pt x="341999" y="1050628"/>
                </a:lnTo>
                <a:lnTo>
                  <a:pt x="308260" y="1050628"/>
                </a:lnTo>
                <a:lnTo>
                  <a:pt x="306844" y="1042939"/>
                </a:lnTo>
                <a:cubicBezTo>
                  <a:pt x="307983" y="1039141"/>
                  <a:pt x="311021" y="1036103"/>
                  <a:pt x="315578" y="1033065"/>
                </a:cubicBezTo>
                <a:cubicBezTo>
                  <a:pt x="318616" y="1030027"/>
                  <a:pt x="322414" y="1029267"/>
                  <a:pt x="326591" y="1030407"/>
                </a:cubicBezTo>
                <a:close/>
                <a:moveTo>
                  <a:pt x="20886" y="1026229"/>
                </a:moveTo>
                <a:cubicBezTo>
                  <a:pt x="24684" y="1026989"/>
                  <a:pt x="28482" y="1030027"/>
                  <a:pt x="33039" y="1036103"/>
                </a:cubicBezTo>
                <a:cubicBezTo>
                  <a:pt x="37596" y="1040660"/>
                  <a:pt x="38356" y="1045218"/>
                  <a:pt x="36837" y="1049395"/>
                </a:cubicBezTo>
                <a:lnTo>
                  <a:pt x="35731" y="1050628"/>
                </a:lnTo>
                <a:lnTo>
                  <a:pt x="1976" y="1050628"/>
                </a:lnTo>
                <a:lnTo>
                  <a:pt x="0" y="1039901"/>
                </a:lnTo>
                <a:cubicBezTo>
                  <a:pt x="1139" y="1036103"/>
                  <a:pt x="4177" y="1033065"/>
                  <a:pt x="8734" y="1030027"/>
                </a:cubicBezTo>
                <a:cubicBezTo>
                  <a:pt x="13291" y="1026989"/>
                  <a:pt x="17089" y="1025470"/>
                  <a:pt x="20886" y="1026229"/>
                </a:cubicBezTo>
                <a:close/>
                <a:moveTo>
                  <a:pt x="2100819" y="1024331"/>
                </a:moveTo>
                <a:cubicBezTo>
                  <a:pt x="2104997" y="1025470"/>
                  <a:pt x="2109554" y="1028508"/>
                  <a:pt x="2114111" y="1033065"/>
                </a:cubicBezTo>
                <a:cubicBezTo>
                  <a:pt x="2118668" y="1037622"/>
                  <a:pt x="2119428" y="1042180"/>
                  <a:pt x="2117909" y="1046357"/>
                </a:cubicBezTo>
                <a:lnTo>
                  <a:pt x="2114079" y="1050628"/>
                </a:lnTo>
                <a:lnTo>
                  <a:pt x="2083616" y="1050628"/>
                </a:lnTo>
                <a:lnTo>
                  <a:pt x="2081072" y="1035724"/>
                </a:lnTo>
                <a:cubicBezTo>
                  <a:pt x="2082211" y="1031546"/>
                  <a:pt x="2085249" y="1028508"/>
                  <a:pt x="2089806" y="1026989"/>
                </a:cubicBezTo>
                <a:cubicBezTo>
                  <a:pt x="2092844" y="1023951"/>
                  <a:pt x="2096642" y="1023191"/>
                  <a:pt x="2100819" y="1024331"/>
                </a:cubicBezTo>
                <a:close/>
                <a:moveTo>
                  <a:pt x="1192439" y="1024331"/>
                </a:moveTo>
                <a:cubicBezTo>
                  <a:pt x="1196617" y="1025470"/>
                  <a:pt x="1201174" y="1028508"/>
                  <a:pt x="1205731" y="1033065"/>
                </a:cubicBezTo>
                <a:cubicBezTo>
                  <a:pt x="1210288" y="1037622"/>
                  <a:pt x="1211048" y="1042180"/>
                  <a:pt x="1209529" y="1046357"/>
                </a:cubicBezTo>
                <a:lnTo>
                  <a:pt x="1205699" y="1050628"/>
                </a:lnTo>
                <a:lnTo>
                  <a:pt x="1175227" y="1050628"/>
                </a:lnTo>
                <a:lnTo>
                  <a:pt x="1172692" y="1036863"/>
                </a:lnTo>
                <a:cubicBezTo>
                  <a:pt x="1173831" y="1033065"/>
                  <a:pt x="1176869" y="1030027"/>
                  <a:pt x="1181426" y="1026989"/>
                </a:cubicBezTo>
                <a:cubicBezTo>
                  <a:pt x="1184464" y="1023951"/>
                  <a:pt x="1188262" y="1023191"/>
                  <a:pt x="1192439" y="1024331"/>
                </a:cubicBezTo>
                <a:close/>
                <a:moveTo>
                  <a:pt x="788376" y="1024331"/>
                </a:moveTo>
                <a:cubicBezTo>
                  <a:pt x="792554" y="1025470"/>
                  <a:pt x="797111" y="1028508"/>
                  <a:pt x="801668" y="1033065"/>
                </a:cubicBezTo>
                <a:cubicBezTo>
                  <a:pt x="806225" y="1037622"/>
                  <a:pt x="806985" y="1042180"/>
                  <a:pt x="805466" y="1046357"/>
                </a:cubicBezTo>
                <a:lnTo>
                  <a:pt x="801636" y="1050628"/>
                </a:lnTo>
                <a:lnTo>
                  <a:pt x="771181" y="1050628"/>
                </a:lnTo>
                <a:lnTo>
                  <a:pt x="768629" y="1034584"/>
                </a:lnTo>
                <a:cubicBezTo>
                  <a:pt x="769768" y="1030787"/>
                  <a:pt x="772806" y="1028508"/>
                  <a:pt x="777363" y="1026989"/>
                </a:cubicBezTo>
                <a:cubicBezTo>
                  <a:pt x="780401" y="1023951"/>
                  <a:pt x="784199" y="1023191"/>
                  <a:pt x="788376" y="1024331"/>
                </a:cubicBezTo>
                <a:close/>
                <a:moveTo>
                  <a:pt x="138231" y="1024331"/>
                </a:moveTo>
                <a:cubicBezTo>
                  <a:pt x="142409" y="1025470"/>
                  <a:pt x="146966" y="1028508"/>
                  <a:pt x="151523" y="1033065"/>
                </a:cubicBezTo>
                <a:cubicBezTo>
                  <a:pt x="156080" y="1037622"/>
                  <a:pt x="156080" y="1042939"/>
                  <a:pt x="154181" y="1047496"/>
                </a:cubicBezTo>
                <a:lnTo>
                  <a:pt x="151411" y="1050628"/>
                </a:lnTo>
                <a:lnTo>
                  <a:pt x="121019" y="1050628"/>
                </a:lnTo>
                <a:lnTo>
                  <a:pt x="118484" y="1036863"/>
                </a:lnTo>
                <a:cubicBezTo>
                  <a:pt x="119623" y="1033065"/>
                  <a:pt x="122661" y="1030027"/>
                  <a:pt x="127218" y="1026989"/>
                </a:cubicBezTo>
                <a:cubicBezTo>
                  <a:pt x="130256" y="1023951"/>
                  <a:pt x="134054" y="1023191"/>
                  <a:pt x="138231" y="1024331"/>
                </a:cubicBezTo>
                <a:close/>
                <a:moveTo>
                  <a:pt x="894709" y="1021293"/>
                </a:moveTo>
                <a:cubicBezTo>
                  <a:pt x="898887" y="1022432"/>
                  <a:pt x="903444" y="1025470"/>
                  <a:pt x="908001" y="1030027"/>
                </a:cubicBezTo>
                <a:cubicBezTo>
                  <a:pt x="912558" y="1034584"/>
                  <a:pt x="913318" y="1039142"/>
                  <a:pt x="911799" y="1043319"/>
                </a:cubicBezTo>
                <a:lnTo>
                  <a:pt x="905246" y="1050628"/>
                </a:lnTo>
                <a:lnTo>
                  <a:pt x="880920" y="1050628"/>
                </a:lnTo>
                <a:lnTo>
                  <a:pt x="877620" y="1048256"/>
                </a:lnTo>
                <a:cubicBezTo>
                  <a:pt x="871544" y="1033065"/>
                  <a:pt x="871544" y="1026989"/>
                  <a:pt x="883696" y="1023951"/>
                </a:cubicBezTo>
                <a:cubicBezTo>
                  <a:pt x="886734" y="1020913"/>
                  <a:pt x="890532" y="1020153"/>
                  <a:pt x="894709" y="1021293"/>
                </a:cubicBezTo>
                <a:close/>
                <a:moveTo>
                  <a:pt x="694197" y="1021293"/>
                </a:moveTo>
                <a:cubicBezTo>
                  <a:pt x="698374" y="1022432"/>
                  <a:pt x="702931" y="1025470"/>
                  <a:pt x="707488" y="1030027"/>
                </a:cubicBezTo>
                <a:cubicBezTo>
                  <a:pt x="712046" y="1034584"/>
                  <a:pt x="712805" y="1039142"/>
                  <a:pt x="711286" y="1043319"/>
                </a:cubicBezTo>
                <a:lnTo>
                  <a:pt x="704733" y="1050628"/>
                </a:lnTo>
                <a:lnTo>
                  <a:pt x="680408" y="1050628"/>
                </a:lnTo>
                <a:lnTo>
                  <a:pt x="677108" y="1048256"/>
                </a:lnTo>
                <a:cubicBezTo>
                  <a:pt x="671032" y="1036103"/>
                  <a:pt x="677108" y="1030027"/>
                  <a:pt x="683184" y="1023951"/>
                </a:cubicBezTo>
                <a:cubicBezTo>
                  <a:pt x="686222" y="1020913"/>
                  <a:pt x="690020" y="1020153"/>
                  <a:pt x="694197" y="1021293"/>
                </a:cubicBezTo>
                <a:close/>
                <a:moveTo>
                  <a:pt x="596979" y="1021293"/>
                </a:moveTo>
                <a:cubicBezTo>
                  <a:pt x="601157" y="1022432"/>
                  <a:pt x="605714" y="1025470"/>
                  <a:pt x="610271" y="1030027"/>
                </a:cubicBezTo>
                <a:cubicBezTo>
                  <a:pt x="614828" y="1034584"/>
                  <a:pt x="615588" y="1039142"/>
                  <a:pt x="614069" y="1043319"/>
                </a:cubicBezTo>
                <a:lnTo>
                  <a:pt x="607516" y="1050628"/>
                </a:lnTo>
                <a:lnTo>
                  <a:pt x="583190" y="1050628"/>
                </a:lnTo>
                <a:lnTo>
                  <a:pt x="579890" y="1048256"/>
                </a:lnTo>
                <a:cubicBezTo>
                  <a:pt x="573814" y="1033065"/>
                  <a:pt x="576852" y="1026989"/>
                  <a:pt x="585966" y="1023951"/>
                </a:cubicBezTo>
                <a:cubicBezTo>
                  <a:pt x="589004" y="1020913"/>
                  <a:pt x="592802" y="1020153"/>
                  <a:pt x="596979" y="1021293"/>
                </a:cubicBezTo>
                <a:close/>
                <a:moveTo>
                  <a:pt x="1086106" y="1015217"/>
                </a:moveTo>
                <a:cubicBezTo>
                  <a:pt x="1090284" y="1016356"/>
                  <a:pt x="1094841" y="1019394"/>
                  <a:pt x="1099398" y="1023951"/>
                </a:cubicBezTo>
                <a:cubicBezTo>
                  <a:pt x="1108512" y="1033065"/>
                  <a:pt x="1099398" y="1045218"/>
                  <a:pt x="1093322" y="1048256"/>
                </a:cubicBezTo>
                <a:lnTo>
                  <a:pt x="1082478" y="1050628"/>
                </a:lnTo>
                <a:lnTo>
                  <a:pt x="1080771" y="1050628"/>
                </a:lnTo>
                <a:lnTo>
                  <a:pt x="1069017" y="1042180"/>
                </a:lnTo>
                <a:cubicBezTo>
                  <a:pt x="1062941" y="1030027"/>
                  <a:pt x="1065979" y="1023951"/>
                  <a:pt x="1075093" y="1017875"/>
                </a:cubicBezTo>
                <a:cubicBezTo>
                  <a:pt x="1078131" y="1014837"/>
                  <a:pt x="1081929" y="1014077"/>
                  <a:pt x="1086106" y="1015217"/>
                </a:cubicBezTo>
                <a:close/>
                <a:moveTo>
                  <a:pt x="1313961" y="1009141"/>
                </a:moveTo>
                <a:cubicBezTo>
                  <a:pt x="1318139" y="1010280"/>
                  <a:pt x="1322696" y="1013318"/>
                  <a:pt x="1327253" y="1017875"/>
                </a:cubicBezTo>
                <a:cubicBezTo>
                  <a:pt x="1336367" y="1026989"/>
                  <a:pt x="1327253" y="1039142"/>
                  <a:pt x="1321177" y="1042180"/>
                </a:cubicBezTo>
                <a:cubicBezTo>
                  <a:pt x="1315101" y="1045218"/>
                  <a:pt x="1302948" y="1048256"/>
                  <a:pt x="1296872" y="1036104"/>
                </a:cubicBezTo>
                <a:cubicBezTo>
                  <a:pt x="1290796" y="1023951"/>
                  <a:pt x="1293834" y="1017875"/>
                  <a:pt x="1302948" y="1011799"/>
                </a:cubicBezTo>
                <a:cubicBezTo>
                  <a:pt x="1305986" y="1008761"/>
                  <a:pt x="1309784" y="1008001"/>
                  <a:pt x="1313961" y="1009141"/>
                </a:cubicBezTo>
                <a:close/>
                <a:moveTo>
                  <a:pt x="2337788" y="996989"/>
                </a:moveTo>
                <a:cubicBezTo>
                  <a:pt x="2341966" y="998128"/>
                  <a:pt x="2346523" y="1001166"/>
                  <a:pt x="2351080" y="1005723"/>
                </a:cubicBezTo>
                <a:cubicBezTo>
                  <a:pt x="2360194" y="1014837"/>
                  <a:pt x="2354118" y="1023952"/>
                  <a:pt x="2345004" y="1030028"/>
                </a:cubicBezTo>
                <a:cubicBezTo>
                  <a:pt x="2338927" y="1033066"/>
                  <a:pt x="2326775" y="1036104"/>
                  <a:pt x="2320699" y="1023952"/>
                </a:cubicBezTo>
                <a:cubicBezTo>
                  <a:pt x="2314623" y="1008761"/>
                  <a:pt x="2317661" y="1002685"/>
                  <a:pt x="2326775" y="999647"/>
                </a:cubicBezTo>
                <a:cubicBezTo>
                  <a:pt x="2329813" y="996609"/>
                  <a:pt x="2333611" y="995849"/>
                  <a:pt x="2337788" y="996989"/>
                </a:cubicBezTo>
                <a:close/>
                <a:moveTo>
                  <a:pt x="1429407" y="990912"/>
                </a:moveTo>
                <a:cubicBezTo>
                  <a:pt x="1433585" y="992051"/>
                  <a:pt x="1438142" y="995089"/>
                  <a:pt x="1442699" y="999646"/>
                </a:cubicBezTo>
                <a:cubicBezTo>
                  <a:pt x="1451813" y="1008760"/>
                  <a:pt x="1445737" y="1017875"/>
                  <a:pt x="1436623" y="1023951"/>
                </a:cubicBezTo>
                <a:cubicBezTo>
                  <a:pt x="1430547" y="1026989"/>
                  <a:pt x="1418394" y="1030027"/>
                  <a:pt x="1412318" y="1017875"/>
                </a:cubicBezTo>
                <a:cubicBezTo>
                  <a:pt x="1406242" y="1005722"/>
                  <a:pt x="1409280" y="996608"/>
                  <a:pt x="1418394" y="993570"/>
                </a:cubicBezTo>
                <a:cubicBezTo>
                  <a:pt x="1421432" y="990532"/>
                  <a:pt x="1425230" y="989772"/>
                  <a:pt x="1429407" y="990912"/>
                </a:cubicBezTo>
                <a:close/>
                <a:moveTo>
                  <a:pt x="1672452" y="987874"/>
                </a:moveTo>
                <a:cubicBezTo>
                  <a:pt x="1676630" y="989013"/>
                  <a:pt x="1681187" y="992051"/>
                  <a:pt x="1685744" y="996608"/>
                </a:cubicBezTo>
                <a:cubicBezTo>
                  <a:pt x="1694858" y="1005722"/>
                  <a:pt x="1688782" y="1014837"/>
                  <a:pt x="1679668" y="1020913"/>
                </a:cubicBezTo>
                <a:cubicBezTo>
                  <a:pt x="1673592" y="1023951"/>
                  <a:pt x="1661439" y="1026989"/>
                  <a:pt x="1655363" y="1014837"/>
                </a:cubicBezTo>
                <a:cubicBezTo>
                  <a:pt x="1649287" y="1002684"/>
                  <a:pt x="1649287" y="993570"/>
                  <a:pt x="1661439" y="990532"/>
                </a:cubicBezTo>
                <a:cubicBezTo>
                  <a:pt x="1664477" y="987494"/>
                  <a:pt x="1668275" y="986734"/>
                  <a:pt x="1672452" y="987874"/>
                </a:cubicBezTo>
                <a:close/>
                <a:moveTo>
                  <a:pt x="1803089" y="975722"/>
                </a:moveTo>
                <a:cubicBezTo>
                  <a:pt x="1807266" y="976861"/>
                  <a:pt x="1811824" y="979899"/>
                  <a:pt x="1816381" y="984456"/>
                </a:cubicBezTo>
                <a:cubicBezTo>
                  <a:pt x="1825495" y="993570"/>
                  <a:pt x="1819419" y="1002685"/>
                  <a:pt x="1810305" y="1008761"/>
                </a:cubicBezTo>
                <a:cubicBezTo>
                  <a:pt x="1804228" y="1011799"/>
                  <a:pt x="1792076" y="1014837"/>
                  <a:pt x="1786000" y="1002685"/>
                </a:cubicBezTo>
                <a:cubicBezTo>
                  <a:pt x="1779924" y="987494"/>
                  <a:pt x="1782962" y="981418"/>
                  <a:pt x="1792076" y="978380"/>
                </a:cubicBezTo>
                <a:cubicBezTo>
                  <a:pt x="1795114" y="975342"/>
                  <a:pt x="1798912" y="974582"/>
                  <a:pt x="1803089" y="975722"/>
                </a:cubicBezTo>
                <a:close/>
                <a:moveTo>
                  <a:pt x="2030944" y="969646"/>
                </a:moveTo>
                <a:cubicBezTo>
                  <a:pt x="2035121" y="970785"/>
                  <a:pt x="2039679" y="973823"/>
                  <a:pt x="2044236" y="978380"/>
                </a:cubicBezTo>
                <a:cubicBezTo>
                  <a:pt x="2053350" y="987494"/>
                  <a:pt x="2047274" y="996609"/>
                  <a:pt x="2038160" y="1002685"/>
                </a:cubicBezTo>
                <a:cubicBezTo>
                  <a:pt x="2032083" y="1005723"/>
                  <a:pt x="2019931" y="1008761"/>
                  <a:pt x="2013855" y="996609"/>
                </a:cubicBezTo>
                <a:cubicBezTo>
                  <a:pt x="2007779" y="981418"/>
                  <a:pt x="2010817" y="975342"/>
                  <a:pt x="2019931" y="972304"/>
                </a:cubicBezTo>
                <a:cubicBezTo>
                  <a:pt x="2022969" y="969266"/>
                  <a:pt x="2026767" y="968506"/>
                  <a:pt x="2030944" y="969646"/>
                </a:cubicBezTo>
                <a:close/>
                <a:moveTo>
                  <a:pt x="405581" y="966608"/>
                </a:moveTo>
                <a:cubicBezTo>
                  <a:pt x="409759" y="967747"/>
                  <a:pt x="414316" y="970785"/>
                  <a:pt x="418873" y="975342"/>
                </a:cubicBezTo>
                <a:cubicBezTo>
                  <a:pt x="427987" y="984456"/>
                  <a:pt x="418873" y="996609"/>
                  <a:pt x="412797" y="999647"/>
                </a:cubicBezTo>
                <a:cubicBezTo>
                  <a:pt x="406721" y="1002685"/>
                  <a:pt x="394568" y="1005723"/>
                  <a:pt x="388492" y="993571"/>
                </a:cubicBezTo>
                <a:cubicBezTo>
                  <a:pt x="382416" y="978380"/>
                  <a:pt x="385454" y="972304"/>
                  <a:pt x="394568" y="969266"/>
                </a:cubicBezTo>
                <a:cubicBezTo>
                  <a:pt x="397606" y="966228"/>
                  <a:pt x="401404" y="965468"/>
                  <a:pt x="405581" y="966608"/>
                </a:cubicBezTo>
                <a:close/>
                <a:moveTo>
                  <a:pt x="2225380" y="957494"/>
                </a:moveTo>
                <a:cubicBezTo>
                  <a:pt x="2229557" y="958633"/>
                  <a:pt x="2234114" y="961671"/>
                  <a:pt x="2238671" y="966228"/>
                </a:cubicBezTo>
                <a:cubicBezTo>
                  <a:pt x="2247785" y="975342"/>
                  <a:pt x="2241709" y="984457"/>
                  <a:pt x="2232595" y="990533"/>
                </a:cubicBezTo>
                <a:cubicBezTo>
                  <a:pt x="2226519" y="993571"/>
                  <a:pt x="2214366" y="996609"/>
                  <a:pt x="2208290" y="984457"/>
                </a:cubicBezTo>
                <a:cubicBezTo>
                  <a:pt x="2202214" y="969266"/>
                  <a:pt x="2202214" y="963190"/>
                  <a:pt x="2214366" y="960152"/>
                </a:cubicBezTo>
                <a:cubicBezTo>
                  <a:pt x="2217405" y="957114"/>
                  <a:pt x="2221202" y="956354"/>
                  <a:pt x="2225380" y="957494"/>
                </a:cubicBezTo>
                <a:close/>
                <a:moveTo>
                  <a:pt x="1927649" y="954456"/>
                </a:moveTo>
                <a:cubicBezTo>
                  <a:pt x="1931827" y="955595"/>
                  <a:pt x="1936384" y="958633"/>
                  <a:pt x="1940941" y="963190"/>
                </a:cubicBezTo>
                <a:cubicBezTo>
                  <a:pt x="1950055" y="972304"/>
                  <a:pt x="1940941" y="984457"/>
                  <a:pt x="1934865" y="987495"/>
                </a:cubicBezTo>
                <a:cubicBezTo>
                  <a:pt x="1928788" y="990533"/>
                  <a:pt x="1916636" y="993571"/>
                  <a:pt x="1910560" y="981419"/>
                </a:cubicBezTo>
                <a:cubicBezTo>
                  <a:pt x="1904484" y="969266"/>
                  <a:pt x="1907522" y="963190"/>
                  <a:pt x="1916636" y="957114"/>
                </a:cubicBezTo>
                <a:cubicBezTo>
                  <a:pt x="1919674" y="954076"/>
                  <a:pt x="1923472" y="953316"/>
                  <a:pt x="1927649" y="954456"/>
                </a:cubicBezTo>
                <a:close/>
                <a:moveTo>
                  <a:pt x="244564" y="954456"/>
                </a:moveTo>
                <a:cubicBezTo>
                  <a:pt x="248742" y="955595"/>
                  <a:pt x="253299" y="958633"/>
                  <a:pt x="257856" y="963190"/>
                </a:cubicBezTo>
                <a:cubicBezTo>
                  <a:pt x="266970" y="972304"/>
                  <a:pt x="257856" y="984457"/>
                  <a:pt x="251780" y="987495"/>
                </a:cubicBezTo>
                <a:cubicBezTo>
                  <a:pt x="245703" y="990533"/>
                  <a:pt x="233551" y="993571"/>
                  <a:pt x="227475" y="981419"/>
                </a:cubicBezTo>
                <a:cubicBezTo>
                  <a:pt x="221399" y="969266"/>
                  <a:pt x="224437" y="963190"/>
                  <a:pt x="233551" y="957114"/>
                </a:cubicBezTo>
                <a:cubicBezTo>
                  <a:pt x="236589" y="954076"/>
                  <a:pt x="240387" y="953316"/>
                  <a:pt x="244564" y="954456"/>
                </a:cubicBezTo>
                <a:close/>
                <a:moveTo>
                  <a:pt x="2431968" y="951418"/>
                </a:moveTo>
                <a:cubicBezTo>
                  <a:pt x="2436146" y="952557"/>
                  <a:pt x="2440703" y="955595"/>
                  <a:pt x="2445260" y="960152"/>
                </a:cubicBezTo>
                <a:cubicBezTo>
                  <a:pt x="2454374" y="969266"/>
                  <a:pt x="2448298" y="978381"/>
                  <a:pt x="2439184" y="984457"/>
                </a:cubicBezTo>
                <a:cubicBezTo>
                  <a:pt x="2433108" y="987495"/>
                  <a:pt x="2420955" y="990533"/>
                  <a:pt x="2414879" y="978381"/>
                </a:cubicBezTo>
                <a:cubicBezTo>
                  <a:pt x="2408803" y="963190"/>
                  <a:pt x="2411841" y="957114"/>
                  <a:pt x="2420955" y="954076"/>
                </a:cubicBezTo>
                <a:cubicBezTo>
                  <a:pt x="2423993" y="951038"/>
                  <a:pt x="2427791" y="950278"/>
                  <a:pt x="2431968" y="951418"/>
                </a:cubicBezTo>
                <a:close/>
                <a:moveTo>
                  <a:pt x="1553968" y="948380"/>
                </a:moveTo>
                <a:cubicBezTo>
                  <a:pt x="1558145" y="949519"/>
                  <a:pt x="1562702" y="952557"/>
                  <a:pt x="1567259" y="957114"/>
                </a:cubicBezTo>
                <a:cubicBezTo>
                  <a:pt x="1576374" y="966228"/>
                  <a:pt x="1570298" y="975343"/>
                  <a:pt x="1561183" y="981419"/>
                </a:cubicBezTo>
                <a:cubicBezTo>
                  <a:pt x="1555107" y="984457"/>
                  <a:pt x="1542955" y="987495"/>
                  <a:pt x="1536879" y="975343"/>
                </a:cubicBezTo>
                <a:cubicBezTo>
                  <a:pt x="1530803" y="963190"/>
                  <a:pt x="1536879" y="957114"/>
                  <a:pt x="1542955" y="951038"/>
                </a:cubicBezTo>
                <a:cubicBezTo>
                  <a:pt x="1545993" y="948000"/>
                  <a:pt x="1549791" y="947240"/>
                  <a:pt x="1553968" y="948380"/>
                </a:cubicBezTo>
                <a:close/>
                <a:moveTo>
                  <a:pt x="1222819" y="933189"/>
                </a:moveTo>
                <a:cubicBezTo>
                  <a:pt x="1226997" y="934328"/>
                  <a:pt x="1231554" y="937366"/>
                  <a:pt x="1236111" y="941923"/>
                </a:cubicBezTo>
                <a:cubicBezTo>
                  <a:pt x="1245225" y="951037"/>
                  <a:pt x="1239149" y="960152"/>
                  <a:pt x="1230035" y="966228"/>
                </a:cubicBezTo>
                <a:cubicBezTo>
                  <a:pt x="1223959" y="969266"/>
                  <a:pt x="1211806" y="972304"/>
                  <a:pt x="1205730" y="960152"/>
                </a:cubicBezTo>
                <a:cubicBezTo>
                  <a:pt x="1199654" y="947999"/>
                  <a:pt x="1202692" y="938885"/>
                  <a:pt x="1211806" y="935847"/>
                </a:cubicBezTo>
                <a:cubicBezTo>
                  <a:pt x="1214844" y="932809"/>
                  <a:pt x="1218642" y="932049"/>
                  <a:pt x="1222819" y="933189"/>
                </a:cubicBezTo>
                <a:close/>
                <a:moveTo>
                  <a:pt x="1031421" y="930151"/>
                </a:moveTo>
                <a:cubicBezTo>
                  <a:pt x="1035599" y="931290"/>
                  <a:pt x="1040156" y="934328"/>
                  <a:pt x="1044713" y="938885"/>
                </a:cubicBezTo>
                <a:cubicBezTo>
                  <a:pt x="1053827" y="947999"/>
                  <a:pt x="1047751" y="957114"/>
                  <a:pt x="1038637" y="963190"/>
                </a:cubicBezTo>
                <a:cubicBezTo>
                  <a:pt x="1032561" y="966228"/>
                  <a:pt x="1020408" y="969266"/>
                  <a:pt x="1014332" y="957114"/>
                </a:cubicBezTo>
                <a:cubicBezTo>
                  <a:pt x="1008256" y="941923"/>
                  <a:pt x="1011294" y="935847"/>
                  <a:pt x="1020408" y="932809"/>
                </a:cubicBezTo>
                <a:cubicBezTo>
                  <a:pt x="1023446" y="929771"/>
                  <a:pt x="1027244" y="929011"/>
                  <a:pt x="1031421" y="930151"/>
                </a:cubicBezTo>
                <a:close/>
                <a:moveTo>
                  <a:pt x="931165" y="930151"/>
                </a:moveTo>
                <a:cubicBezTo>
                  <a:pt x="935343" y="931290"/>
                  <a:pt x="939900" y="934328"/>
                  <a:pt x="944457" y="938885"/>
                </a:cubicBezTo>
                <a:cubicBezTo>
                  <a:pt x="953571" y="947999"/>
                  <a:pt x="947495" y="957114"/>
                  <a:pt x="938381" y="963190"/>
                </a:cubicBezTo>
                <a:cubicBezTo>
                  <a:pt x="932305" y="966228"/>
                  <a:pt x="920152" y="969266"/>
                  <a:pt x="914076" y="957114"/>
                </a:cubicBezTo>
                <a:cubicBezTo>
                  <a:pt x="908000" y="944961"/>
                  <a:pt x="911038" y="935847"/>
                  <a:pt x="920152" y="932809"/>
                </a:cubicBezTo>
                <a:cubicBezTo>
                  <a:pt x="923190" y="929771"/>
                  <a:pt x="926988" y="929011"/>
                  <a:pt x="931165" y="930151"/>
                </a:cubicBezTo>
                <a:close/>
                <a:moveTo>
                  <a:pt x="123041" y="930151"/>
                </a:moveTo>
                <a:cubicBezTo>
                  <a:pt x="127219" y="931290"/>
                  <a:pt x="131776" y="934328"/>
                  <a:pt x="136333" y="938885"/>
                </a:cubicBezTo>
                <a:cubicBezTo>
                  <a:pt x="145447" y="947999"/>
                  <a:pt x="139371" y="957114"/>
                  <a:pt x="130257" y="963190"/>
                </a:cubicBezTo>
                <a:cubicBezTo>
                  <a:pt x="124181" y="966228"/>
                  <a:pt x="112028" y="969266"/>
                  <a:pt x="105952" y="957114"/>
                </a:cubicBezTo>
                <a:cubicBezTo>
                  <a:pt x="99876" y="944961"/>
                  <a:pt x="99876" y="935847"/>
                  <a:pt x="112028" y="932809"/>
                </a:cubicBezTo>
                <a:cubicBezTo>
                  <a:pt x="115066" y="929771"/>
                  <a:pt x="118864" y="929011"/>
                  <a:pt x="123041" y="930151"/>
                </a:cubicBezTo>
                <a:close/>
                <a:moveTo>
                  <a:pt x="524065" y="917999"/>
                </a:moveTo>
                <a:cubicBezTo>
                  <a:pt x="528243" y="919138"/>
                  <a:pt x="532800" y="922176"/>
                  <a:pt x="537357" y="926733"/>
                </a:cubicBezTo>
                <a:cubicBezTo>
                  <a:pt x="546471" y="935847"/>
                  <a:pt x="540395" y="944962"/>
                  <a:pt x="531281" y="951038"/>
                </a:cubicBezTo>
                <a:cubicBezTo>
                  <a:pt x="525204" y="954076"/>
                  <a:pt x="513052" y="957114"/>
                  <a:pt x="506976" y="944962"/>
                </a:cubicBezTo>
                <a:cubicBezTo>
                  <a:pt x="500900" y="932809"/>
                  <a:pt x="500900" y="926733"/>
                  <a:pt x="513052" y="920657"/>
                </a:cubicBezTo>
                <a:cubicBezTo>
                  <a:pt x="516090" y="917619"/>
                  <a:pt x="519888" y="916859"/>
                  <a:pt x="524065" y="917999"/>
                </a:cubicBezTo>
                <a:close/>
                <a:moveTo>
                  <a:pt x="824833" y="911923"/>
                </a:moveTo>
                <a:cubicBezTo>
                  <a:pt x="829011" y="913062"/>
                  <a:pt x="833568" y="916100"/>
                  <a:pt x="838125" y="920657"/>
                </a:cubicBezTo>
                <a:cubicBezTo>
                  <a:pt x="847239" y="929771"/>
                  <a:pt x="841163" y="938886"/>
                  <a:pt x="832049" y="944962"/>
                </a:cubicBezTo>
                <a:cubicBezTo>
                  <a:pt x="825973" y="948000"/>
                  <a:pt x="813820" y="951038"/>
                  <a:pt x="807744" y="938886"/>
                </a:cubicBezTo>
                <a:cubicBezTo>
                  <a:pt x="801668" y="926733"/>
                  <a:pt x="801668" y="920657"/>
                  <a:pt x="813820" y="914581"/>
                </a:cubicBezTo>
                <a:cubicBezTo>
                  <a:pt x="816858" y="911543"/>
                  <a:pt x="820656" y="910783"/>
                  <a:pt x="824833" y="911923"/>
                </a:cubicBezTo>
                <a:close/>
                <a:moveTo>
                  <a:pt x="2137276" y="905847"/>
                </a:moveTo>
                <a:cubicBezTo>
                  <a:pt x="2141453" y="906986"/>
                  <a:pt x="2146010" y="910024"/>
                  <a:pt x="2150567" y="914581"/>
                </a:cubicBezTo>
                <a:cubicBezTo>
                  <a:pt x="2159682" y="923695"/>
                  <a:pt x="2153605" y="932810"/>
                  <a:pt x="2144491" y="938886"/>
                </a:cubicBezTo>
                <a:cubicBezTo>
                  <a:pt x="2138415" y="941924"/>
                  <a:pt x="2126263" y="944962"/>
                  <a:pt x="2120187" y="932810"/>
                </a:cubicBezTo>
                <a:cubicBezTo>
                  <a:pt x="2114111" y="917619"/>
                  <a:pt x="2120187" y="914581"/>
                  <a:pt x="2126263" y="908505"/>
                </a:cubicBezTo>
                <a:cubicBezTo>
                  <a:pt x="2129301" y="905467"/>
                  <a:pt x="2133099" y="904707"/>
                  <a:pt x="2137276" y="905847"/>
                </a:cubicBezTo>
                <a:close/>
                <a:moveTo>
                  <a:pt x="630397" y="905847"/>
                </a:moveTo>
                <a:cubicBezTo>
                  <a:pt x="634575" y="906986"/>
                  <a:pt x="639132" y="910024"/>
                  <a:pt x="643689" y="914581"/>
                </a:cubicBezTo>
                <a:cubicBezTo>
                  <a:pt x="652803" y="923695"/>
                  <a:pt x="646727" y="932810"/>
                  <a:pt x="637613" y="938886"/>
                </a:cubicBezTo>
                <a:cubicBezTo>
                  <a:pt x="631537" y="941924"/>
                  <a:pt x="619384" y="944962"/>
                  <a:pt x="613308" y="932810"/>
                </a:cubicBezTo>
                <a:cubicBezTo>
                  <a:pt x="607232" y="917619"/>
                  <a:pt x="610270" y="911543"/>
                  <a:pt x="619384" y="908505"/>
                </a:cubicBezTo>
                <a:cubicBezTo>
                  <a:pt x="622422" y="905467"/>
                  <a:pt x="626220" y="904707"/>
                  <a:pt x="630397" y="905847"/>
                </a:cubicBezTo>
                <a:close/>
                <a:moveTo>
                  <a:pt x="1332189" y="896733"/>
                </a:moveTo>
                <a:cubicBezTo>
                  <a:pt x="1336367" y="897872"/>
                  <a:pt x="1340924" y="900910"/>
                  <a:pt x="1345481" y="905467"/>
                </a:cubicBezTo>
                <a:cubicBezTo>
                  <a:pt x="1354595" y="914581"/>
                  <a:pt x="1348519" y="923696"/>
                  <a:pt x="1339405" y="929772"/>
                </a:cubicBezTo>
                <a:cubicBezTo>
                  <a:pt x="1333328" y="932810"/>
                  <a:pt x="1321176" y="935848"/>
                  <a:pt x="1315100" y="923696"/>
                </a:cubicBezTo>
                <a:cubicBezTo>
                  <a:pt x="1309024" y="911543"/>
                  <a:pt x="1312062" y="902429"/>
                  <a:pt x="1321176" y="899391"/>
                </a:cubicBezTo>
                <a:cubicBezTo>
                  <a:pt x="1324214" y="896353"/>
                  <a:pt x="1328012" y="895593"/>
                  <a:pt x="1332189" y="896733"/>
                </a:cubicBezTo>
                <a:close/>
                <a:moveTo>
                  <a:pt x="724577" y="890656"/>
                </a:moveTo>
                <a:cubicBezTo>
                  <a:pt x="728755" y="891795"/>
                  <a:pt x="733312" y="894833"/>
                  <a:pt x="737869" y="899390"/>
                </a:cubicBezTo>
                <a:cubicBezTo>
                  <a:pt x="746983" y="908504"/>
                  <a:pt x="740907" y="917619"/>
                  <a:pt x="731793" y="923695"/>
                </a:cubicBezTo>
                <a:cubicBezTo>
                  <a:pt x="725716" y="926733"/>
                  <a:pt x="713564" y="929771"/>
                  <a:pt x="707488" y="917619"/>
                </a:cubicBezTo>
                <a:cubicBezTo>
                  <a:pt x="701412" y="902428"/>
                  <a:pt x="704450" y="896352"/>
                  <a:pt x="713564" y="893314"/>
                </a:cubicBezTo>
                <a:cubicBezTo>
                  <a:pt x="716602" y="890276"/>
                  <a:pt x="720400" y="889516"/>
                  <a:pt x="724577" y="890656"/>
                </a:cubicBezTo>
                <a:close/>
                <a:moveTo>
                  <a:pt x="1435484" y="884580"/>
                </a:moveTo>
                <a:cubicBezTo>
                  <a:pt x="1439662" y="885719"/>
                  <a:pt x="1444219" y="888757"/>
                  <a:pt x="1448776" y="893314"/>
                </a:cubicBezTo>
                <a:cubicBezTo>
                  <a:pt x="1457890" y="902428"/>
                  <a:pt x="1451814" y="911543"/>
                  <a:pt x="1442700" y="917619"/>
                </a:cubicBezTo>
                <a:cubicBezTo>
                  <a:pt x="1436624" y="920657"/>
                  <a:pt x="1424471" y="923695"/>
                  <a:pt x="1418395" y="911543"/>
                </a:cubicBezTo>
                <a:cubicBezTo>
                  <a:pt x="1412319" y="899390"/>
                  <a:pt x="1415357" y="890276"/>
                  <a:pt x="1424471" y="887238"/>
                </a:cubicBezTo>
                <a:cubicBezTo>
                  <a:pt x="1427509" y="884200"/>
                  <a:pt x="1431307" y="883440"/>
                  <a:pt x="1435484" y="884580"/>
                </a:cubicBezTo>
                <a:close/>
                <a:moveTo>
                  <a:pt x="1131677" y="884580"/>
                </a:moveTo>
                <a:cubicBezTo>
                  <a:pt x="1135855" y="885719"/>
                  <a:pt x="1140412" y="888757"/>
                  <a:pt x="1144969" y="893314"/>
                </a:cubicBezTo>
                <a:cubicBezTo>
                  <a:pt x="1154083" y="902428"/>
                  <a:pt x="1144969" y="914581"/>
                  <a:pt x="1138893" y="917619"/>
                </a:cubicBezTo>
                <a:cubicBezTo>
                  <a:pt x="1132817" y="920657"/>
                  <a:pt x="1120664" y="923695"/>
                  <a:pt x="1114588" y="911543"/>
                </a:cubicBezTo>
                <a:cubicBezTo>
                  <a:pt x="1108512" y="896352"/>
                  <a:pt x="1111550" y="890276"/>
                  <a:pt x="1120664" y="887238"/>
                </a:cubicBezTo>
                <a:cubicBezTo>
                  <a:pt x="1123702" y="884200"/>
                  <a:pt x="1127500" y="883440"/>
                  <a:pt x="1131677" y="884580"/>
                </a:cubicBezTo>
                <a:close/>
                <a:moveTo>
                  <a:pt x="1757518" y="881542"/>
                </a:moveTo>
                <a:cubicBezTo>
                  <a:pt x="1761695" y="882681"/>
                  <a:pt x="1766253" y="885719"/>
                  <a:pt x="1770810" y="890276"/>
                </a:cubicBezTo>
                <a:cubicBezTo>
                  <a:pt x="1779924" y="899390"/>
                  <a:pt x="1773848" y="908505"/>
                  <a:pt x="1764734" y="914581"/>
                </a:cubicBezTo>
                <a:cubicBezTo>
                  <a:pt x="1758657" y="917619"/>
                  <a:pt x="1746505" y="920657"/>
                  <a:pt x="1740429" y="908505"/>
                </a:cubicBezTo>
                <a:cubicBezTo>
                  <a:pt x="1734353" y="896352"/>
                  <a:pt x="1734353" y="890276"/>
                  <a:pt x="1746505" y="884200"/>
                </a:cubicBezTo>
                <a:cubicBezTo>
                  <a:pt x="1749543" y="881162"/>
                  <a:pt x="1753341" y="880402"/>
                  <a:pt x="1757518" y="881542"/>
                </a:cubicBezTo>
                <a:close/>
                <a:moveTo>
                  <a:pt x="1654224" y="881542"/>
                </a:moveTo>
                <a:cubicBezTo>
                  <a:pt x="1658402" y="882681"/>
                  <a:pt x="1662959" y="885719"/>
                  <a:pt x="1667516" y="890276"/>
                </a:cubicBezTo>
                <a:cubicBezTo>
                  <a:pt x="1676630" y="899390"/>
                  <a:pt x="1670554" y="908505"/>
                  <a:pt x="1661440" y="914581"/>
                </a:cubicBezTo>
                <a:cubicBezTo>
                  <a:pt x="1655364" y="917619"/>
                  <a:pt x="1643211" y="920657"/>
                  <a:pt x="1637135" y="908505"/>
                </a:cubicBezTo>
                <a:cubicBezTo>
                  <a:pt x="1631059" y="896352"/>
                  <a:pt x="1634097" y="890276"/>
                  <a:pt x="1643211" y="884200"/>
                </a:cubicBezTo>
                <a:cubicBezTo>
                  <a:pt x="1646249" y="881162"/>
                  <a:pt x="1650047" y="880402"/>
                  <a:pt x="1654224" y="881542"/>
                </a:cubicBezTo>
                <a:close/>
                <a:moveTo>
                  <a:pt x="2346903" y="878504"/>
                </a:moveTo>
                <a:cubicBezTo>
                  <a:pt x="2351080" y="879643"/>
                  <a:pt x="2355637" y="882681"/>
                  <a:pt x="2360194" y="887238"/>
                </a:cubicBezTo>
                <a:cubicBezTo>
                  <a:pt x="2369308" y="896352"/>
                  <a:pt x="2363232" y="905467"/>
                  <a:pt x="2354118" y="911543"/>
                </a:cubicBezTo>
                <a:cubicBezTo>
                  <a:pt x="2348042" y="914581"/>
                  <a:pt x="2335889" y="917619"/>
                  <a:pt x="2329813" y="905467"/>
                </a:cubicBezTo>
                <a:cubicBezTo>
                  <a:pt x="2323737" y="893314"/>
                  <a:pt x="2326775" y="887238"/>
                  <a:pt x="2335889" y="881162"/>
                </a:cubicBezTo>
                <a:cubicBezTo>
                  <a:pt x="2338928" y="878124"/>
                  <a:pt x="2342725" y="877364"/>
                  <a:pt x="2346903" y="878504"/>
                </a:cubicBezTo>
                <a:close/>
                <a:moveTo>
                  <a:pt x="320515" y="872428"/>
                </a:moveTo>
                <a:cubicBezTo>
                  <a:pt x="324693" y="873567"/>
                  <a:pt x="329250" y="876605"/>
                  <a:pt x="333807" y="881162"/>
                </a:cubicBezTo>
                <a:cubicBezTo>
                  <a:pt x="342921" y="890276"/>
                  <a:pt x="336845" y="899391"/>
                  <a:pt x="327731" y="905467"/>
                </a:cubicBezTo>
                <a:cubicBezTo>
                  <a:pt x="321654" y="908505"/>
                  <a:pt x="309502" y="911543"/>
                  <a:pt x="303426" y="899391"/>
                </a:cubicBezTo>
                <a:cubicBezTo>
                  <a:pt x="297350" y="887238"/>
                  <a:pt x="300388" y="881162"/>
                  <a:pt x="309502" y="875086"/>
                </a:cubicBezTo>
                <a:cubicBezTo>
                  <a:pt x="312540" y="872048"/>
                  <a:pt x="316338" y="871288"/>
                  <a:pt x="320515" y="872428"/>
                </a:cubicBezTo>
                <a:close/>
                <a:moveTo>
                  <a:pt x="1876003" y="866352"/>
                </a:moveTo>
                <a:cubicBezTo>
                  <a:pt x="1880180" y="867491"/>
                  <a:pt x="1884737" y="870529"/>
                  <a:pt x="1889294" y="875086"/>
                </a:cubicBezTo>
                <a:cubicBezTo>
                  <a:pt x="1898408" y="884200"/>
                  <a:pt x="1889294" y="896353"/>
                  <a:pt x="1883218" y="899391"/>
                </a:cubicBezTo>
                <a:cubicBezTo>
                  <a:pt x="1877142" y="902429"/>
                  <a:pt x="1864989" y="905467"/>
                  <a:pt x="1858913" y="893315"/>
                </a:cubicBezTo>
                <a:cubicBezTo>
                  <a:pt x="1852837" y="878124"/>
                  <a:pt x="1855875" y="872048"/>
                  <a:pt x="1864989" y="869010"/>
                </a:cubicBezTo>
                <a:cubicBezTo>
                  <a:pt x="1868028" y="865972"/>
                  <a:pt x="1871825" y="865212"/>
                  <a:pt x="1876003" y="866352"/>
                </a:cubicBezTo>
                <a:close/>
                <a:moveTo>
                  <a:pt x="2000563" y="857238"/>
                </a:moveTo>
                <a:cubicBezTo>
                  <a:pt x="2004740" y="858377"/>
                  <a:pt x="2009298" y="861415"/>
                  <a:pt x="2013855" y="865972"/>
                </a:cubicBezTo>
                <a:cubicBezTo>
                  <a:pt x="2022969" y="875086"/>
                  <a:pt x="2013855" y="887239"/>
                  <a:pt x="2007779" y="890277"/>
                </a:cubicBezTo>
                <a:cubicBezTo>
                  <a:pt x="2001702" y="893315"/>
                  <a:pt x="1989550" y="896353"/>
                  <a:pt x="1983474" y="884201"/>
                </a:cubicBezTo>
                <a:cubicBezTo>
                  <a:pt x="1977398" y="872048"/>
                  <a:pt x="1980436" y="865972"/>
                  <a:pt x="1989550" y="859896"/>
                </a:cubicBezTo>
                <a:cubicBezTo>
                  <a:pt x="1992588" y="856858"/>
                  <a:pt x="1996386" y="856098"/>
                  <a:pt x="2000563" y="857238"/>
                </a:cubicBezTo>
                <a:close/>
                <a:moveTo>
                  <a:pt x="420771" y="857238"/>
                </a:moveTo>
                <a:cubicBezTo>
                  <a:pt x="424948" y="858377"/>
                  <a:pt x="429505" y="861415"/>
                  <a:pt x="434062" y="865972"/>
                </a:cubicBezTo>
                <a:cubicBezTo>
                  <a:pt x="443177" y="875086"/>
                  <a:pt x="437101" y="884201"/>
                  <a:pt x="427986" y="890277"/>
                </a:cubicBezTo>
                <a:cubicBezTo>
                  <a:pt x="421910" y="893315"/>
                  <a:pt x="409758" y="896353"/>
                  <a:pt x="403682" y="884201"/>
                </a:cubicBezTo>
                <a:cubicBezTo>
                  <a:pt x="397606" y="872048"/>
                  <a:pt x="403682" y="865972"/>
                  <a:pt x="409758" y="859896"/>
                </a:cubicBezTo>
                <a:cubicBezTo>
                  <a:pt x="412796" y="856858"/>
                  <a:pt x="416594" y="856098"/>
                  <a:pt x="420771" y="857238"/>
                </a:cubicBezTo>
                <a:close/>
                <a:moveTo>
                  <a:pt x="2237532" y="848124"/>
                </a:moveTo>
                <a:cubicBezTo>
                  <a:pt x="2241710" y="849263"/>
                  <a:pt x="2246267" y="852301"/>
                  <a:pt x="2250824" y="856858"/>
                </a:cubicBezTo>
                <a:cubicBezTo>
                  <a:pt x="2259938" y="865972"/>
                  <a:pt x="2250824" y="878125"/>
                  <a:pt x="2244748" y="881163"/>
                </a:cubicBezTo>
                <a:cubicBezTo>
                  <a:pt x="2238672" y="884201"/>
                  <a:pt x="2226519" y="887239"/>
                  <a:pt x="2220443" y="875087"/>
                </a:cubicBezTo>
                <a:cubicBezTo>
                  <a:pt x="2214367" y="859896"/>
                  <a:pt x="2217405" y="853820"/>
                  <a:pt x="2226519" y="850782"/>
                </a:cubicBezTo>
                <a:cubicBezTo>
                  <a:pt x="2229557" y="847744"/>
                  <a:pt x="2233355" y="846984"/>
                  <a:pt x="2237532" y="848124"/>
                </a:cubicBezTo>
                <a:close/>
                <a:moveTo>
                  <a:pt x="211145" y="848124"/>
                </a:moveTo>
                <a:cubicBezTo>
                  <a:pt x="215322" y="849263"/>
                  <a:pt x="219879" y="852301"/>
                  <a:pt x="224436" y="856858"/>
                </a:cubicBezTo>
                <a:cubicBezTo>
                  <a:pt x="233551" y="865972"/>
                  <a:pt x="227475" y="875087"/>
                  <a:pt x="218360" y="881163"/>
                </a:cubicBezTo>
                <a:cubicBezTo>
                  <a:pt x="212284" y="884201"/>
                  <a:pt x="200132" y="887239"/>
                  <a:pt x="194056" y="875087"/>
                </a:cubicBezTo>
                <a:cubicBezTo>
                  <a:pt x="187980" y="859896"/>
                  <a:pt x="194056" y="856858"/>
                  <a:pt x="200132" y="850782"/>
                </a:cubicBezTo>
                <a:cubicBezTo>
                  <a:pt x="203170" y="847744"/>
                  <a:pt x="206967" y="846984"/>
                  <a:pt x="211145" y="848124"/>
                </a:cubicBezTo>
                <a:close/>
                <a:moveTo>
                  <a:pt x="1511435" y="839009"/>
                </a:moveTo>
                <a:cubicBezTo>
                  <a:pt x="1515613" y="840148"/>
                  <a:pt x="1520170" y="843186"/>
                  <a:pt x="1524727" y="847743"/>
                </a:cubicBezTo>
                <a:cubicBezTo>
                  <a:pt x="1533841" y="856857"/>
                  <a:pt x="1527765" y="865972"/>
                  <a:pt x="1518651" y="872048"/>
                </a:cubicBezTo>
                <a:cubicBezTo>
                  <a:pt x="1512575" y="875086"/>
                  <a:pt x="1500422" y="878124"/>
                  <a:pt x="1494346" y="865972"/>
                </a:cubicBezTo>
                <a:cubicBezTo>
                  <a:pt x="1488270" y="850781"/>
                  <a:pt x="1491308" y="844705"/>
                  <a:pt x="1500422" y="841667"/>
                </a:cubicBezTo>
                <a:cubicBezTo>
                  <a:pt x="1503460" y="838629"/>
                  <a:pt x="1507258" y="837869"/>
                  <a:pt x="1511435" y="839009"/>
                </a:cubicBezTo>
                <a:close/>
                <a:moveTo>
                  <a:pt x="1253200" y="826857"/>
                </a:moveTo>
                <a:cubicBezTo>
                  <a:pt x="1257378" y="827996"/>
                  <a:pt x="1261935" y="831034"/>
                  <a:pt x="1266492" y="835591"/>
                </a:cubicBezTo>
                <a:cubicBezTo>
                  <a:pt x="1275606" y="844705"/>
                  <a:pt x="1269530" y="853820"/>
                  <a:pt x="1260416" y="859896"/>
                </a:cubicBezTo>
                <a:cubicBezTo>
                  <a:pt x="1254340" y="862934"/>
                  <a:pt x="1242187" y="865972"/>
                  <a:pt x="1236111" y="853820"/>
                </a:cubicBezTo>
                <a:cubicBezTo>
                  <a:pt x="1230035" y="841667"/>
                  <a:pt x="1233073" y="832553"/>
                  <a:pt x="1242187" y="829515"/>
                </a:cubicBezTo>
                <a:cubicBezTo>
                  <a:pt x="1245225" y="826477"/>
                  <a:pt x="1249023" y="825717"/>
                  <a:pt x="1253200" y="826857"/>
                </a:cubicBezTo>
                <a:close/>
                <a:moveTo>
                  <a:pt x="2428930" y="814705"/>
                </a:moveTo>
                <a:cubicBezTo>
                  <a:pt x="2433107" y="815844"/>
                  <a:pt x="2437664" y="818882"/>
                  <a:pt x="2442221" y="823439"/>
                </a:cubicBezTo>
                <a:cubicBezTo>
                  <a:pt x="2451336" y="832553"/>
                  <a:pt x="2445259" y="841668"/>
                  <a:pt x="2436145" y="847744"/>
                </a:cubicBezTo>
                <a:cubicBezTo>
                  <a:pt x="2430069" y="850782"/>
                  <a:pt x="2417917" y="853820"/>
                  <a:pt x="2411841" y="841668"/>
                </a:cubicBezTo>
                <a:cubicBezTo>
                  <a:pt x="2405765" y="829515"/>
                  <a:pt x="2411841" y="823439"/>
                  <a:pt x="2417917" y="817363"/>
                </a:cubicBezTo>
                <a:cubicBezTo>
                  <a:pt x="2420955" y="814325"/>
                  <a:pt x="2424753" y="813565"/>
                  <a:pt x="2428930" y="814705"/>
                </a:cubicBezTo>
                <a:close/>
                <a:moveTo>
                  <a:pt x="991927" y="814705"/>
                </a:moveTo>
                <a:cubicBezTo>
                  <a:pt x="996104" y="815844"/>
                  <a:pt x="1000661" y="818882"/>
                  <a:pt x="1005218" y="823439"/>
                </a:cubicBezTo>
                <a:cubicBezTo>
                  <a:pt x="1014333" y="832553"/>
                  <a:pt x="1005218" y="844706"/>
                  <a:pt x="999142" y="847744"/>
                </a:cubicBezTo>
                <a:cubicBezTo>
                  <a:pt x="993066" y="850782"/>
                  <a:pt x="980914" y="853820"/>
                  <a:pt x="974838" y="841668"/>
                </a:cubicBezTo>
                <a:cubicBezTo>
                  <a:pt x="968762" y="829515"/>
                  <a:pt x="974838" y="823439"/>
                  <a:pt x="980914" y="817363"/>
                </a:cubicBezTo>
                <a:cubicBezTo>
                  <a:pt x="983952" y="814325"/>
                  <a:pt x="987750" y="813565"/>
                  <a:pt x="991927" y="814705"/>
                </a:cubicBezTo>
                <a:close/>
                <a:moveTo>
                  <a:pt x="894709" y="814705"/>
                </a:moveTo>
                <a:cubicBezTo>
                  <a:pt x="898887" y="815844"/>
                  <a:pt x="903444" y="818882"/>
                  <a:pt x="908001" y="823439"/>
                </a:cubicBezTo>
                <a:cubicBezTo>
                  <a:pt x="917115" y="832553"/>
                  <a:pt x="911039" y="841668"/>
                  <a:pt x="901925" y="847744"/>
                </a:cubicBezTo>
                <a:cubicBezTo>
                  <a:pt x="895849" y="850782"/>
                  <a:pt x="883696" y="853820"/>
                  <a:pt x="877620" y="841668"/>
                </a:cubicBezTo>
                <a:cubicBezTo>
                  <a:pt x="871544" y="829515"/>
                  <a:pt x="874582" y="823439"/>
                  <a:pt x="883696" y="817363"/>
                </a:cubicBezTo>
                <a:cubicBezTo>
                  <a:pt x="886734" y="814325"/>
                  <a:pt x="890532" y="813565"/>
                  <a:pt x="894709" y="814705"/>
                </a:cubicBezTo>
                <a:close/>
                <a:moveTo>
                  <a:pt x="2088668" y="805591"/>
                </a:moveTo>
                <a:cubicBezTo>
                  <a:pt x="2092845" y="806730"/>
                  <a:pt x="2097402" y="809768"/>
                  <a:pt x="2101959" y="814325"/>
                </a:cubicBezTo>
                <a:cubicBezTo>
                  <a:pt x="2111073" y="823439"/>
                  <a:pt x="2104997" y="832554"/>
                  <a:pt x="2095883" y="838630"/>
                </a:cubicBezTo>
                <a:cubicBezTo>
                  <a:pt x="2089807" y="841668"/>
                  <a:pt x="2077654" y="844706"/>
                  <a:pt x="2071578" y="832554"/>
                </a:cubicBezTo>
                <a:cubicBezTo>
                  <a:pt x="2065502" y="817363"/>
                  <a:pt x="2068540" y="811287"/>
                  <a:pt x="2077654" y="808249"/>
                </a:cubicBezTo>
                <a:cubicBezTo>
                  <a:pt x="2080693" y="805211"/>
                  <a:pt x="2084490" y="804451"/>
                  <a:pt x="2088668" y="805591"/>
                </a:cubicBezTo>
                <a:close/>
                <a:moveTo>
                  <a:pt x="575712" y="802553"/>
                </a:moveTo>
                <a:cubicBezTo>
                  <a:pt x="579890" y="803692"/>
                  <a:pt x="584447" y="806730"/>
                  <a:pt x="589004" y="811287"/>
                </a:cubicBezTo>
                <a:cubicBezTo>
                  <a:pt x="598118" y="820401"/>
                  <a:pt x="589004" y="832554"/>
                  <a:pt x="582928" y="835592"/>
                </a:cubicBezTo>
                <a:cubicBezTo>
                  <a:pt x="576852" y="838630"/>
                  <a:pt x="564699" y="841668"/>
                  <a:pt x="558623" y="829516"/>
                </a:cubicBezTo>
                <a:cubicBezTo>
                  <a:pt x="552547" y="817363"/>
                  <a:pt x="555585" y="811287"/>
                  <a:pt x="564699" y="805211"/>
                </a:cubicBezTo>
                <a:cubicBezTo>
                  <a:pt x="567737" y="802173"/>
                  <a:pt x="571535" y="801413"/>
                  <a:pt x="575712" y="802553"/>
                </a:cubicBezTo>
                <a:close/>
                <a:moveTo>
                  <a:pt x="1602577" y="796477"/>
                </a:moveTo>
                <a:cubicBezTo>
                  <a:pt x="1606755" y="797616"/>
                  <a:pt x="1611312" y="800654"/>
                  <a:pt x="1615869" y="805211"/>
                </a:cubicBezTo>
                <a:cubicBezTo>
                  <a:pt x="1624983" y="814325"/>
                  <a:pt x="1615869" y="826478"/>
                  <a:pt x="1609793" y="829516"/>
                </a:cubicBezTo>
                <a:cubicBezTo>
                  <a:pt x="1603717" y="832554"/>
                  <a:pt x="1591564" y="835592"/>
                  <a:pt x="1585488" y="823440"/>
                </a:cubicBezTo>
                <a:cubicBezTo>
                  <a:pt x="1579412" y="811287"/>
                  <a:pt x="1582450" y="805211"/>
                  <a:pt x="1591564" y="799135"/>
                </a:cubicBezTo>
                <a:cubicBezTo>
                  <a:pt x="1594602" y="796097"/>
                  <a:pt x="1598400" y="795337"/>
                  <a:pt x="1602577" y="796477"/>
                </a:cubicBezTo>
                <a:close/>
                <a:moveTo>
                  <a:pt x="1104335" y="793438"/>
                </a:moveTo>
                <a:cubicBezTo>
                  <a:pt x="1108513" y="794577"/>
                  <a:pt x="1113070" y="797615"/>
                  <a:pt x="1117627" y="802172"/>
                </a:cubicBezTo>
                <a:cubicBezTo>
                  <a:pt x="1126741" y="811286"/>
                  <a:pt x="1117627" y="823439"/>
                  <a:pt x="1111551" y="826477"/>
                </a:cubicBezTo>
                <a:cubicBezTo>
                  <a:pt x="1105474" y="829515"/>
                  <a:pt x="1093322" y="832553"/>
                  <a:pt x="1087246" y="820401"/>
                </a:cubicBezTo>
                <a:cubicBezTo>
                  <a:pt x="1081170" y="805210"/>
                  <a:pt x="1084208" y="799134"/>
                  <a:pt x="1093322" y="796096"/>
                </a:cubicBezTo>
                <a:cubicBezTo>
                  <a:pt x="1096360" y="793058"/>
                  <a:pt x="1100158" y="792298"/>
                  <a:pt x="1104335" y="793438"/>
                </a:cubicBezTo>
                <a:close/>
                <a:moveTo>
                  <a:pt x="791415" y="793438"/>
                </a:moveTo>
                <a:cubicBezTo>
                  <a:pt x="795593" y="794577"/>
                  <a:pt x="800150" y="797615"/>
                  <a:pt x="804707" y="802172"/>
                </a:cubicBezTo>
                <a:cubicBezTo>
                  <a:pt x="813821" y="811286"/>
                  <a:pt x="807745" y="820401"/>
                  <a:pt x="798631" y="826477"/>
                </a:cubicBezTo>
                <a:cubicBezTo>
                  <a:pt x="792555" y="829515"/>
                  <a:pt x="780402" y="832553"/>
                  <a:pt x="774326" y="820401"/>
                </a:cubicBezTo>
                <a:cubicBezTo>
                  <a:pt x="768250" y="805210"/>
                  <a:pt x="771288" y="799134"/>
                  <a:pt x="780402" y="796096"/>
                </a:cubicBezTo>
                <a:cubicBezTo>
                  <a:pt x="783440" y="793058"/>
                  <a:pt x="787238" y="792298"/>
                  <a:pt x="791415" y="793438"/>
                </a:cubicBezTo>
                <a:close/>
                <a:moveTo>
                  <a:pt x="1371684" y="784324"/>
                </a:moveTo>
                <a:cubicBezTo>
                  <a:pt x="1375862" y="785463"/>
                  <a:pt x="1380419" y="788501"/>
                  <a:pt x="1384976" y="793058"/>
                </a:cubicBezTo>
                <a:cubicBezTo>
                  <a:pt x="1394090" y="802172"/>
                  <a:pt x="1384976" y="814325"/>
                  <a:pt x="1378900" y="817363"/>
                </a:cubicBezTo>
                <a:cubicBezTo>
                  <a:pt x="1372824" y="820401"/>
                  <a:pt x="1360671" y="823439"/>
                  <a:pt x="1354595" y="811287"/>
                </a:cubicBezTo>
                <a:cubicBezTo>
                  <a:pt x="1348519" y="796096"/>
                  <a:pt x="1351557" y="790020"/>
                  <a:pt x="1360671" y="786982"/>
                </a:cubicBezTo>
                <a:cubicBezTo>
                  <a:pt x="1363709" y="783944"/>
                  <a:pt x="1367507" y="783184"/>
                  <a:pt x="1371684" y="784324"/>
                </a:cubicBezTo>
                <a:close/>
                <a:moveTo>
                  <a:pt x="472418" y="781286"/>
                </a:moveTo>
                <a:cubicBezTo>
                  <a:pt x="476596" y="782425"/>
                  <a:pt x="481153" y="785463"/>
                  <a:pt x="485710" y="790020"/>
                </a:cubicBezTo>
                <a:cubicBezTo>
                  <a:pt x="494824" y="799134"/>
                  <a:pt x="488748" y="808249"/>
                  <a:pt x="479634" y="814325"/>
                </a:cubicBezTo>
                <a:cubicBezTo>
                  <a:pt x="473557" y="817363"/>
                  <a:pt x="461405" y="820401"/>
                  <a:pt x="455329" y="808249"/>
                </a:cubicBezTo>
                <a:cubicBezTo>
                  <a:pt x="449253" y="796096"/>
                  <a:pt x="452291" y="790020"/>
                  <a:pt x="461405" y="783944"/>
                </a:cubicBezTo>
                <a:cubicBezTo>
                  <a:pt x="464443" y="780906"/>
                  <a:pt x="468241" y="780146"/>
                  <a:pt x="472418" y="781286"/>
                </a:cubicBezTo>
                <a:close/>
                <a:moveTo>
                  <a:pt x="1803089" y="778248"/>
                </a:moveTo>
                <a:cubicBezTo>
                  <a:pt x="1807266" y="779387"/>
                  <a:pt x="1811824" y="782425"/>
                  <a:pt x="1816381" y="786982"/>
                </a:cubicBezTo>
                <a:cubicBezTo>
                  <a:pt x="1825495" y="796096"/>
                  <a:pt x="1816381" y="808249"/>
                  <a:pt x="1810305" y="811287"/>
                </a:cubicBezTo>
                <a:cubicBezTo>
                  <a:pt x="1804228" y="814325"/>
                  <a:pt x="1792076" y="817363"/>
                  <a:pt x="1786000" y="805211"/>
                </a:cubicBezTo>
                <a:cubicBezTo>
                  <a:pt x="1779924" y="793058"/>
                  <a:pt x="1779924" y="786982"/>
                  <a:pt x="1792076" y="780906"/>
                </a:cubicBezTo>
                <a:cubicBezTo>
                  <a:pt x="1795114" y="777868"/>
                  <a:pt x="1798912" y="777108"/>
                  <a:pt x="1803089" y="778248"/>
                </a:cubicBezTo>
                <a:close/>
                <a:moveTo>
                  <a:pt x="675968" y="772172"/>
                </a:moveTo>
                <a:cubicBezTo>
                  <a:pt x="680146" y="773311"/>
                  <a:pt x="684703" y="776349"/>
                  <a:pt x="689260" y="780906"/>
                </a:cubicBezTo>
                <a:cubicBezTo>
                  <a:pt x="698374" y="790020"/>
                  <a:pt x="689260" y="802173"/>
                  <a:pt x="683184" y="805211"/>
                </a:cubicBezTo>
                <a:cubicBezTo>
                  <a:pt x="677107" y="808249"/>
                  <a:pt x="664955" y="811287"/>
                  <a:pt x="658879" y="799135"/>
                </a:cubicBezTo>
                <a:cubicBezTo>
                  <a:pt x="652803" y="786982"/>
                  <a:pt x="652803" y="780906"/>
                  <a:pt x="664955" y="774830"/>
                </a:cubicBezTo>
                <a:cubicBezTo>
                  <a:pt x="667993" y="771792"/>
                  <a:pt x="671791" y="771032"/>
                  <a:pt x="675968" y="772172"/>
                </a:cubicBezTo>
                <a:close/>
                <a:moveTo>
                  <a:pt x="302287" y="769134"/>
                </a:moveTo>
                <a:cubicBezTo>
                  <a:pt x="306465" y="770273"/>
                  <a:pt x="311022" y="773311"/>
                  <a:pt x="315579" y="777868"/>
                </a:cubicBezTo>
                <a:cubicBezTo>
                  <a:pt x="324693" y="786982"/>
                  <a:pt x="318617" y="796097"/>
                  <a:pt x="309503" y="802173"/>
                </a:cubicBezTo>
                <a:cubicBezTo>
                  <a:pt x="303427" y="805211"/>
                  <a:pt x="291274" y="808249"/>
                  <a:pt x="285198" y="796097"/>
                </a:cubicBezTo>
                <a:cubicBezTo>
                  <a:pt x="279122" y="780906"/>
                  <a:pt x="282160" y="774830"/>
                  <a:pt x="291274" y="771792"/>
                </a:cubicBezTo>
                <a:cubicBezTo>
                  <a:pt x="294312" y="768754"/>
                  <a:pt x="298110" y="767994"/>
                  <a:pt x="302287" y="769134"/>
                </a:cubicBezTo>
                <a:close/>
                <a:moveTo>
                  <a:pt x="2313484" y="766096"/>
                </a:moveTo>
                <a:cubicBezTo>
                  <a:pt x="2317661" y="767235"/>
                  <a:pt x="2322218" y="770273"/>
                  <a:pt x="2326775" y="774830"/>
                </a:cubicBezTo>
                <a:cubicBezTo>
                  <a:pt x="2335890" y="783944"/>
                  <a:pt x="2329814" y="793059"/>
                  <a:pt x="2320699" y="799135"/>
                </a:cubicBezTo>
                <a:cubicBezTo>
                  <a:pt x="2314623" y="802173"/>
                  <a:pt x="2302471" y="805211"/>
                  <a:pt x="2296395" y="793059"/>
                </a:cubicBezTo>
                <a:cubicBezTo>
                  <a:pt x="2290319" y="780906"/>
                  <a:pt x="2296395" y="774830"/>
                  <a:pt x="2302471" y="768754"/>
                </a:cubicBezTo>
                <a:cubicBezTo>
                  <a:pt x="2305509" y="765716"/>
                  <a:pt x="2309307" y="764956"/>
                  <a:pt x="2313484" y="766096"/>
                </a:cubicBezTo>
                <a:close/>
                <a:moveTo>
                  <a:pt x="1921574" y="766096"/>
                </a:moveTo>
                <a:cubicBezTo>
                  <a:pt x="1925751" y="767235"/>
                  <a:pt x="1930308" y="770273"/>
                  <a:pt x="1934865" y="774830"/>
                </a:cubicBezTo>
                <a:cubicBezTo>
                  <a:pt x="1943980" y="783944"/>
                  <a:pt x="1934865" y="796097"/>
                  <a:pt x="1928789" y="799135"/>
                </a:cubicBezTo>
                <a:cubicBezTo>
                  <a:pt x="1922713" y="802173"/>
                  <a:pt x="1910561" y="805211"/>
                  <a:pt x="1904485" y="793059"/>
                </a:cubicBezTo>
                <a:cubicBezTo>
                  <a:pt x="1898409" y="780906"/>
                  <a:pt x="1904485" y="774830"/>
                  <a:pt x="1910561" y="768754"/>
                </a:cubicBezTo>
                <a:cubicBezTo>
                  <a:pt x="1913599" y="765716"/>
                  <a:pt x="1917397" y="764956"/>
                  <a:pt x="1921574" y="766096"/>
                </a:cubicBezTo>
                <a:close/>
                <a:moveTo>
                  <a:pt x="2176771" y="756982"/>
                </a:moveTo>
                <a:cubicBezTo>
                  <a:pt x="2180948" y="758121"/>
                  <a:pt x="2185505" y="761159"/>
                  <a:pt x="2190062" y="765716"/>
                </a:cubicBezTo>
                <a:cubicBezTo>
                  <a:pt x="2199177" y="774830"/>
                  <a:pt x="2190062" y="786983"/>
                  <a:pt x="2183986" y="790021"/>
                </a:cubicBezTo>
                <a:cubicBezTo>
                  <a:pt x="2177910" y="793059"/>
                  <a:pt x="2165758" y="796097"/>
                  <a:pt x="2159682" y="783945"/>
                </a:cubicBezTo>
                <a:cubicBezTo>
                  <a:pt x="2153606" y="771792"/>
                  <a:pt x="2159682" y="765716"/>
                  <a:pt x="2165758" y="759640"/>
                </a:cubicBezTo>
                <a:cubicBezTo>
                  <a:pt x="2168796" y="756602"/>
                  <a:pt x="2172594" y="755842"/>
                  <a:pt x="2176771" y="756982"/>
                </a:cubicBezTo>
                <a:close/>
                <a:moveTo>
                  <a:pt x="1702833" y="750906"/>
                </a:moveTo>
                <a:cubicBezTo>
                  <a:pt x="1707011" y="752045"/>
                  <a:pt x="1711568" y="755083"/>
                  <a:pt x="1716125" y="759640"/>
                </a:cubicBezTo>
                <a:cubicBezTo>
                  <a:pt x="1725239" y="768754"/>
                  <a:pt x="1716125" y="780907"/>
                  <a:pt x="1710049" y="783945"/>
                </a:cubicBezTo>
                <a:cubicBezTo>
                  <a:pt x="1703973" y="786983"/>
                  <a:pt x="1691820" y="790021"/>
                  <a:pt x="1685744" y="777869"/>
                </a:cubicBezTo>
                <a:cubicBezTo>
                  <a:pt x="1679668" y="765716"/>
                  <a:pt x="1682706" y="759640"/>
                  <a:pt x="1691820" y="753564"/>
                </a:cubicBezTo>
                <a:cubicBezTo>
                  <a:pt x="1694858" y="750526"/>
                  <a:pt x="1698656" y="749766"/>
                  <a:pt x="1702833" y="750906"/>
                </a:cubicBezTo>
                <a:close/>
                <a:moveTo>
                  <a:pt x="1210667" y="741791"/>
                </a:moveTo>
                <a:cubicBezTo>
                  <a:pt x="1214845" y="742930"/>
                  <a:pt x="1219402" y="745968"/>
                  <a:pt x="1223959" y="750525"/>
                </a:cubicBezTo>
                <a:cubicBezTo>
                  <a:pt x="1233073" y="759639"/>
                  <a:pt x="1226997" y="768754"/>
                  <a:pt x="1217883" y="774830"/>
                </a:cubicBezTo>
                <a:cubicBezTo>
                  <a:pt x="1211806" y="777868"/>
                  <a:pt x="1199654" y="780906"/>
                  <a:pt x="1193578" y="768754"/>
                </a:cubicBezTo>
                <a:cubicBezTo>
                  <a:pt x="1187502" y="753563"/>
                  <a:pt x="1190540" y="747487"/>
                  <a:pt x="1199654" y="744449"/>
                </a:cubicBezTo>
                <a:cubicBezTo>
                  <a:pt x="1202692" y="741411"/>
                  <a:pt x="1206490" y="740651"/>
                  <a:pt x="1210667" y="741791"/>
                </a:cubicBezTo>
                <a:close/>
                <a:moveTo>
                  <a:pt x="1450674" y="723563"/>
                </a:moveTo>
                <a:cubicBezTo>
                  <a:pt x="1454852" y="724702"/>
                  <a:pt x="1459409" y="727740"/>
                  <a:pt x="1463966" y="732297"/>
                </a:cubicBezTo>
                <a:cubicBezTo>
                  <a:pt x="1473080" y="741411"/>
                  <a:pt x="1463966" y="753564"/>
                  <a:pt x="1457890" y="756602"/>
                </a:cubicBezTo>
                <a:cubicBezTo>
                  <a:pt x="1451814" y="759640"/>
                  <a:pt x="1439661" y="762678"/>
                  <a:pt x="1433585" y="750526"/>
                </a:cubicBezTo>
                <a:cubicBezTo>
                  <a:pt x="1427509" y="738373"/>
                  <a:pt x="1430547" y="732297"/>
                  <a:pt x="1439661" y="726221"/>
                </a:cubicBezTo>
                <a:cubicBezTo>
                  <a:pt x="1442699" y="723183"/>
                  <a:pt x="1446497" y="722423"/>
                  <a:pt x="1450674" y="723563"/>
                </a:cubicBezTo>
                <a:close/>
                <a:moveTo>
                  <a:pt x="2021829" y="720525"/>
                </a:moveTo>
                <a:cubicBezTo>
                  <a:pt x="2026007" y="721664"/>
                  <a:pt x="2030564" y="724702"/>
                  <a:pt x="2035121" y="729259"/>
                </a:cubicBezTo>
                <a:cubicBezTo>
                  <a:pt x="2044235" y="738373"/>
                  <a:pt x="2038159" y="747488"/>
                  <a:pt x="2029045" y="753564"/>
                </a:cubicBezTo>
                <a:cubicBezTo>
                  <a:pt x="2022969" y="756602"/>
                  <a:pt x="2010816" y="759640"/>
                  <a:pt x="2004740" y="747488"/>
                </a:cubicBezTo>
                <a:cubicBezTo>
                  <a:pt x="1998664" y="735335"/>
                  <a:pt x="2001702" y="726221"/>
                  <a:pt x="2010816" y="723183"/>
                </a:cubicBezTo>
                <a:cubicBezTo>
                  <a:pt x="2013854" y="720145"/>
                  <a:pt x="2017652" y="719385"/>
                  <a:pt x="2021829" y="720525"/>
                </a:cubicBezTo>
                <a:close/>
                <a:moveTo>
                  <a:pt x="387352" y="720525"/>
                </a:moveTo>
                <a:cubicBezTo>
                  <a:pt x="391530" y="721664"/>
                  <a:pt x="396087" y="724702"/>
                  <a:pt x="400644" y="729259"/>
                </a:cubicBezTo>
                <a:cubicBezTo>
                  <a:pt x="409758" y="738373"/>
                  <a:pt x="403682" y="747488"/>
                  <a:pt x="394568" y="753564"/>
                </a:cubicBezTo>
                <a:cubicBezTo>
                  <a:pt x="388492" y="756602"/>
                  <a:pt x="376339" y="759640"/>
                  <a:pt x="370263" y="747488"/>
                </a:cubicBezTo>
                <a:cubicBezTo>
                  <a:pt x="364187" y="732297"/>
                  <a:pt x="367225" y="726221"/>
                  <a:pt x="376339" y="723183"/>
                </a:cubicBezTo>
                <a:cubicBezTo>
                  <a:pt x="379377" y="720145"/>
                  <a:pt x="383175" y="719385"/>
                  <a:pt x="387352" y="720525"/>
                </a:cubicBezTo>
                <a:close/>
                <a:moveTo>
                  <a:pt x="1049650" y="702297"/>
                </a:moveTo>
                <a:cubicBezTo>
                  <a:pt x="1053828" y="703436"/>
                  <a:pt x="1058385" y="706474"/>
                  <a:pt x="1062942" y="711031"/>
                </a:cubicBezTo>
                <a:cubicBezTo>
                  <a:pt x="1072056" y="720145"/>
                  <a:pt x="1062942" y="732298"/>
                  <a:pt x="1056866" y="735336"/>
                </a:cubicBezTo>
                <a:cubicBezTo>
                  <a:pt x="1050790" y="738374"/>
                  <a:pt x="1038637" y="741412"/>
                  <a:pt x="1032561" y="729260"/>
                </a:cubicBezTo>
                <a:cubicBezTo>
                  <a:pt x="1026485" y="717107"/>
                  <a:pt x="1029523" y="707993"/>
                  <a:pt x="1038637" y="704955"/>
                </a:cubicBezTo>
                <a:cubicBezTo>
                  <a:pt x="1041675" y="701917"/>
                  <a:pt x="1045473" y="701157"/>
                  <a:pt x="1049650" y="702297"/>
                </a:cubicBezTo>
                <a:close/>
                <a:moveTo>
                  <a:pt x="931165" y="702297"/>
                </a:moveTo>
                <a:cubicBezTo>
                  <a:pt x="935343" y="703436"/>
                  <a:pt x="939900" y="706474"/>
                  <a:pt x="944457" y="711031"/>
                </a:cubicBezTo>
                <a:cubicBezTo>
                  <a:pt x="953571" y="720145"/>
                  <a:pt x="947495" y="729260"/>
                  <a:pt x="938381" y="735336"/>
                </a:cubicBezTo>
                <a:cubicBezTo>
                  <a:pt x="932305" y="738374"/>
                  <a:pt x="920152" y="741412"/>
                  <a:pt x="914076" y="729260"/>
                </a:cubicBezTo>
                <a:cubicBezTo>
                  <a:pt x="908000" y="717107"/>
                  <a:pt x="911038" y="711031"/>
                  <a:pt x="920152" y="704955"/>
                </a:cubicBezTo>
                <a:cubicBezTo>
                  <a:pt x="923190" y="701917"/>
                  <a:pt x="926988" y="701157"/>
                  <a:pt x="931165" y="702297"/>
                </a:cubicBezTo>
                <a:close/>
                <a:moveTo>
                  <a:pt x="1547892" y="699259"/>
                </a:moveTo>
                <a:cubicBezTo>
                  <a:pt x="1552070" y="700398"/>
                  <a:pt x="1556627" y="703436"/>
                  <a:pt x="1561184" y="707993"/>
                </a:cubicBezTo>
                <a:cubicBezTo>
                  <a:pt x="1570298" y="717107"/>
                  <a:pt x="1561184" y="729260"/>
                  <a:pt x="1555108" y="732298"/>
                </a:cubicBezTo>
                <a:cubicBezTo>
                  <a:pt x="1549032" y="735336"/>
                  <a:pt x="1536879" y="738374"/>
                  <a:pt x="1530803" y="726222"/>
                </a:cubicBezTo>
                <a:cubicBezTo>
                  <a:pt x="1524727" y="711031"/>
                  <a:pt x="1527765" y="704955"/>
                  <a:pt x="1536879" y="701917"/>
                </a:cubicBezTo>
                <a:cubicBezTo>
                  <a:pt x="1539917" y="698879"/>
                  <a:pt x="1543715" y="698119"/>
                  <a:pt x="1547892" y="699259"/>
                </a:cubicBezTo>
                <a:close/>
                <a:moveTo>
                  <a:pt x="1313961" y="699259"/>
                </a:moveTo>
                <a:cubicBezTo>
                  <a:pt x="1318139" y="700398"/>
                  <a:pt x="1322696" y="703436"/>
                  <a:pt x="1327253" y="707993"/>
                </a:cubicBezTo>
                <a:cubicBezTo>
                  <a:pt x="1336367" y="717107"/>
                  <a:pt x="1330291" y="726222"/>
                  <a:pt x="1321177" y="732298"/>
                </a:cubicBezTo>
                <a:cubicBezTo>
                  <a:pt x="1315101" y="735336"/>
                  <a:pt x="1302948" y="738374"/>
                  <a:pt x="1296872" y="726222"/>
                </a:cubicBezTo>
                <a:cubicBezTo>
                  <a:pt x="1290796" y="714069"/>
                  <a:pt x="1293834" y="707993"/>
                  <a:pt x="1302948" y="701917"/>
                </a:cubicBezTo>
                <a:cubicBezTo>
                  <a:pt x="1305986" y="698879"/>
                  <a:pt x="1309784" y="698119"/>
                  <a:pt x="1313961" y="699259"/>
                </a:cubicBezTo>
                <a:close/>
                <a:moveTo>
                  <a:pt x="2413739" y="696220"/>
                </a:moveTo>
                <a:cubicBezTo>
                  <a:pt x="2417917" y="697359"/>
                  <a:pt x="2422474" y="700397"/>
                  <a:pt x="2427031" y="704954"/>
                </a:cubicBezTo>
                <a:cubicBezTo>
                  <a:pt x="2436145" y="714068"/>
                  <a:pt x="2430069" y="723183"/>
                  <a:pt x="2420955" y="729259"/>
                </a:cubicBezTo>
                <a:cubicBezTo>
                  <a:pt x="2414878" y="732297"/>
                  <a:pt x="2402726" y="735335"/>
                  <a:pt x="2396650" y="723183"/>
                </a:cubicBezTo>
                <a:cubicBezTo>
                  <a:pt x="2390574" y="711030"/>
                  <a:pt x="2390574" y="701916"/>
                  <a:pt x="2402726" y="698878"/>
                </a:cubicBezTo>
                <a:cubicBezTo>
                  <a:pt x="2405764" y="695840"/>
                  <a:pt x="2409562" y="695080"/>
                  <a:pt x="2413739" y="696220"/>
                </a:cubicBezTo>
                <a:close/>
                <a:moveTo>
                  <a:pt x="551408" y="690144"/>
                </a:moveTo>
                <a:cubicBezTo>
                  <a:pt x="555585" y="691283"/>
                  <a:pt x="560142" y="694321"/>
                  <a:pt x="564699" y="698878"/>
                </a:cubicBezTo>
                <a:cubicBezTo>
                  <a:pt x="573814" y="707992"/>
                  <a:pt x="567737" y="717107"/>
                  <a:pt x="558623" y="723183"/>
                </a:cubicBezTo>
                <a:cubicBezTo>
                  <a:pt x="552547" y="726221"/>
                  <a:pt x="540395" y="729259"/>
                  <a:pt x="534319" y="717107"/>
                </a:cubicBezTo>
                <a:cubicBezTo>
                  <a:pt x="528243" y="704954"/>
                  <a:pt x="534319" y="698878"/>
                  <a:pt x="540395" y="692802"/>
                </a:cubicBezTo>
                <a:cubicBezTo>
                  <a:pt x="543433" y="689764"/>
                  <a:pt x="547231" y="689004"/>
                  <a:pt x="551408" y="690144"/>
                </a:cubicBezTo>
                <a:close/>
                <a:moveTo>
                  <a:pt x="830909" y="684068"/>
                </a:moveTo>
                <a:cubicBezTo>
                  <a:pt x="835087" y="685207"/>
                  <a:pt x="839644" y="688245"/>
                  <a:pt x="844201" y="692802"/>
                </a:cubicBezTo>
                <a:cubicBezTo>
                  <a:pt x="853315" y="701916"/>
                  <a:pt x="844201" y="714069"/>
                  <a:pt x="838125" y="717107"/>
                </a:cubicBezTo>
                <a:cubicBezTo>
                  <a:pt x="832048" y="720145"/>
                  <a:pt x="819896" y="723183"/>
                  <a:pt x="813820" y="711031"/>
                </a:cubicBezTo>
                <a:cubicBezTo>
                  <a:pt x="807744" y="698878"/>
                  <a:pt x="810782" y="692802"/>
                  <a:pt x="819896" y="686726"/>
                </a:cubicBezTo>
                <a:cubicBezTo>
                  <a:pt x="822934" y="683688"/>
                  <a:pt x="826732" y="682928"/>
                  <a:pt x="830909" y="684068"/>
                </a:cubicBezTo>
                <a:close/>
                <a:moveTo>
                  <a:pt x="730653" y="677992"/>
                </a:moveTo>
                <a:cubicBezTo>
                  <a:pt x="734831" y="679131"/>
                  <a:pt x="739388" y="682169"/>
                  <a:pt x="743945" y="686726"/>
                </a:cubicBezTo>
                <a:cubicBezTo>
                  <a:pt x="753059" y="695840"/>
                  <a:pt x="743945" y="707993"/>
                  <a:pt x="737869" y="711031"/>
                </a:cubicBezTo>
                <a:cubicBezTo>
                  <a:pt x="731793" y="714069"/>
                  <a:pt x="719640" y="717107"/>
                  <a:pt x="713564" y="704955"/>
                </a:cubicBezTo>
                <a:cubicBezTo>
                  <a:pt x="707488" y="692802"/>
                  <a:pt x="710526" y="686726"/>
                  <a:pt x="719640" y="680650"/>
                </a:cubicBezTo>
                <a:cubicBezTo>
                  <a:pt x="722678" y="677612"/>
                  <a:pt x="726476" y="676852"/>
                  <a:pt x="730653" y="677992"/>
                </a:cubicBezTo>
                <a:close/>
                <a:moveTo>
                  <a:pt x="2228418" y="671916"/>
                </a:moveTo>
                <a:cubicBezTo>
                  <a:pt x="2232595" y="673055"/>
                  <a:pt x="2237153" y="676093"/>
                  <a:pt x="2241710" y="680650"/>
                </a:cubicBezTo>
                <a:cubicBezTo>
                  <a:pt x="2250824" y="689764"/>
                  <a:pt x="2244748" y="698879"/>
                  <a:pt x="2235634" y="704955"/>
                </a:cubicBezTo>
                <a:cubicBezTo>
                  <a:pt x="2229557" y="707993"/>
                  <a:pt x="2217405" y="711031"/>
                  <a:pt x="2211329" y="698879"/>
                </a:cubicBezTo>
                <a:cubicBezTo>
                  <a:pt x="2205253" y="686726"/>
                  <a:pt x="2208291" y="680650"/>
                  <a:pt x="2217405" y="674574"/>
                </a:cubicBezTo>
                <a:cubicBezTo>
                  <a:pt x="2220443" y="671536"/>
                  <a:pt x="2224241" y="670776"/>
                  <a:pt x="2228418" y="671916"/>
                </a:cubicBezTo>
                <a:close/>
                <a:moveTo>
                  <a:pt x="1839546" y="671916"/>
                </a:moveTo>
                <a:cubicBezTo>
                  <a:pt x="1843724" y="673055"/>
                  <a:pt x="1848281" y="676093"/>
                  <a:pt x="1852838" y="680650"/>
                </a:cubicBezTo>
                <a:cubicBezTo>
                  <a:pt x="1861952" y="689764"/>
                  <a:pt x="1855876" y="698879"/>
                  <a:pt x="1846762" y="704955"/>
                </a:cubicBezTo>
                <a:cubicBezTo>
                  <a:pt x="1840686" y="707993"/>
                  <a:pt x="1828533" y="711031"/>
                  <a:pt x="1822457" y="698879"/>
                </a:cubicBezTo>
                <a:cubicBezTo>
                  <a:pt x="1816381" y="686726"/>
                  <a:pt x="1819419" y="677612"/>
                  <a:pt x="1828533" y="674574"/>
                </a:cubicBezTo>
                <a:cubicBezTo>
                  <a:pt x="1831571" y="671536"/>
                  <a:pt x="1835369" y="670776"/>
                  <a:pt x="1839546" y="671916"/>
                </a:cubicBezTo>
                <a:close/>
                <a:moveTo>
                  <a:pt x="2109933" y="656726"/>
                </a:moveTo>
                <a:cubicBezTo>
                  <a:pt x="2114111" y="657865"/>
                  <a:pt x="2118668" y="660903"/>
                  <a:pt x="2123225" y="665460"/>
                </a:cubicBezTo>
                <a:cubicBezTo>
                  <a:pt x="2132339" y="674574"/>
                  <a:pt x="2126263" y="683689"/>
                  <a:pt x="2117149" y="689765"/>
                </a:cubicBezTo>
                <a:cubicBezTo>
                  <a:pt x="2111072" y="692803"/>
                  <a:pt x="2098920" y="695841"/>
                  <a:pt x="2092844" y="683689"/>
                </a:cubicBezTo>
                <a:cubicBezTo>
                  <a:pt x="2086768" y="671536"/>
                  <a:pt x="2089806" y="665460"/>
                  <a:pt x="2098920" y="659384"/>
                </a:cubicBezTo>
                <a:cubicBezTo>
                  <a:pt x="2101958" y="656346"/>
                  <a:pt x="2105756" y="655586"/>
                  <a:pt x="2109933" y="656726"/>
                </a:cubicBezTo>
                <a:close/>
                <a:moveTo>
                  <a:pt x="1632957" y="656726"/>
                </a:moveTo>
                <a:cubicBezTo>
                  <a:pt x="1637135" y="657865"/>
                  <a:pt x="1641692" y="660903"/>
                  <a:pt x="1646249" y="665460"/>
                </a:cubicBezTo>
                <a:cubicBezTo>
                  <a:pt x="1655363" y="674574"/>
                  <a:pt x="1649287" y="683689"/>
                  <a:pt x="1640173" y="689765"/>
                </a:cubicBezTo>
                <a:cubicBezTo>
                  <a:pt x="1634097" y="692803"/>
                  <a:pt x="1621944" y="695841"/>
                  <a:pt x="1615868" y="683689"/>
                </a:cubicBezTo>
                <a:cubicBezTo>
                  <a:pt x="1609792" y="668498"/>
                  <a:pt x="1612830" y="662422"/>
                  <a:pt x="1621944" y="659384"/>
                </a:cubicBezTo>
                <a:cubicBezTo>
                  <a:pt x="1624982" y="656346"/>
                  <a:pt x="1628780" y="655586"/>
                  <a:pt x="1632957" y="656726"/>
                </a:cubicBezTo>
                <a:close/>
                <a:moveTo>
                  <a:pt x="1165096" y="656726"/>
                </a:moveTo>
                <a:cubicBezTo>
                  <a:pt x="1169273" y="657865"/>
                  <a:pt x="1173830" y="660903"/>
                  <a:pt x="1178387" y="665460"/>
                </a:cubicBezTo>
                <a:cubicBezTo>
                  <a:pt x="1187502" y="674574"/>
                  <a:pt x="1178387" y="686727"/>
                  <a:pt x="1172311" y="689765"/>
                </a:cubicBezTo>
                <a:cubicBezTo>
                  <a:pt x="1166235" y="692803"/>
                  <a:pt x="1154083" y="695841"/>
                  <a:pt x="1148007" y="683689"/>
                </a:cubicBezTo>
                <a:cubicBezTo>
                  <a:pt x="1141931" y="671536"/>
                  <a:pt x="1148007" y="665460"/>
                  <a:pt x="1154083" y="659384"/>
                </a:cubicBezTo>
                <a:cubicBezTo>
                  <a:pt x="1157121" y="656346"/>
                  <a:pt x="1160919" y="655586"/>
                  <a:pt x="1165096" y="656726"/>
                </a:cubicBezTo>
                <a:close/>
                <a:moveTo>
                  <a:pt x="1948916" y="653688"/>
                </a:moveTo>
                <a:cubicBezTo>
                  <a:pt x="1953094" y="654827"/>
                  <a:pt x="1957651" y="657865"/>
                  <a:pt x="1962208" y="662422"/>
                </a:cubicBezTo>
                <a:cubicBezTo>
                  <a:pt x="1971322" y="671536"/>
                  <a:pt x="1965246" y="680651"/>
                  <a:pt x="1956132" y="686727"/>
                </a:cubicBezTo>
                <a:cubicBezTo>
                  <a:pt x="1950056" y="689765"/>
                  <a:pt x="1937903" y="692803"/>
                  <a:pt x="1931827" y="680651"/>
                </a:cubicBezTo>
                <a:cubicBezTo>
                  <a:pt x="1925751" y="665460"/>
                  <a:pt x="1928789" y="659384"/>
                  <a:pt x="1937903" y="656346"/>
                </a:cubicBezTo>
                <a:cubicBezTo>
                  <a:pt x="1940941" y="653308"/>
                  <a:pt x="1944739" y="652548"/>
                  <a:pt x="1948916" y="653688"/>
                </a:cubicBezTo>
                <a:close/>
                <a:moveTo>
                  <a:pt x="2328673" y="647611"/>
                </a:moveTo>
                <a:cubicBezTo>
                  <a:pt x="2332851" y="648750"/>
                  <a:pt x="2337408" y="651788"/>
                  <a:pt x="2341965" y="656345"/>
                </a:cubicBezTo>
                <a:cubicBezTo>
                  <a:pt x="2351079" y="665459"/>
                  <a:pt x="2345003" y="674574"/>
                  <a:pt x="2335889" y="680650"/>
                </a:cubicBezTo>
                <a:cubicBezTo>
                  <a:pt x="2329813" y="683688"/>
                  <a:pt x="2317660" y="686726"/>
                  <a:pt x="2311584" y="674574"/>
                </a:cubicBezTo>
                <a:cubicBezTo>
                  <a:pt x="2305508" y="662421"/>
                  <a:pt x="2308546" y="656345"/>
                  <a:pt x="2317660" y="650269"/>
                </a:cubicBezTo>
                <a:cubicBezTo>
                  <a:pt x="2320698" y="647231"/>
                  <a:pt x="2324496" y="646471"/>
                  <a:pt x="2328673" y="647611"/>
                </a:cubicBezTo>
                <a:close/>
                <a:moveTo>
                  <a:pt x="639512" y="641535"/>
                </a:moveTo>
                <a:cubicBezTo>
                  <a:pt x="643690" y="642674"/>
                  <a:pt x="648247" y="645712"/>
                  <a:pt x="652804" y="650269"/>
                </a:cubicBezTo>
                <a:cubicBezTo>
                  <a:pt x="661918" y="659383"/>
                  <a:pt x="655842" y="668498"/>
                  <a:pt x="646728" y="674574"/>
                </a:cubicBezTo>
                <a:cubicBezTo>
                  <a:pt x="640651" y="677612"/>
                  <a:pt x="628499" y="680650"/>
                  <a:pt x="622423" y="668498"/>
                </a:cubicBezTo>
                <a:cubicBezTo>
                  <a:pt x="616347" y="653307"/>
                  <a:pt x="619385" y="647231"/>
                  <a:pt x="628499" y="644193"/>
                </a:cubicBezTo>
                <a:cubicBezTo>
                  <a:pt x="631537" y="641155"/>
                  <a:pt x="635335" y="640395"/>
                  <a:pt x="639512" y="641535"/>
                </a:cubicBezTo>
                <a:close/>
                <a:moveTo>
                  <a:pt x="451152" y="641535"/>
                </a:moveTo>
                <a:cubicBezTo>
                  <a:pt x="455330" y="642674"/>
                  <a:pt x="459887" y="645712"/>
                  <a:pt x="464444" y="650269"/>
                </a:cubicBezTo>
                <a:cubicBezTo>
                  <a:pt x="473558" y="659383"/>
                  <a:pt x="464444" y="671536"/>
                  <a:pt x="458368" y="674574"/>
                </a:cubicBezTo>
                <a:cubicBezTo>
                  <a:pt x="452292" y="677612"/>
                  <a:pt x="440139" y="680650"/>
                  <a:pt x="434063" y="668498"/>
                </a:cubicBezTo>
                <a:cubicBezTo>
                  <a:pt x="427987" y="656345"/>
                  <a:pt x="431025" y="647231"/>
                  <a:pt x="440139" y="644193"/>
                </a:cubicBezTo>
                <a:cubicBezTo>
                  <a:pt x="443177" y="641155"/>
                  <a:pt x="446975" y="640395"/>
                  <a:pt x="451152" y="641535"/>
                </a:cubicBezTo>
                <a:close/>
                <a:moveTo>
                  <a:pt x="1739291" y="638497"/>
                </a:moveTo>
                <a:cubicBezTo>
                  <a:pt x="1743468" y="639636"/>
                  <a:pt x="1748025" y="642674"/>
                  <a:pt x="1752582" y="647231"/>
                </a:cubicBezTo>
                <a:cubicBezTo>
                  <a:pt x="1761696" y="656345"/>
                  <a:pt x="1755620" y="665460"/>
                  <a:pt x="1746506" y="671536"/>
                </a:cubicBezTo>
                <a:cubicBezTo>
                  <a:pt x="1740430" y="674574"/>
                  <a:pt x="1728277" y="677612"/>
                  <a:pt x="1722201" y="665460"/>
                </a:cubicBezTo>
                <a:cubicBezTo>
                  <a:pt x="1716125" y="650269"/>
                  <a:pt x="1719163" y="644193"/>
                  <a:pt x="1728277" y="641155"/>
                </a:cubicBezTo>
                <a:cubicBezTo>
                  <a:pt x="1731316" y="638117"/>
                  <a:pt x="1735113" y="637357"/>
                  <a:pt x="1739291" y="638497"/>
                </a:cubicBezTo>
                <a:close/>
                <a:moveTo>
                  <a:pt x="1429407" y="623307"/>
                </a:moveTo>
                <a:cubicBezTo>
                  <a:pt x="1433585" y="624446"/>
                  <a:pt x="1438142" y="627484"/>
                  <a:pt x="1442699" y="632041"/>
                </a:cubicBezTo>
                <a:cubicBezTo>
                  <a:pt x="1451813" y="641155"/>
                  <a:pt x="1445737" y="650270"/>
                  <a:pt x="1436623" y="656346"/>
                </a:cubicBezTo>
                <a:cubicBezTo>
                  <a:pt x="1430547" y="659384"/>
                  <a:pt x="1418394" y="662422"/>
                  <a:pt x="1412318" y="650270"/>
                </a:cubicBezTo>
                <a:cubicBezTo>
                  <a:pt x="1406242" y="638117"/>
                  <a:pt x="1409280" y="629003"/>
                  <a:pt x="1418394" y="625965"/>
                </a:cubicBezTo>
                <a:cubicBezTo>
                  <a:pt x="1421432" y="622927"/>
                  <a:pt x="1425230" y="622167"/>
                  <a:pt x="1429407" y="623307"/>
                </a:cubicBezTo>
                <a:close/>
                <a:moveTo>
                  <a:pt x="991927" y="614193"/>
                </a:moveTo>
                <a:cubicBezTo>
                  <a:pt x="996105" y="615332"/>
                  <a:pt x="1000662" y="618370"/>
                  <a:pt x="1005219" y="622927"/>
                </a:cubicBezTo>
                <a:cubicBezTo>
                  <a:pt x="1014333" y="632041"/>
                  <a:pt x="1008257" y="641156"/>
                  <a:pt x="999143" y="647232"/>
                </a:cubicBezTo>
                <a:cubicBezTo>
                  <a:pt x="993067" y="650270"/>
                  <a:pt x="980914" y="653308"/>
                  <a:pt x="974838" y="641156"/>
                </a:cubicBezTo>
                <a:cubicBezTo>
                  <a:pt x="968762" y="629003"/>
                  <a:pt x="971800" y="619889"/>
                  <a:pt x="980914" y="616851"/>
                </a:cubicBezTo>
                <a:cubicBezTo>
                  <a:pt x="983952" y="613813"/>
                  <a:pt x="987750" y="613053"/>
                  <a:pt x="991927" y="614193"/>
                </a:cubicBezTo>
                <a:close/>
                <a:moveTo>
                  <a:pt x="1244086" y="589888"/>
                </a:moveTo>
                <a:cubicBezTo>
                  <a:pt x="1248264" y="591027"/>
                  <a:pt x="1252821" y="594065"/>
                  <a:pt x="1257378" y="598622"/>
                </a:cubicBezTo>
                <a:cubicBezTo>
                  <a:pt x="1266492" y="607736"/>
                  <a:pt x="1260416" y="616851"/>
                  <a:pt x="1251302" y="622927"/>
                </a:cubicBezTo>
                <a:cubicBezTo>
                  <a:pt x="1245226" y="625965"/>
                  <a:pt x="1233073" y="629003"/>
                  <a:pt x="1226997" y="616851"/>
                </a:cubicBezTo>
                <a:cubicBezTo>
                  <a:pt x="1220921" y="601660"/>
                  <a:pt x="1223959" y="595584"/>
                  <a:pt x="1233073" y="592546"/>
                </a:cubicBezTo>
                <a:cubicBezTo>
                  <a:pt x="1236111" y="589508"/>
                  <a:pt x="1239909" y="588748"/>
                  <a:pt x="1244086" y="589888"/>
                </a:cubicBezTo>
                <a:close/>
                <a:moveTo>
                  <a:pt x="1332189" y="586850"/>
                </a:moveTo>
                <a:cubicBezTo>
                  <a:pt x="1336367" y="587989"/>
                  <a:pt x="1340924" y="591027"/>
                  <a:pt x="1345481" y="595584"/>
                </a:cubicBezTo>
                <a:cubicBezTo>
                  <a:pt x="1354595" y="604698"/>
                  <a:pt x="1345481" y="616851"/>
                  <a:pt x="1339405" y="619889"/>
                </a:cubicBezTo>
                <a:cubicBezTo>
                  <a:pt x="1333328" y="622927"/>
                  <a:pt x="1321176" y="625965"/>
                  <a:pt x="1315100" y="613813"/>
                </a:cubicBezTo>
                <a:cubicBezTo>
                  <a:pt x="1309024" y="601660"/>
                  <a:pt x="1312062" y="595584"/>
                  <a:pt x="1321176" y="589508"/>
                </a:cubicBezTo>
                <a:cubicBezTo>
                  <a:pt x="1324214" y="586470"/>
                  <a:pt x="1328012" y="585710"/>
                  <a:pt x="1332189" y="586850"/>
                </a:cubicBezTo>
                <a:close/>
                <a:moveTo>
                  <a:pt x="867366" y="583812"/>
                </a:moveTo>
                <a:cubicBezTo>
                  <a:pt x="871544" y="584951"/>
                  <a:pt x="876101" y="587989"/>
                  <a:pt x="880658" y="592546"/>
                </a:cubicBezTo>
                <a:cubicBezTo>
                  <a:pt x="889772" y="601660"/>
                  <a:pt x="880658" y="613813"/>
                  <a:pt x="874582" y="616851"/>
                </a:cubicBezTo>
                <a:cubicBezTo>
                  <a:pt x="868506" y="619889"/>
                  <a:pt x="856353" y="622927"/>
                  <a:pt x="850277" y="610775"/>
                </a:cubicBezTo>
                <a:cubicBezTo>
                  <a:pt x="844201" y="595584"/>
                  <a:pt x="847239" y="589508"/>
                  <a:pt x="856353" y="586470"/>
                </a:cubicBezTo>
                <a:cubicBezTo>
                  <a:pt x="859391" y="583432"/>
                  <a:pt x="863189" y="582672"/>
                  <a:pt x="867366" y="583812"/>
                </a:cubicBezTo>
                <a:close/>
                <a:moveTo>
                  <a:pt x="2222342" y="576217"/>
                </a:moveTo>
                <a:cubicBezTo>
                  <a:pt x="2226519" y="577356"/>
                  <a:pt x="2231076" y="580394"/>
                  <a:pt x="2235633" y="586470"/>
                </a:cubicBezTo>
                <a:cubicBezTo>
                  <a:pt x="2244748" y="595584"/>
                  <a:pt x="2238672" y="604698"/>
                  <a:pt x="2229557" y="610775"/>
                </a:cubicBezTo>
                <a:cubicBezTo>
                  <a:pt x="2223481" y="613813"/>
                  <a:pt x="2211329" y="616851"/>
                  <a:pt x="2205253" y="604698"/>
                </a:cubicBezTo>
                <a:cubicBezTo>
                  <a:pt x="2199177" y="589508"/>
                  <a:pt x="2205253" y="580394"/>
                  <a:pt x="2211329" y="577356"/>
                </a:cubicBezTo>
                <a:cubicBezTo>
                  <a:pt x="2214367" y="575837"/>
                  <a:pt x="2218165" y="575077"/>
                  <a:pt x="2222342" y="576217"/>
                </a:cubicBezTo>
                <a:close/>
                <a:moveTo>
                  <a:pt x="1092183" y="571660"/>
                </a:moveTo>
                <a:cubicBezTo>
                  <a:pt x="1096361" y="572799"/>
                  <a:pt x="1100918" y="575837"/>
                  <a:pt x="1105475" y="580394"/>
                </a:cubicBezTo>
                <a:cubicBezTo>
                  <a:pt x="1114589" y="589508"/>
                  <a:pt x="1108513" y="598623"/>
                  <a:pt x="1099399" y="604699"/>
                </a:cubicBezTo>
                <a:cubicBezTo>
                  <a:pt x="1093322" y="607737"/>
                  <a:pt x="1081170" y="610775"/>
                  <a:pt x="1075094" y="598623"/>
                </a:cubicBezTo>
                <a:cubicBezTo>
                  <a:pt x="1069018" y="586470"/>
                  <a:pt x="1069018" y="580394"/>
                  <a:pt x="1081170" y="574318"/>
                </a:cubicBezTo>
                <a:cubicBezTo>
                  <a:pt x="1084208" y="571280"/>
                  <a:pt x="1088006" y="570520"/>
                  <a:pt x="1092183" y="571660"/>
                </a:cubicBezTo>
                <a:close/>
                <a:moveTo>
                  <a:pt x="2000563" y="568622"/>
                </a:moveTo>
                <a:cubicBezTo>
                  <a:pt x="2004740" y="569761"/>
                  <a:pt x="2009298" y="572799"/>
                  <a:pt x="2013855" y="577356"/>
                </a:cubicBezTo>
                <a:cubicBezTo>
                  <a:pt x="2022969" y="586470"/>
                  <a:pt x="2016893" y="595585"/>
                  <a:pt x="2007779" y="601661"/>
                </a:cubicBezTo>
                <a:cubicBezTo>
                  <a:pt x="2001702" y="604699"/>
                  <a:pt x="1989550" y="607737"/>
                  <a:pt x="1983474" y="595585"/>
                </a:cubicBezTo>
                <a:cubicBezTo>
                  <a:pt x="1977398" y="583432"/>
                  <a:pt x="1980436" y="577356"/>
                  <a:pt x="1989550" y="571280"/>
                </a:cubicBezTo>
                <a:cubicBezTo>
                  <a:pt x="1992588" y="568242"/>
                  <a:pt x="1996386" y="567482"/>
                  <a:pt x="2000563" y="568622"/>
                </a:cubicBezTo>
                <a:close/>
                <a:moveTo>
                  <a:pt x="745844" y="568622"/>
                </a:moveTo>
                <a:cubicBezTo>
                  <a:pt x="750022" y="569761"/>
                  <a:pt x="754579" y="572799"/>
                  <a:pt x="759136" y="577356"/>
                </a:cubicBezTo>
                <a:cubicBezTo>
                  <a:pt x="768250" y="586470"/>
                  <a:pt x="759136" y="598623"/>
                  <a:pt x="753060" y="601661"/>
                </a:cubicBezTo>
                <a:cubicBezTo>
                  <a:pt x="746984" y="604699"/>
                  <a:pt x="734831" y="607737"/>
                  <a:pt x="728755" y="595585"/>
                </a:cubicBezTo>
                <a:cubicBezTo>
                  <a:pt x="722679" y="580394"/>
                  <a:pt x="725717" y="574318"/>
                  <a:pt x="734831" y="571280"/>
                </a:cubicBezTo>
                <a:cubicBezTo>
                  <a:pt x="737869" y="568242"/>
                  <a:pt x="741667" y="567482"/>
                  <a:pt x="745844" y="568622"/>
                </a:cubicBezTo>
                <a:close/>
                <a:moveTo>
                  <a:pt x="533179" y="568622"/>
                </a:moveTo>
                <a:cubicBezTo>
                  <a:pt x="537357" y="569761"/>
                  <a:pt x="541914" y="572799"/>
                  <a:pt x="546471" y="577356"/>
                </a:cubicBezTo>
                <a:cubicBezTo>
                  <a:pt x="555585" y="586470"/>
                  <a:pt x="549509" y="595585"/>
                  <a:pt x="540395" y="601661"/>
                </a:cubicBezTo>
                <a:cubicBezTo>
                  <a:pt x="534318" y="604699"/>
                  <a:pt x="522166" y="607737"/>
                  <a:pt x="516090" y="595585"/>
                </a:cubicBezTo>
                <a:cubicBezTo>
                  <a:pt x="510014" y="580394"/>
                  <a:pt x="513052" y="574318"/>
                  <a:pt x="522166" y="571280"/>
                </a:cubicBezTo>
                <a:cubicBezTo>
                  <a:pt x="525204" y="568242"/>
                  <a:pt x="529002" y="567482"/>
                  <a:pt x="533179" y="568622"/>
                </a:cubicBezTo>
                <a:close/>
                <a:moveTo>
                  <a:pt x="1866889" y="565584"/>
                </a:moveTo>
                <a:cubicBezTo>
                  <a:pt x="1871066" y="566723"/>
                  <a:pt x="1875623" y="569761"/>
                  <a:pt x="1880180" y="574318"/>
                </a:cubicBezTo>
                <a:cubicBezTo>
                  <a:pt x="1889295" y="583432"/>
                  <a:pt x="1883218" y="592547"/>
                  <a:pt x="1874104" y="598623"/>
                </a:cubicBezTo>
                <a:cubicBezTo>
                  <a:pt x="1868028" y="601661"/>
                  <a:pt x="1855876" y="604699"/>
                  <a:pt x="1849800" y="592547"/>
                </a:cubicBezTo>
                <a:cubicBezTo>
                  <a:pt x="1843724" y="577356"/>
                  <a:pt x="1849800" y="574318"/>
                  <a:pt x="1855876" y="568242"/>
                </a:cubicBezTo>
                <a:cubicBezTo>
                  <a:pt x="1858914" y="565204"/>
                  <a:pt x="1862712" y="564444"/>
                  <a:pt x="1866889" y="565584"/>
                </a:cubicBezTo>
                <a:close/>
                <a:moveTo>
                  <a:pt x="1508397" y="565584"/>
                </a:moveTo>
                <a:cubicBezTo>
                  <a:pt x="1512575" y="566723"/>
                  <a:pt x="1517132" y="569761"/>
                  <a:pt x="1521689" y="574318"/>
                </a:cubicBezTo>
                <a:cubicBezTo>
                  <a:pt x="1530803" y="583432"/>
                  <a:pt x="1524727" y="592547"/>
                  <a:pt x="1515613" y="598623"/>
                </a:cubicBezTo>
                <a:cubicBezTo>
                  <a:pt x="1509537" y="601661"/>
                  <a:pt x="1497384" y="604699"/>
                  <a:pt x="1491308" y="592547"/>
                </a:cubicBezTo>
                <a:cubicBezTo>
                  <a:pt x="1485232" y="577356"/>
                  <a:pt x="1488270" y="571280"/>
                  <a:pt x="1497384" y="568242"/>
                </a:cubicBezTo>
                <a:cubicBezTo>
                  <a:pt x="1500422" y="565204"/>
                  <a:pt x="1504220" y="564444"/>
                  <a:pt x="1508397" y="565584"/>
                </a:cubicBezTo>
                <a:close/>
                <a:moveTo>
                  <a:pt x="2365130" y="556470"/>
                </a:moveTo>
                <a:cubicBezTo>
                  <a:pt x="2369307" y="557609"/>
                  <a:pt x="2373865" y="560647"/>
                  <a:pt x="2378422" y="565204"/>
                </a:cubicBezTo>
                <a:cubicBezTo>
                  <a:pt x="2387536" y="574318"/>
                  <a:pt x="2381460" y="583433"/>
                  <a:pt x="2372346" y="589509"/>
                </a:cubicBezTo>
                <a:cubicBezTo>
                  <a:pt x="2366269" y="592547"/>
                  <a:pt x="2354117" y="595585"/>
                  <a:pt x="2348041" y="583433"/>
                </a:cubicBezTo>
                <a:cubicBezTo>
                  <a:pt x="2341965" y="568242"/>
                  <a:pt x="2345003" y="562166"/>
                  <a:pt x="2354117" y="559128"/>
                </a:cubicBezTo>
                <a:cubicBezTo>
                  <a:pt x="2357155" y="556090"/>
                  <a:pt x="2360953" y="555330"/>
                  <a:pt x="2365130" y="556470"/>
                </a:cubicBezTo>
                <a:close/>
                <a:moveTo>
                  <a:pt x="1620805" y="550394"/>
                </a:moveTo>
                <a:cubicBezTo>
                  <a:pt x="1624983" y="551533"/>
                  <a:pt x="1629540" y="554571"/>
                  <a:pt x="1634097" y="559128"/>
                </a:cubicBezTo>
                <a:cubicBezTo>
                  <a:pt x="1643211" y="568242"/>
                  <a:pt x="1637135" y="577357"/>
                  <a:pt x="1628021" y="583433"/>
                </a:cubicBezTo>
                <a:cubicBezTo>
                  <a:pt x="1621944" y="586471"/>
                  <a:pt x="1609792" y="589509"/>
                  <a:pt x="1603716" y="577357"/>
                </a:cubicBezTo>
                <a:cubicBezTo>
                  <a:pt x="1597640" y="562166"/>
                  <a:pt x="1597640" y="556090"/>
                  <a:pt x="1609792" y="553052"/>
                </a:cubicBezTo>
                <a:cubicBezTo>
                  <a:pt x="1612830" y="550014"/>
                  <a:pt x="1616628" y="549254"/>
                  <a:pt x="1620805" y="550394"/>
                </a:cubicBezTo>
                <a:close/>
                <a:moveTo>
                  <a:pt x="2097781" y="544317"/>
                </a:moveTo>
                <a:cubicBezTo>
                  <a:pt x="2101959" y="545456"/>
                  <a:pt x="2106516" y="548494"/>
                  <a:pt x="2111073" y="553051"/>
                </a:cubicBezTo>
                <a:cubicBezTo>
                  <a:pt x="2120187" y="562165"/>
                  <a:pt x="2114111" y="571280"/>
                  <a:pt x="2104997" y="577356"/>
                </a:cubicBezTo>
                <a:cubicBezTo>
                  <a:pt x="2098921" y="580394"/>
                  <a:pt x="2086768" y="583432"/>
                  <a:pt x="2080692" y="571280"/>
                </a:cubicBezTo>
                <a:cubicBezTo>
                  <a:pt x="2074616" y="559127"/>
                  <a:pt x="2074616" y="553051"/>
                  <a:pt x="2086768" y="546975"/>
                </a:cubicBezTo>
                <a:cubicBezTo>
                  <a:pt x="2089806" y="543937"/>
                  <a:pt x="2093604" y="543177"/>
                  <a:pt x="2097781" y="544317"/>
                </a:cubicBezTo>
                <a:close/>
                <a:moveTo>
                  <a:pt x="1745366" y="538241"/>
                </a:moveTo>
                <a:cubicBezTo>
                  <a:pt x="1749544" y="539380"/>
                  <a:pt x="1754101" y="542418"/>
                  <a:pt x="1758658" y="546975"/>
                </a:cubicBezTo>
                <a:cubicBezTo>
                  <a:pt x="1767772" y="556089"/>
                  <a:pt x="1761696" y="565204"/>
                  <a:pt x="1752582" y="571280"/>
                </a:cubicBezTo>
                <a:cubicBezTo>
                  <a:pt x="1746505" y="574318"/>
                  <a:pt x="1734353" y="577356"/>
                  <a:pt x="1728277" y="565204"/>
                </a:cubicBezTo>
                <a:cubicBezTo>
                  <a:pt x="1722201" y="553051"/>
                  <a:pt x="1725239" y="546975"/>
                  <a:pt x="1734353" y="540899"/>
                </a:cubicBezTo>
                <a:cubicBezTo>
                  <a:pt x="1737391" y="537861"/>
                  <a:pt x="1741189" y="537101"/>
                  <a:pt x="1745366" y="538241"/>
                </a:cubicBezTo>
                <a:close/>
                <a:moveTo>
                  <a:pt x="624322" y="529127"/>
                </a:moveTo>
                <a:cubicBezTo>
                  <a:pt x="628499" y="530266"/>
                  <a:pt x="633056" y="533304"/>
                  <a:pt x="637613" y="537861"/>
                </a:cubicBezTo>
                <a:cubicBezTo>
                  <a:pt x="646728" y="546975"/>
                  <a:pt x="640651" y="556090"/>
                  <a:pt x="631537" y="562166"/>
                </a:cubicBezTo>
                <a:cubicBezTo>
                  <a:pt x="625461" y="565204"/>
                  <a:pt x="613309" y="568242"/>
                  <a:pt x="607233" y="556090"/>
                </a:cubicBezTo>
                <a:cubicBezTo>
                  <a:pt x="601157" y="540899"/>
                  <a:pt x="607233" y="537861"/>
                  <a:pt x="613309" y="531785"/>
                </a:cubicBezTo>
                <a:cubicBezTo>
                  <a:pt x="616347" y="528747"/>
                  <a:pt x="620145" y="527987"/>
                  <a:pt x="624322" y="529127"/>
                </a:cubicBezTo>
                <a:close/>
                <a:moveTo>
                  <a:pt x="958508" y="523051"/>
                </a:moveTo>
                <a:cubicBezTo>
                  <a:pt x="962686" y="524190"/>
                  <a:pt x="967243" y="527228"/>
                  <a:pt x="971800" y="531785"/>
                </a:cubicBezTo>
                <a:cubicBezTo>
                  <a:pt x="980914" y="540899"/>
                  <a:pt x="974838" y="550014"/>
                  <a:pt x="965724" y="556090"/>
                </a:cubicBezTo>
                <a:cubicBezTo>
                  <a:pt x="959648" y="559128"/>
                  <a:pt x="947495" y="562166"/>
                  <a:pt x="941419" y="550014"/>
                </a:cubicBezTo>
                <a:cubicBezTo>
                  <a:pt x="935343" y="534823"/>
                  <a:pt x="938381" y="528747"/>
                  <a:pt x="947495" y="525709"/>
                </a:cubicBezTo>
                <a:cubicBezTo>
                  <a:pt x="950533" y="522671"/>
                  <a:pt x="954331" y="521911"/>
                  <a:pt x="958508" y="523051"/>
                </a:cubicBezTo>
                <a:close/>
                <a:moveTo>
                  <a:pt x="1177248" y="507861"/>
                </a:moveTo>
                <a:cubicBezTo>
                  <a:pt x="1181426" y="509000"/>
                  <a:pt x="1185983" y="512038"/>
                  <a:pt x="1190540" y="516595"/>
                </a:cubicBezTo>
                <a:cubicBezTo>
                  <a:pt x="1199654" y="525709"/>
                  <a:pt x="1190540" y="537862"/>
                  <a:pt x="1184464" y="540900"/>
                </a:cubicBezTo>
                <a:cubicBezTo>
                  <a:pt x="1178388" y="543938"/>
                  <a:pt x="1166235" y="546976"/>
                  <a:pt x="1160159" y="534824"/>
                </a:cubicBezTo>
                <a:cubicBezTo>
                  <a:pt x="1154083" y="522671"/>
                  <a:pt x="1157121" y="516595"/>
                  <a:pt x="1166235" y="510519"/>
                </a:cubicBezTo>
                <a:cubicBezTo>
                  <a:pt x="1169273" y="507481"/>
                  <a:pt x="1173071" y="506721"/>
                  <a:pt x="1177248" y="507861"/>
                </a:cubicBezTo>
                <a:close/>
                <a:moveTo>
                  <a:pt x="1399027" y="504823"/>
                </a:moveTo>
                <a:cubicBezTo>
                  <a:pt x="1403205" y="505962"/>
                  <a:pt x="1407762" y="509000"/>
                  <a:pt x="1412319" y="513557"/>
                </a:cubicBezTo>
                <a:cubicBezTo>
                  <a:pt x="1421433" y="522671"/>
                  <a:pt x="1412319" y="534824"/>
                  <a:pt x="1406243" y="537862"/>
                </a:cubicBezTo>
                <a:cubicBezTo>
                  <a:pt x="1400167" y="540900"/>
                  <a:pt x="1388014" y="543938"/>
                  <a:pt x="1381938" y="531786"/>
                </a:cubicBezTo>
                <a:cubicBezTo>
                  <a:pt x="1375862" y="516595"/>
                  <a:pt x="1378900" y="510519"/>
                  <a:pt x="1388014" y="507481"/>
                </a:cubicBezTo>
                <a:cubicBezTo>
                  <a:pt x="1391052" y="504443"/>
                  <a:pt x="1394850" y="503683"/>
                  <a:pt x="1399027" y="504823"/>
                </a:cubicBezTo>
                <a:close/>
                <a:moveTo>
                  <a:pt x="2194999" y="492670"/>
                </a:moveTo>
                <a:cubicBezTo>
                  <a:pt x="2199176" y="493809"/>
                  <a:pt x="2203734" y="496847"/>
                  <a:pt x="2208291" y="501404"/>
                </a:cubicBezTo>
                <a:cubicBezTo>
                  <a:pt x="2217405" y="510518"/>
                  <a:pt x="2208291" y="522671"/>
                  <a:pt x="2202214" y="525709"/>
                </a:cubicBezTo>
                <a:cubicBezTo>
                  <a:pt x="2196138" y="528747"/>
                  <a:pt x="2183986" y="531785"/>
                  <a:pt x="2177910" y="519633"/>
                </a:cubicBezTo>
                <a:cubicBezTo>
                  <a:pt x="2174872" y="504442"/>
                  <a:pt x="2174872" y="498366"/>
                  <a:pt x="2183986" y="495328"/>
                </a:cubicBezTo>
                <a:cubicBezTo>
                  <a:pt x="2187024" y="492290"/>
                  <a:pt x="2190822" y="491530"/>
                  <a:pt x="2194999" y="492670"/>
                </a:cubicBezTo>
                <a:close/>
                <a:moveTo>
                  <a:pt x="1912459" y="480518"/>
                </a:moveTo>
                <a:cubicBezTo>
                  <a:pt x="1916637" y="481657"/>
                  <a:pt x="1921194" y="484695"/>
                  <a:pt x="1925751" y="489252"/>
                </a:cubicBezTo>
                <a:cubicBezTo>
                  <a:pt x="1934865" y="498366"/>
                  <a:pt x="1925751" y="510519"/>
                  <a:pt x="1919675" y="513557"/>
                </a:cubicBezTo>
                <a:cubicBezTo>
                  <a:pt x="1913598" y="516595"/>
                  <a:pt x="1901446" y="519633"/>
                  <a:pt x="1895370" y="507481"/>
                </a:cubicBezTo>
                <a:cubicBezTo>
                  <a:pt x="1889294" y="495328"/>
                  <a:pt x="1892332" y="486214"/>
                  <a:pt x="1901446" y="483176"/>
                </a:cubicBezTo>
                <a:cubicBezTo>
                  <a:pt x="1904484" y="480138"/>
                  <a:pt x="1908282" y="479378"/>
                  <a:pt x="1912459" y="480518"/>
                </a:cubicBezTo>
                <a:close/>
                <a:moveTo>
                  <a:pt x="803567" y="480518"/>
                </a:moveTo>
                <a:cubicBezTo>
                  <a:pt x="807745" y="481657"/>
                  <a:pt x="812302" y="484695"/>
                  <a:pt x="816859" y="489252"/>
                </a:cubicBezTo>
                <a:cubicBezTo>
                  <a:pt x="825973" y="498366"/>
                  <a:pt x="816859" y="510519"/>
                  <a:pt x="810783" y="513557"/>
                </a:cubicBezTo>
                <a:cubicBezTo>
                  <a:pt x="804706" y="516595"/>
                  <a:pt x="792554" y="519633"/>
                  <a:pt x="786478" y="507481"/>
                </a:cubicBezTo>
                <a:cubicBezTo>
                  <a:pt x="780402" y="495328"/>
                  <a:pt x="780402" y="489252"/>
                  <a:pt x="792554" y="483176"/>
                </a:cubicBezTo>
                <a:cubicBezTo>
                  <a:pt x="795592" y="480138"/>
                  <a:pt x="799390" y="479378"/>
                  <a:pt x="803567" y="480518"/>
                </a:cubicBezTo>
                <a:close/>
                <a:moveTo>
                  <a:pt x="1550930" y="471404"/>
                </a:moveTo>
                <a:cubicBezTo>
                  <a:pt x="1555108" y="472543"/>
                  <a:pt x="1559665" y="475581"/>
                  <a:pt x="1564222" y="480138"/>
                </a:cubicBezTo>
                <a:cubicBezTo>
                  <a:pt x="1573336" y="489252"/>
                  <a:pt x="1564222" y="501405"/>
                  <a:pt x="1558146" y="504443"/>
                </a:cubicBezTo>
                <a:cubicBezTo>
                  <a:pt x="1552070" y="507481"/>
                  <a:pt x="1539917" y="510519"/>
                  <a:pt x="1533841" y="498367"/>
                </a:cubicBezTo>
                <a:cubicBezTo>
                  <a:pt x="1527765" y="486214"/>
                  <a:pt x="1530803" y="480138"/>
                  <a:pt x="1539917" y="474062"/>
                </a:cubicBezTo>
                <a:cubicBezTo>
                  <a:pt x="1542955" y="471024"/>
                  <a:pt x="1546753" y="470264"/>
                  <a:pt x="1550930" y="471404"/>
                </a:cubicBezTo>
                <a:close/>
                <a:moveTo>
                  <a:pt x="2307407" y="465328"/>
                </a:moveTo>
                <a:cubicBezTo>
                  <a:pt x="2311584" y="466467"/>
                  <a:pt x="2316141" y="469505"/>
                  <a:pt x="2320698" y="474062"/>
                </a:cubicBezTo>
                <a:cubicBezTo>
                  <a:pt x="2329813" y="483176"/>
                  <a:pt x="2323736" y="492291"/>
                  <a:pt x="2314622" y="498367"/>
                </a:cubicBezTo>
                <a:cubicBezTo>
                  <a:pt x="2308546" y="501405"/>
                  <a:pt x="2296394" y="504443"/>
                  <a:pt x="2290318" y="492291"/>
                </a:cubicBezTo>
                <a:cubicBezTo>
                  <a:pt x="2284242" y="480138"/>
                  <a:pt x="2290318" y="474062"/>
                  <a:pt x="2296394" y="467986"/>
                </a:cubicBezTo>
                <a:cubicBezTo>
                  <a:pt x="2299432" y="464948"/>
                  <a:pt x="2303230" y="464188"/>
                  <a:pt x="2307407" y="465328"/>
                </a:cubicBezTo>
                <a:close/>
                <a:moveTo>
                  <a:pt x="1076992" y="462290"/>
                </a:moveTo>
                <a:cubicBezTo>
                  <a:pt x="1081170" y="463429"/>
                  <a:pt x="1085727" y="466467"/>
                  <a:pt x="1090284" y="471024"/>
                </a:cubicBezTo>
                <a:cubicBezTo>
                  <a:pt x="1099398" y="480138"/>
                  <a:pt x="1093322" y="489253"/>
                  <a:pt x="1084208" y="495329"/>
                </a:cubicBezTo>
                <a:cubicBezTo>
                  <a:pt x="1078132" y="498367"/>
                  <a:pt x="1065979" y="501405"/>
                  <a:pt x="1059903" y="489253"/>
                </a:cubicBezTo>
                <a:cubicBezTo>
                  <a:pt x="1053827" y="474062"/>
                  <a:pt x="1056865" y="467986"/>
                  <a:pt x="1065979" y="464948"/>
                </a:cubicBezTo>
                <a:cubicBezTo>
                  <a:pt x="1069017" y="461910"/>
                  <a:pt x="1072815" y="461150"/>
                  <a:pt x="1076992" y="462290"/>
                </a:cubicBezTo>
                <a:close/>
                <a:moveTo>
                  <a:pt x="2030944" y="456214"/>
                </a:moveTo>
                <a:cubicBezTo>
                  <a:pt x="2035121" y="457353"/>
                  <a:pt x="2039679" y="460391"/>
                  <a:pt x="2044236" y="464948"/>
                </a:cubicBezTo>
                <a:cubicBezTo>
                  <a:pt x="2053350" y="474062"/>
                  <a:pt x="2044236" y="486215"/>
                  <a:pt x="2038160" y="489253"/>
                </a:cubicBezTo>
                <a:cubicBezTo>
                  <a:pt x="2032083" y="492291"/>
                  <a:pt x="2019931" y="495329"/>
                  <a:pt x="2013855" y="483177"/>
                </a:cubicBezTo>
                <a:cubicBezTo>
                  <a:pt x="2007779" y="471024"/>
                  <a:pt x="2007779" y="464948"/>
                  <a:pt x="2019931" y="458872"/>
                </a:cubicBezTo>
                <a:cubicBezTo>
                  <a:pt x="2022969" y="455834"/>
                  <a:pt x="2026767" y="455074"/>
                  <a:pt x="2030944" y="456214"/>
                </a:cubicBezTo>
                <a:close/>
                <a:moveTo>
                  <a:pt x="1280542" y="453176"/>
                </a:moveTo>
                <a:cubicBezTo>
                  <a:pt x="1284720" y="454315"/>
                  <a:pt x="1289277" y="457353"/>
                  <a:pt x="1293834" y="461910"/>
                </a:cubicBezTo>
                <a:cubicBezTo>
                  <a:pt x="1302948" y="471024"/>
                  <a:pt x="1296872" y="480139"/>
                  <a:pt x="1287758" y="486215"/>
                </a:cubicBezTo>
                <a:cubicBezTo>
                  <a:pt x="1281682" y="489253"/>
                  <a:pt x="1269529" y="492291"/>
                  <a:pt x="1263453" y="480139"/>
                </a:cubicBezTo>
                <a:cubicBezTo>
                  <a:pt x="1257377" y="467986"/>
                  <a:pt x="1257377" y="461910"/>
                  <a:pt x="1269529" y="455834"/>
                </a:cubicBezTo>
                <a:cubicBezTo>
                  <a:pt x="1272567" y="452796"/>
                  <a:pt x="1276365" y="452036"/>
                  <a:pt x="1280542" y="453176"/>
                </a:cubicBezTo>
                <a:close/>
                <a:moveTo>
                  <a:pt x="679006" y="450138"/>
                </a:moveTo>
                <a:cubicBezTo>
                  <a:pt x="683184" y="451277"/>
                  <a:pt x="687741" y="454315"/>
                  <a:pt x="692298" y="458872"/>
                </a:cubicBezTo>
                <a:cubicBezTo>
                  <a:pt x="701412" y="467986"/>
                  <a:pt x="695336" y="477101"/>
                  <a:pt x="686222" y="483177"/>
                </a:cubicBezTo>
                <a:cubicBezTo>
                  <a:pt x="680146" y="486215"/>
                  <a:pt x="667993" y="489253"/>
                  <a:pt x="661917" y="477101"/>
                </a:cubicBezTo>
                <a:cubicBezTo>
                  <a:pt x="655841" y="464948"/>
                  <a:pt x="658879" y="458872"/>
                  <a:pt x="667993" y="452796"/>
                </a:cubicBezTo>
                <a:cubicBezTo>
                  <a:pt x="671031" y="449758"/>
                  <a:pt x="674829" y="448998"/>
                  <a:pt x="679006" y="450138"/>
                </a:cubicBezTo>
                <a:close/>
                <a:moveTo>
                  <a:pt x="1815242" y="447099"/>
                </a:moveTo>
                <a:cubicBezTo>
                  <a:pt x="1819419" y="448238"/>
                  <a:pt x="1823976" y="451276"/>
                  <a:pt x="1828533" y="455833"/>
                </a:cubicBezTo>
                <a:cubicBezTo>
                  <a:pt x="1837647" y="464947"/>
                  <a:pt x="1828533" y="477100"/>
                  <a:pt x="1822457" y="480138"/>
                </a:cubicBezTo>
                <a:cubicBezTo>
                  <a:pt x="1816381" y="483176"/>
                  <a:pt x="1804228" y="486214"/>
                  <a:pt x="1798152" y="474062"/>
                </a:cubicBezTo>
                <a:cubicBezTo>
                  <a:pt x="1792076" y="458871"/>
                  <a:pt x="1795114" y="452795"/>
                  <a:pt x="1804228" y="449757"/>
                </a:cubicBezTo>
                <a:cubicBezTo>
                  <a:pt x="1807267" y="446719"/>
                  <a:pt x="1811064" y="445959"/>
                  <a:pt x="1815242" y="447099"/>
                </a:cubicBezTo>
                <a:close/>
                <a:moveTo>
                  <a:pt x="1699795" y="444061"/>
                </a:moveTo>
                <a:cubicBezTo>
                  <a:pt x="1703973" y="445200"/>
                  <a:pt x="1708530" y="448238"/>
                  <a:pt x="1713087" y="452795"/>
                </a:cubicBezTo>
                <a:cubicBezTo>
                  <a:pt x="1722201" y="461909"/>
                  <a:pt x="1716125" y="471024"/>
                  <a:pt x="1707011" y="477100"/>
                </a:cubicBezTo>
                <a:cubicBezTo>
                  <a:pt x="1700934" y="480138"/>
                  <a:pt x="1688782" y="483176"/>
                  <a:pt x="1682706" y="471024"/>
                </a:cubicBezTo>
                <a:cubicBezTo>
                  <a:pt x="1676630" y="458871"/>
                  <a:pt x="1679668" y="449757"/>
                  <a:pt x="1688782" y="446719"/>
                </a:cubicBezTo>
                <a:cubicBezTo>
                  <a:pt x="1691820" y="443681"/>
                  <a:pt x="1695618" y="442921"/>
                  <a:pt x="1699795" y="444061"/>
                </a:cubicBezTo>
                <a:close/>
                <a:moveTo>
                  <a:pt x="888633" y="434947"/>
                </a:moveTo>
                <a:cubicBezTo>
                  <a:pt x="892811" y="436086"/>
                  <a:pt x="897368" y="439124"/>
                  <a:pt x="901925" y="443681"/>
                </a:cubicBezTo>
                <a:cubicBezTo>
                  <a:pt x="911039" y="452795"/>
                  <a:pt x="901925" y="464948"/>
                  <a:pt x="895849" y="467986"/>
                </a:cubicBezTo>
                <a:cubicBezTo>
                  <a:pt x="889773" y="471024"/>
                  <a:pt x="877620" y="474062"/>
                  <a:pt x="871544" y="461910"/>
                </a:cubicBezTo>
                <a:cubicBezTo>
                  <a:pt x="865468" y="446719"/>
                  <a:pt x="868506" y="440643"/>
                  <a:pt x="877620" y="437605"/>
                </a:cubicBezTo>
                <a:cubicBezTo>
                  <a:pt x="880658" y="434567"/>
                  <a:pt x="884456" y="433807"/>
                  <a:pt x="888633" y="434947"/>
                </a:cubicBezTo>
                <a:close/>
                <a:moveTo>
                  <a:pt x="2158542" y="407605"/>
                </a:moveTo>
                <a:cubicBezTo>
                  <a:pt x="2162719" y="408744"/>
                  <a:pt x="2167276" y="411782"/>
                  <a:pt x="2171833" y="416339"/>
                </a:cubicBezTo>
                <a:cubicBezTo>
                  <a:pt x="2180948" y="425453"/>
                  <a:pt x="2174872" y="434568"/>
                  <a:pt x="2165757" y="440644"/>
                </a:cubicBezTo>
                <a:cubicBezTo>
                  <a:pt x="2159681" y="443682"/>
                  <a:pt x="2147529" y="446720"/>
                  <a:pt x="2141453" y="434568"/>
                </a:cubicBezTo>
                <a:cubicBezTo>
                  <a:pt x="2135377" y="422415"/>
                  <a:pt x="2141453" y="416339"/>
                  <a:pt x="2147529" y="410263"/>
                </a:cubicBezTo>
                <a:cubicBezTo>
                  <a:pt x="2150567" y="407225"/>
                  <a:pt x="2154365" y="406465"/>
                  <a:pt x="2158542" y="407605"/>
                </a:cubicBezTo>
                <a:close/>
                <a:moveTo>
                  <a:pt x="1484092" y="407605"/>
                </a:moveTo>
                <a:cubicBezTo>
                  <a:pt x="1488270" y="408744"/>
                  <a:pt x="1492827" y="411782"/>
                  <a:pt x="1497384" y="416339"/>
                </a:cubicBezTo>
                <a:cubicBezTo>
                  <a:pt x="1506498" y="425453"/>
                  <a:pt x="1500422" y="434568"/>
                  <a:pt x="1491308" y="440644"/>
                </a:cubicBezTo>
                <a:cubicBezTo>
                  <a:pt x="1485231" y="443682"/>
                  <a:pt x="1473079" y="446720"/>
                  <a:pt x="1467003" y="434568"/>
                </a:cubicBezTo>
                <a:cubicBezTo>
                  <a:pt x="1460927" y="422415"/>
                  <a:pt x="1463965" y="413301"/>
                  <a:pt x="1473079" y="410263"/>
                </a:cubicBezTo>
                <a:cubicBezTo>
                  <a:pt x="1476117" y="407225"/>
                  <a:pt x="1479915" y="406465"/>
                  <a:pt x="1484092" y="407605"/>
                </a:cubicBezTo>
                <a:close/>
                <a:moveTo>
                  <a:pt x="1365608" y="404567"/>
                </a:moveTo>
                <a:cubicBezTo>
                  <a:pt x="1369786" y="405706"/>
                  <a:pt x="1374343" y="408744"/>
                  <a:pt x="1378900" y="413301"/>
                </a:cubicBezTo>
                <a:cubicBezTo>
                  <a:pt x="1388014" y="422415"/>
                  <a:pt x="1381938" y="431530"/>
                  <a:pt x="1372824" y="437606"/>
                </a:cubicBezTo>
                <a:cubicBezTo>
                  <a:pt x="1366748" y="440644"/>
                  <a:pt x="1354595" y="443682"/>
                  <a:pt x="1348519" y="431530"/>
                </a:cubicBezTo>
                <a:cubicBezTo>
                  <a:pt x="1342443" y="419377"/>
                  <a:pt x="1345481" y="410263"/>
                  <a:pt x="1354595" y="407225"/>
                </a:cubicBezTo>
                <a:cubicBezTo>
                  <a:pt x="1357633" y="404187"/>
                  <a:pt x="1361431" y="403427"/>
                  <a:pt x="1365608" y="404567"/>
                </a:cubicBezTo>
                <a:close/>
                <a:moveTo>
                  <a:pt x="988889" y="404567"/>
                </a:moveTo>
                <a:cubicBezTo>
                  <a:pt x="993066" y="405706"/>
                  <a:pt x="997623" y="408744"/>
                  <a:pt x="1002180" y="413301"/>
                </a:cubicBezTo>
                <a:cubicBezTo>
                  <a:pt x="1011295" y="422415"/>
                  <a:pt x="1005218" y="431530"/>
                  <a:pt x="996104" y="437606"/>
                </a:cubicBezTo>
                <a:cubicBezTo>
                  <a:pt x="990028" y="440644"/>
                  <a:pt x="977876" y="443682"/>
                  <a:pt x="971800" y="431530"/>
                </a:cubicBezTo>
                <a:cubicBezTo>
                  <a:pt x="965724" y="419377"/>
                  <a:pt x="971800" y="413301"/>
                  <a:pt x="977876" y="407225"/>
                </a:cubicBezTo>
                <a:cubicBezTo>
                  <a:pt x="980914" y="404187"/>
                  <a:pt x="984712" y="403427"/>
                  <a:pt x="988889" y="404567"/>
                </a:cubicBezTo>
                <a:close/>
                <a:moveTo>
                  <a:pt x="1182565" y="394312"/>
                </a:moveTo>
                <a:cubicBezTo>
                  <a:pt x="1186742" y="395072"/>
                  <a:pt x="1190540" y="398110"/>
                  <a:pt x="1193578" y="404186"/>
                </a:cubicBezTo>
                <a:cubicBezTo>
                  <a:pt x="1202692" y="413300"/>
                  <a:pt x="1196616" y="422415"/>
                  <a:pt x="1187502" y="428491"/>
                </a:cubicBezTo>
                <a:cubicBezTo>
                  <a:pt x="1181425" y="431529"/>
                  <a:pt x="1169273" y="434567"/>
                  <a:pt x="1163197" y="422415"/>
                </a:cubicBezTo>
                <a:cubicBezTo>
                  <a:pt x="1157121" y="410262"/>
                  <a:pt x="1160159" y="404186"/>
                  <a:pt x="1169273" y="398110"/>
                </a:cubicBezTo>
                <a:cubicBezTo>
                  <a:pt x="1173830" y="395072"/>
                  <a:pt x="1178387" y="393553"/>
                  <a:pt x="1182565" y="394312"/>
                </a:cubicBezTo>
                <a:close/>
                <a:moveTo>
                  <a:pt x="1620805" y="389376"/>
                </a:moveTo>
                <a:cubicBezTo>
                  <a:pt x="1624983" y="390515"/>
                  <a:pt x="1629540" y="393553"/>
                  <a:pt x="1634097" y="398110"/>
                </a:cubicBezTo>
                <a:cubicBezTo>
                  <a:pt x="1643211" y="407224"/>
                  <a:pt x="1637135" y="416339"/>
                  <a:pt x="1628021" y="422415"/>
                </a:cubicBezTo>
                <a:cubicBezTo>
                  <a:pt x="1621944" y="425453"/>
                  <a:pt x="1609792" y="428491"/>
                  <a:pt x="1603716" y="416339"/>
                </a:cubicBezTo>
                <a:cubicBezTo>
                  <a:pt x="1597640" y="401148"/>
                  <a:pt x="1600678" y="395072"/>
                  <a:pt x="1609792" y="392034"/>
                </a:cubicBezTo>
                <a:cubicBezTo>
                  <a:pt x="1612830" y="388996"/>
                  <a:pt x="1616628" y="388236"/>
                  <a:pt x="1620805" y="389376"/>
                </a:cubicBezTo>
                <a:close/>
                <a:moveTo>
                  <a:pt x="1961068" y="380262"/>
                </a:moveTo>
                <a:cubicBezTo>
                  <a:pt x="1965246" y="381401"/>
                  <a:pt x="1969803" y="384439"/>
                  <a:pt x="1974360" y="388996"/>
                </a:cubicBezTo>
                <a:cubicBezTo>
                  <a:pt x="1983474" y="398110"/>
                  <a:pt x="1974360" y="410263"/>
                  <a:pt x="1968284" y="413301"/>
                </a:cubicBezTo>
                <a:cubicBezTo>
                  <a:pt x="1962208" y="416339"/>
                  <a:pt x="1950055" y="419377"/>
                  <a:pt x="1943979" y="407225"/>
                </a:cubicBezTo>
                <a:cubicBezTo>
                  <a:pt x="1937903" y="395072"/>
                  <a:pt x="1940941" y="388996"/>
                  <a:pt x="1950055" y="382920"/>
                </a:cubicBezTo>
                <a:cubicBezTo>
                  <a:pt x="1953093" y="379882"/>
                  <a:pt x="1956891" y="379122"/>
                  <a:pt x="1961068" y="380262"/>
                </a:cubicBezTo>
                <a:close/>
                <a:moveTo>
                  <a:pt x="770148" y="380262"/>
                </a:moveTo>
                <a:cubicBezTo>
                  <a:pt x="774326" y="381401"/>
                  <a:pt x="778883" y="384439"/>
                  <a:pt x="783440" y="388996"/>
                </a:cubicBezTo>
                <a:cubicBezTo>
                  <a:pt x="792554" y="398110"/>
                  <a:pt x="786478" y="407225"/>
                  <a:pt x="777364" y="413301"/>
                </a:cubicBezTo>
                <a:cubicBezTo>
                  <a:pt x="771287" y="416339"/>
                  <a:pt x="759135" y="419377"/>
                  <a:pt x="753059" y="407225"/>
                </a:cubicBezTo>
                <a:cubicBezTo>
                  <a:pt x="746983" y="395072"/>
                  <a:pt x="746983" y="385958"/>
                  <a:pt x="759135" y="382920"/>
                </a:cubicBezTo>
                <a:cubicBezTo>
                  <a:pt x="762173" y="379882"/>
                  <a:pt x="765971" y="379122"/>
                  <a:pt x="770148" y="380262"/>
                </a:cubicBezTo>
                <a:close/>
                <a:moveTo>
                  <a:pt x="2240571" y="352920"/>
                </a:moveTo>
                <a:cubicBezTo>
                  <a:pt x="2244748" y="354059"/>
                  <a:pt x="2249305" y="357097"/>
                  <a:pt x="2253862" y="361654"/>
                </a:cubicBezTo>
                <a:cubicBezTo>
                  <a:pt x="2262976" y="370768"/>
                  <a:pt x="2256900" y="379883"/>
                  <a:pt x="2247786" y="385959"/>
                </a:cubicBezTo>
                <a:cubicBezTo>
                  <a:pt x="2241710" y="388997"/>
                  <a:pt x="2229557" y="392035"/>
                  <a:pt x="2223481" y="379883"/>
                </a:cubicBezTo>
                <a:cubicBezTo>
                  <a:pt x="2217405" y="367730"/>
                  <a:pt x="2220443" y="361654"/>
                  <a:pt x="2229557" y="355578"/>
                </a:cubicBezTo>
                <a:cubicBezTo>
                  <a:pt x="2232596" y="352540"/>
                  <a:pt x="2236393" y="351780"/>
                  <a:pt x="2240571" y="352920"/>
                </a:cubicBezTo>
                <a:close/>
                <a:moveTo>
                  <a:pt x="2082590" y="352920"/>
                </a:moveTo>
                <a:cubicBezTo>
                  <a:pt x="2086768" y="354059"/>
                  <a:pt x="2091325" y="357097"/>
                  <a:pt x="2095882" y="361654"/>
                </a:cubicBezTo>
                <a:cubicBezTo>
                  <a:pt x="2104996" y="370768"/>
                  <a:pt x="2095882" y="382921"/>
                  <a:pt x="2089806" y="385959"/>
                </a:cubicBezTo>
                <a:cubicBezTo>
                  <a:pt x="2083730" y="388997"/>
                  <a:pt x="2071577" y="392035"/>
                  <a:pt x="2065501" y="379883"/>
                </a:cubicBezTo>
                <a:cubicBezTo>
                  <a:pt x="2059425" y="367730"/>
                  <a:pt x="2062463" y="361654"/>
                  <a:pt x="2071577" y="355578"/>
                </a:cubicBezTo>
                <a:cubicBezTo>
                  <a:pt x="2074615" y="352540"/>
                  <a:pt x="2078413" y="351780"/>
                  <a:pt x="2082590" y="352920"/>
                </a:cubicBezTo>
                <a:close/>
                <a:moveTo>
                  <a:pt x="1080030" y="337729"/>
                </a:moveTo>
                <a:cubicBezTo>
                  <a:pt x="1084208" y="338868"/>
                  <a:pt x="1088765" y="341906"/>
                  <a:pt x="1093322" y="346463"/>
                </a:cubicBezTo>
                <a:cubicBezTo>
                  <a:pt x="1102436" y="355577"/>
                  <a:pt x="1093322" y="367730"/>
                  <a:pt x="1087246" y="370768"/>
                </a:cubicBezTo>
                <a:cubicBezTo>
                  <a:pt x="1081170" y="373806"/>
                  <a:pt x="1069017" y="376844"/>
                  <a:pt x="1062941" y="364692"/>
                </a:cubicBezTo>
                <a:cubicBezTo>
                  <a:pt x="1056865" y="352539"/>
                  <a:pt x="1059903" y="346463"/>
                  <a:pt x="1069017" y="340387"/>
                </a:cubicBezTo>
                <a:cubicBezTo>
                  <a:pt x="1072055" y="337349"/>
                  <a:pt x="1075853" y="336589"/>
                  <a:pt x="1080030" y="337729"/>
                </a:cubicBezTo>
                <a:close/>
                <a:moveTo>
                  <a:pt x="1787899" y="331653"/>
                </a:moveTo>
                <a:cubicBezTo>
                  <a:pt x="1792076" y="332792"/>
                  <a:pt x="1796634" y="335830"/>
                  <a:pt x="1801191" y="340387"/>
                </a:cubicBezTo>
                <a:cubicBezTo>
                  <a:pt x="1810305" y="349501"/>
                  <a:pt x="1801191" y="361654"/>
                  <a:pt x="1795115" y="364692"/>
                </a:cubicBezTo>
                <a:cubicBezTo>
                  <a:pt x="1789038" y="367730"/>
                  <a:pt x="1776886" y="370768"/>
                  <a:pt x="1770810" y="358616"/>
                </a:cubicBezTo>
                <a:cubicBezTo>
                  <a:pt x="1764734" y="346463"/>
                  <a:pt x="1767772" y="340387"/>
                  <a:pt x="1776886" y="334311"/>
                </a:cubicBezTo>
                <a:cubicBezTo>
                  <a:pt x="1779924" y="331273"/>
                  <a:pt x="1783722" y="330513"/>
                  <a:pt x="1787899" y="331653"/>
                </a:cubicBezTo>
                <a:close/>
                <a:moveTo>
                  <a:pt x="1879040" y="328615"/>
                </a:moveTo>
                <a:cubicBezTo>
                  <a:pt x="1883217" y="329754"/>
                  <a:pt x="1887775" y="332792"/>
                  <a:pt x="1892332" y="337349"/>
                </a:cubicBezTo>
                <a:cubicBezTo>
                  <a:pt x="1901446" y="346463"/>
                  <a:pt x="1895370" y="355578"/>
                  <a:pt x="1886256" y="361654"/>
                </a:cubicBezTo>
                <a:cubicBezTo>
                  <a:pt x="1880179" y="364692"/>
                  <a:pt x="1868027" y="367730"/>
                  <a:pt x="1861951" y="355578"/>
                </a:cubicBezTo>
                <a:cubicBezTo>
                  <a:pt x="1855875" y="343425"/>
                  <a:pt x="1858913" y="334311"/>
                  <a:pt x="1868027" y="331273"/>
                </a:cubicBezTo>
                <a:cubicBezTo>
                  <a:pt x="1871065" y="328235"/>
                  <a:pt x="1874863" y="327475"/>
                  <a:pt x="1879040" y="328615"/>
                </a:cubicBezTo>
                <a:close/>
                <a:moveTo>
                  <a:pt x="1265352" y="325577"/>
                </a:moveTo>
                <a:cubicBezTo>
                  <a:pt x="1269530" y="326716"/>
                  <a:pt x="1274087" y="329754"/>
                  <a:pt x="1278644" y="334311"/>
                </a:cubicBezTo>
                <a:cubicBezTo>
                  <a:pt x="1287758" y="343425"/>
                  <a:pt x="1278644" y="355578"/>
                  <a:pt x="1272568" y="358616"/>
                </a:cubicBezTo>
                <a:cubicBezTo>
                  <a:pt x="1266492" y="361654"/>
                  <a:pt x="1254339" y="364692"/>
                  <a:pt x="1248263" y="352540"/>
                </a:cubicBezTo>
                <a:cubicBezTo>
                  <a:pt x="1242187" y="337349"/>
                  <a:pt x="1245225" y="331273"/>
                  <a:pt x="1254339" y="328235"/>
                </a:cubicBezTo>
                <a:cubicBezTo>
                  <a:pt x="1257377" y="325197"/>
                  <a:pt x="1261175" y="324437"/>
                  <a:pt x="1265352" y="325577"/>
                </a:cubicBezTo>
                <a:close/>
                <a:moveTo>
                  <a:pt x="864328" y="319501"/>
                </a:moveTo>
                <a:cubicBezTo>
                  <a:pt x="868506" y="320640"/>
                  <a:pt x="873063" y="323678"/>
                  <a:pt x="877620" y="328235"/>
                </a:cubicBezTo>
                <a:cubicBezTo>
                  <a:pt x="886734" y="337349"/>
                  <a:pt x="877620" y="349502"/>
                  <a:pt x="871544" y="352540"/>
                </a:cubicBezTo>
                <a:cubicBezTo>
                  <a:pt x="865468" y="355578"/>
                  <a:pt x="853315" y="358616"/>
                  <a:pt x="847239" y="346464"/>
                </a:cubicBezTo>
                <a:cubicBezTo>
                  <a:pt x="841163" y="334311"/>
                  <a:pt x="844201" y="325197"/>
                  <a:pt x="853315" y="322159"/>
                </a:cubicBezTo>
                <a:cubicBezTo>
                  <a:pt x="856353" y="319121"/>
                  <a:pt x="860151" y="318361"/>
                  <a:pt x="864328" y="319501"/>
                </a:cubicBezTo>
                <a:close/>
                <a:moveTo>
                  <a:pt x="1459788" y="316463"/>
                </a:moveTo>
                <a:cubicBezTo>
                  <a:pt x="1463966" y="317602"/>
                  <a:pt x="1468523" y="320640"/>
                  <a:pt x="1473080" y="325197"/>
                </a:cubicBezTo>
                <a:cubicBezTo>
                  <a:pt x="1482194" y="334311"/>
                  <a:pt x="1476118" y="343426"/>
                  <a:pt x="1467004" y="349502"/>
                </a:cubicBezTo>
                <a:cubicBezTo>
                  <a:pt x="1460928" y="352540"/>
                  <a:pt x="1448775" y="355578"/>
                  <a:pt x="1442699" y="343426"/>
                </a:cubicBezTo>
                <a:cubicBezTo>
                  <a:pt x="1436623" y="328235"/>
                  <a:pt x="1439661" y="322159"/>
                  <a:pt x="1448775" y="319121"/>
                </a:cubicBezTo>
                <a:cubicBezTo>
                  <a:pt x="1451813" y="316083"/>
                  <a:pt x="1455611" y="315323"/>
                  <a:pt x="1459788" y="316463"/>
                </a:cubicBezTo>
                <a:close/>
                <a:moveTo>
                  <a:pt x="1702833" y="310387"/>
                </a:moveTo>
                <a:cubicBezTo>
                  <a:pt x="1707011" y="311526"/>
                  <a:pt x="1711568" y="314564"/>
                  <a:pt x="1716125" y="319121"/>
                </a:cubicBezTo>
                <a:cubicBezTo>
                  <a:pt x="1725239" y="328235"/>
                  <a:pt x="1716125" y="340388"/>
                  <a:pt x="1710049" y="343426"/>
                </a:cubicBezTo>
                <a:cubicBezTo>
                  <a:pt x="1703973" y="346464"/>
                  <a:pt x="1691820" y="349502"/>
                  <a:pt x="1685744" y="337350"/>
                </a:cubicBezTo>
                <a:cubicBezTo>
                  <a:pt x="1679668" y="322159"/>
                  <a:pt x="1682706" y="316083"/>
                  <a:pt x="1691820" y="313045"/>
                </a:cubicBezTo>
                <a:cubicBezTo>
                  <a:pt x="1694858" y="310007"/>
                  <a:pt x="1698656" y="309247"/>
                  <a:pt x="1702833" y="310387"/>
                </a:cubicBezTo>
                <a:close/>
                <a:moveTo>
                  <a:pt x="1577893" y="297095"/>
                </a:moveTo>
                <a:cubicBezTo>
                  <a:pt x="1582450" y="297855"/>
                  <a:pt x="1587008" y="300893"/>
                  <a:pt x="1591565" y="306969"/>
                </a:cubicBezTo>
                <a:cubicBezTo>
                  <a:pt x="1600679" y="316083"/>
                  <a:pt x="1594603" y="325198"/>
                  <a:pt x="1585489" y="331274"/>
                </a:cubicBezTo>
                <a:cubicBezTo>
                  <a:pt x="1579412" y="334312"/>
                  <a:pt x="1567260" y="337350"/>
                  <a:pt x="1561184" y="325198"/>
                </a:cubicBezTo>
                <a:cubicBezTo>
                  <a:pt x="1555108" y="313045"/>
                  <a:pt x="1558146" y="303931"/>
                  <a:pt x="1564222" y="300893"/>
                </a:cubicBezTo>
                <a:cubicBezTo>
                  <a:pt x="1568779" y="297855"/>
                  <a:pt x="1573336" y="296336"/>
                  <a:pt x="1577893" y="297095"/>
                </a:cubicBezTo>
                <a:close/>
                <a:moveTo>
                  <a:pt x="955470" y="295196"/>
                </a:moveTo>
                <a:cubicBezTo>
                  <a:pt x="959648" y="296335"/>
                  <a:pt x="964205" y="299373"/>
                  <a:pt x="968762" y="303930"/>
                </a:cubicBezTo>
                <a:cubicBezTo>
                  <a:pt x="977876" y="313044"/>
                  <a:pt x="971800" y="322159"/>
                  <a:pt x="962686" y="328235"/>
                </a:cubicBezTo>
                <a:cubicBezTo>
                  <a:pt x="956610" y="331273"/>
                  <a:pt x="944457" y="334311"/>
                  <a:pt x="938381" y="322159"/>
                </a:cubicBezTo>
                <a:cubicBezTo>
                  <a:pt x="932305" y="310006"/>
                  <a:pt x="935343" y="303930"/>
                  <a:pt x="944457" y="297854"/>
                </a:cubicBezTo>
                <a:cubicBezTo>
                  <a:pt x="947495" y="294816"/>
                  <a:pt x="951293" y="294056"/>
                  <a:pt x="955470" y="295196"/>
                </a:cubicBezTo>
                <a:close/>
                <a:moveTo>
                  <a:pt x="1365608" y="283044"/>
                </a:moveTo>
                <a:cubicBezTo>
                  <a:pt x="1369786" y="284183"/>
                  <a:pt x="1374343" y="287221"/>
                  <a:pt x="1378900" y="291778"/>
                </a:cubicBezTo>
                <a:cubicBezTo>
                  <a:pt x="1388014" y="300892"/>
                  <a:pt x="1381938" y="310007"/>
                  <a:pt x="1372824" y="316083"/>
                </a:cubicBezTo>
                <a:cubicBezTo>
                  <a:pt x="1366748" y="319121"/>
                  <a:pt x="1354595" y="322159"/>
                  <a:pt x="1348519" y="310007"/>
                </a:cubicBezTo>
                <a:cubicBezTo>
                  <a:pt x="1342443" y="297854"/>
                  <a:pt x="1345481" y="291778"/>
                  <a:pt x="1354595" y="285702"/>
                </a:cubicBezTo>
                <a:cubicBezTo>
                  <a:pt x="1357633" y="282664"/>
                  <a:pt x="1361431" y="281904"/>
                  <a:pt x="1365608" y="283044"/>
                </a:cubicBezTo>
                <a:close/>
                <a:moveTo>
                  <a:pt x="1979296" y="267854"/>
                </a:moveTo>
                <a:cubicBezTo>
                  <a:pt x="1983474" y="268993"/>
                  <a:pt x="1988031" y="272031"/>
                  <a:pt x="1992588" y="276588"/>
                </a:cubicBezTo>
                <a:cubicBezTo>
                  <a:pt x="2001702" y="285702"/>
                  <a:pt x="1995626" y="294817"/>
                  <a:pt x="1986512" y="300893"/>
                </a:cubicBezTo>
                <a:cubicBezTo>
                  <a:pt x="1980436" y="303931"/>
                  <a:pt x="1968283" y="306969"/>
                  <a:pt x="1962207" y="294817"/>
                </a:cubicBezTo>
                <a:cubicBezTo>
                  <a:pt x="1956131" y="279626"/>
                  <a:pt x="1959169" y="273550"/>
                  <a:pt x="1968283" y="270512"/>
                </a:cubicBezTo>
                <a:cubicBezTo>
                  <a:pt x="1971321" y="267474"/>
                  <a:pt x="1975119" y="266714"/>
                  <a:pt x="1979296" y="267854"/>
                </a:cubicBezTo>
                <a:close/>
                <a:moveTo>
                  <a:pt x="1173830" y="266714"/>
                </a:moveTo>
                <a:cubicBezTo>
                  <a:pt x="1178387" y="267474"/>
                  <a:pt x="1182945" y="270512"/>
                  <a:pt x="1187502" y="276588"/>
                </a:cubicBezTo>
                <a:cubicBezTo>
                  <a:pt x="1196616" y="285702"/>
                  <a:pt x="1190540" y="294817"/>
                  <a:pt x="1181425" y="300893"/>
                </a:cubicBezTo>
                <a:cubicBezTo>
                  <a:pt x="1175349" y="303931"/>
                  <a:pt x="1163197" y="306969"/>
                  <a:pt x="1157121" y="294817"/>
                </a:cubicBezTo>
                <a:cubicBezTo>
                  <a:pt x="1151045" y="282664"/>
                  <a:pt x="1154083" y="273550"/>
                  <a:pt x="1160159" y="270512"/>
                </a:cubicBezTo>
                <a:cubicBezTo>
                  <a:pt x="1164716" y="267474"/>
                  <a:pt x="1169273" y="265955"/>
                  <a:pt x="1173830" y="266714"/>
                </a:cubicBezTo>
                <a:close/>
                <a:moveTo>
                  <a:pt x="2167656" y="246587"/>
                </a:moveTo>
                <a:cubicBezTo>
                  <a:pt x="2171833" y="247726"/>
                  <a:pt x="2176391" y="250764"/>
                  <a:pt x="2180948" y="255321"/>
                </a:cubicBezTo>
                <a:cubicBezTo>
                  <a:pt x="2190062" y="264435"/>
                  <a:pt x="2183986" y="273550"/>
                  <a:pt x="2174872" y="279626"/>
                </a:cubicBezTo>
                <a:cubicBezTo>
                  <a:pt x="2168795" y="282664"/>
                  <a:pt x="2156643" y="285702"/>
                  <a:pt x="2150567" y="273550"/>
                </a:cubicBezTo>
                <a:cubicBezTo>
                  <a:pt x="2144491" y="258359"/>
                  <a:pt x="2147529" y="252283"/>
                  <a:pt x="2156643" y="249245"/>
                </a:cubicBezTo>
                <a:cubicBezTo>
                  <a:pt x="2159681" y="246207"/>
                  <a:pt x="2163479" y="245447"/>
                  <a:pt x="2167656" y="246587"/>
                </a:cubicBezTo>
                <a:close/>
                <a:moveTo>
                  <a:pt x="2073477" y="240511"/>
                </a:moveTo>
                <a:cubicBezTo>
                  <a:pt x="2077654" y="241650"/>
                  <a:pt x="2082211" y="244688"/>
                  <a:pt x="2086768" y="249245"/>
                </a:cubicBezTo>
                <a:cubicBezTo>
                  <a:pt x="2095882" y="258359"/>
                  <a:pt x="2089806" y="267474"/>
                  <a:pt x="2080692" y="273550"/>
                </a:cubicBezTo>
                <a:cubicBezTo>
                  <a:pt x="2074616" y="276588"/>
                  <a:pt x="2062463" y="279626"/>
                  <a:pt x="2056387" y="267474"/>
                </a:cubicBezTo>
                <a:cubicBezTo>
                  <a:pt x="2050311" y="252283"/>
                  <a:pt x="2053349" y="246207"/>
                  <a:pt x="2062463" y="243169"/>
                </a:cubicBezTo>
                <a:cubicBezTo>
                  <a:pt x="2065502" y="240131"/>
                  <a:pt x="2069299" y="239371"/>
                  <a:pt x="2073477" y="240511"/>
                </a:cubicBezTo>
                <a:close/>
                <a:moveTo>
                  <a:pt x="1505359" y="222283"/>
                </a:moveTo>
                <a:cubicBezTo>
                  <a:pt x="1509537" y="223422"/>
                  <a:pt x="1514094" y="226460"/>
                  <a:pt x="1518651" y="231017"/>
                </a:cubicBezTo>
                <a:cubicBezTo>
                  <a:pt x="1527765" y="240131"/>
                  <a:pt x="1521689" y="249246"/>
                  <a:pt x="1512575" y="255322"/>
                </a:cubicBezTo>
                <a:cubicBezTo>
                  <a:pt x="1506499" y="258360"/>
                  <a:pt x="1494346" y="261398"/>
                  <a:pt x="1488270" y="249246"/>
                </a:cubicBezTo>
                <a:cubicBezTo>
                  <a:pt x="1482194" y="234055"/>
                  <a:pt x="1485232" y="227979"/>
                  <a:pt x="1494346" y="224941"/>
                </a:cubicBezTo>
                <a:cubicBezTo>
                  <a:pt x="1497384" y="221903"/>
                  <a:pt x="1501182" y="221143"/>
                  <a:pt x="1505359" y="222283"/>
                </a:cubicBezTo>
                <a:close/>
                <a:moveTo>
                  <a:pt x="1007117" y="222283"/>
                </a:moveTo>
                <a:cubicBezTo>
                  <a:pt x="1011295" y="223422"/>
                  <a:pt x="1015852" y="226460"/>
                  <a:pt x="1020409" y="231017"/>
                </a:cubicBezTo>
                <a:cubicBezTo>
                  <a:pt x="1029523" y="240131"/>
                  <a:pt x="1020409" y="252284"/>
                  <a:pt x="1014333" y="255322"/>
                </a:cubicBezTo>
                <a:cubicBezTo>
                  <a:pt x="1008257" y="258360"/>
                  <a:pt x="996104" y="261398"/>
                  <a:pt x="990028" y="249246"/>
                </a:cubicBezTo>
                <a:cubicBezTo>
                  <a:pt x="983952" y="237093"/>
                  <a:pt x="986990" y="231017"/>
                  <a:pt x="996104" y="224941"/>
                </a:cubicBezTo>
                <a:cubicBezTo>
                  <a:pt x="999142" y="221903"/>
                  <a:pt x="1002940" y="221143"/>
                  <a:pt x="1007117" y="222283"/>
                </a:cubicBezTo>
                <a:close/>
                <a:moveTo>
                  <a:pt x="1298771" y="210131"/>
                </a:moveTo>
                <a:cubicBezTo>
                  <a:pt x="1302948" y="211270"/>
                  <a:pt x="1307506" y="214308"/>
                  <a:pt x="1312063" y="218865"/>
                </a:cubicBezTo>
                <a:cubicBezTo>
                  <a:pt x="1321177" y="227979"/>
                  <a:pt x="1312063" y="240132"/>
                  <a:pt x="1305987" y="243170"/>
                </a:cubicBezTo>
                <a:cubicBezTo>
                  <a:pt x="1299910" y="246208"/>
                  <a:pt x="1287758" y="249246"/>
                  <a:pt x="1281682" y="237094"/>
                </a:cubicBezTo>
                <a:cubicBezTo>
                  <a:pt x="1275606" y="224941"/>
                  <a:pt x="1275606" y="215827"/>
                  <a:pt x="1287758" y="212789"/>
                </a:cubicBezTo>
                <a:cubicBezTo>
                  <a:pt x="1290796" y="209751"/>
                  <a:pt x="1294594" y="208991"/>
                  <a:pt x="1298771" y="210131"/>
                </a:cubicBezTo>
                <a:close/>
                <a:moveTo>
                  <a:pt x="1881700" y="207472"/>
                </a:moveTo>
                <a:cubicBezTo>
                  <a:pt x="1886257" y="208991"/>
                  <a:pt x="1890814" y="212789"/>
                  <a:pt x="1895371" y="218865"/>
                </a:cubicBezTo>
                <a:cubicBezTo>
                  <a:pt x="1904485" y="227979"/>
                  <a:pt x="1898409" y="237094"/>
                  <a:pt x="1889295" y="243170"/>
                </a:cubicBezTo>
                <a:cubicBezTo>
                  <a:pt x="1883218" y="246208"/>
                  <a:pt x="1871066" y="249246"/>
                  <a:pt x="1864990" y="237094"/>
                </a:cubicBezTo>
                <a:cubicBezTo>
                  <a:pt x="1858914" y="221903"/>
                  <a:pt x="1861952" y="215827"/>
                  <a:pt x="1868028" y="209751"/>
                </a:cubicBezTo>
                <a:cubicBezTo>
                  <a:pt x="1872585" y="206713"/>
                  <a:pt x="1877142" y="205953"/>
                  <a:pt x="1881700" y="207472"/>
                </a:cubicBezTo>
                <a:close/>
                <a:moveTo>
                  <a:pt x="1657262" y="207093"/>
                </a:moveTo>
                <a:cubicBezTo>
                  <a:pt x="1661440" y="208232"/>
                  <a:pt x="1665997" y="211270"/>
                  <a:pt x="1670554" y="215827"/>
                </a:cubicBezTo>
                <a:cubicBezTo>
                  <a:pt x="1679668" y="224941"/>
                  <a:pt x="1673592" y="234056"/>
                  <a:pt x="1664478" y="240132"/>
                </a:cubicBezTo>
                <a:cubicBezTo>
                  <a:pt x="1655363" y="246208"/>
                  <a:pt x="1643211" y="249246"/>
                  <a:pt x="1637135" y="234056"/>
                </a:cubicBezTo>
                <a:cubicBezTo>
                  <a:pt x="1631059" y="221903"/>
                  <a:pt x="1634097" y="215827"/>
                  <a:pt x="1646249" y="209751"/>
                </a:cubicBezTo>
                <a:cubicBezTo>
                  <a:pt x="1649287" y="206713"/>
                  <a:pt x="1653085" y="205953"/>
                  <a:pt x="1657262" y="207093"/>
                </a:cubicBezTo>
                <a:close/>
                <a:moveTo>
                  <a:pt x="1769671" y="201017"/>
                </a:moveTo>
                <a:cubicBezTo>
                  <a:pt x="1773848" y="202156"/>
                  <a:pt x="1778405" y="205194"/>
                  <a:pt x="1782962" y="209751"/>
                </a:cubicBezTo>
                <a:cubicBezTo>
                  <a:pt x="1792076" y="218865"/>
                  <a:pt x="1786000" y="227980"/>
                  <a:pt x="1776886" y="234056"/>
                </a:cubicBezTo>
                <a:cubicBezTo>
                  <a:pt x="1770810" y="240132"/>
                  <a:pt x="1758657" y="240132"/>
                  <a:pt x="1752581" y="227980"/>
                </a:cubicBezTo>
                <a:cubicBezTo>
                  <a:pt x="1746505" y="215827"/>
                  <a:pt x="1749543" y="209751"/>
                  <a:pt x="1758657" y="203675"/>
                </a:cubicBezTo>
                <a:cubicBezTo>
                  <a:pt x="1761696" y="200637"/>
                  <a:pt x="1765493" y="199877"/>
                  <a:pt x="1769671" y="201017"/>
                </a:cubicBezTo>
                <a:close/>
                <a:moveTo>
                  <a:pt x="1089145" y="197978"/>
                </a:moveTo>
                <a:cubicBezTo>
                  <a:pt x="1093323" y="199117"/>
                  <a:pt x="1097880" y="202155"/>
                  <a:pt x="1102437" y="206712"/>
                </a:cubicBezTo>
                <a:cubicBezTo>
                  <a:pt x="1111551" y="215826"/>
                  <a:pt x="1105475" y="224941"/>
                  <a:pt x="1096361" y="231017"/>
                </a:cubicBezTo>
                <a:cubicBezTo>
                  <a:pt x="1090284" y="234055"/>
                  <a:pt x="1078132" y="237093"/>
                  <a:pt x="1072056" y="224941"/>
                </a:cubicBezTo>
                <a:cubicBezTo>
                  <a:pt x="1065980" y="212788"/>
                  <a:pt x="1069018" y="203674"/>
                  <a:pt x="1078132" y="200636"/>
                </a:cubicBezTo>
                <a:cubicBezTo>
                  <a:pt x="1081170" y="197598"/>
                  <a:pt x="1084968" y="196838"/>
                  <a:pt x="1089145" y="197978"/>
                </a:cubicBezTo>
                <a:close/>
                <a:moveTo>
                  <a:pt x="1395989" y="161522"/>
                </a:moveTo>
                <a:cubicBezTo>
                  <a:pt x="1400167" y="162661"/>
                  <a:pt x="1404724" y="165699"/>
                  <a:pt x="1409281" y="170256"/>
                </a:cubicBezTo>
                <a:cubicBezTo>
                  <a:pt x="1418395" y="179370"/>
                  <a:pt x="1412319" y="188485"/>
                  <a:pt x="1403205" y="194561"/>
                </a:cubicBezTo>
                <a:cubicBezTo>
                  <a:pt x="1397129" y="197599"/>
                  <a:pt x="1384976" y="200637"/>
                  <a:pt x="1378900" y="188485"/>
                </a:cubicBezTo>
                <a:cubicBezTo>
                  <a:pt x="1372824" y="176332"/>
                  <a:pt x="1375862" y="170256"/>
                  <a:pt x="1384976" y="164180"/>
                </a:cubicBezTo>
                <a:cubicBezTo>
                  <a:pt x="1388014" y="161142"/>
                  <a:pt x="1391812" y="160382"/>
                  <a:pt x="1395989" y="161522"/>
                </a:cubicBezTo>
                <a:close/>
                <a:moveTo>
                  <a:pt x="1967145" y="140255"/>
                </a:moveTo>
                <a:cubicBezTo>
                  <a:pt x="1971322" y="141394"/>
                  <a:pt x="1975879" y="144432"/>
                  <a:pt x="1980436" y="148989"/>
                </a:cubicBezTo>
                <a:cubicBezTo>
                  <a:pt x="1989550" y="158103"/>
                  <a:pt x="1983474" y="167218"/>
                  <a:pt x="1974360" y="173294"/>
                </a:cubicBezTo>
                <a:cubicBezTo>
                  <a:pt x="1968284" y="179370"/>
                  <a:pt x="1956131" y="182408"/>
                  <a:pt x="1950055" y="170256"/>
                </a:cubicBezTo>
                <a:cubicBezTo>
                  <a:pt x="1943979" y="155065"/>
                  <a:pt x="1947017" y="148989"/>
                  <a:pt x="1956131" y="142913"/>
                </a:cubicBezTo>
                <a:cubicBezTo>
                  <a:pt x="1959170" y="139875"/>
                  <a:pt x="1962967" y="139115"/>
                  <a:pt x="1967145" y="140255"/>
                </a:cubicBezTo>
                <a:close/>
                <a:moveTo>
                  <a:pt x="1234971" y="131141"/>
                </a:moveTo>
                <a:cubicBezTo>
                  <a:pt x="1239149" y="132280"/>
                  <a:pt x="1243706" y="135318"/>
                  <a:pt x="1248263" y="139875"/>
                </a:cubicBezTo>
                <a:cubicBezTo>
                  <a:pt x="1257377" y="148989"/>
                  <a:pt x="1251301" y="158104"/>
                  <a:pt x="1242187" y="164180"/>
                </a:cubicBezTo>
                <a:cubicBezTo>
                  <a:pt x="1236111" y="167218"/>
                  <a:pt x="1223958" y="170256"/>
                  <a:pt x="1217882" y="158104"/>
                </a:cubicBezTo>
                <a:cubicBezTo>
                  <a:pt x="1211806" y="142913"/>
                  <a:pt x="1214844" y="136837"/>
                  <a:pt x="1223958" y="133799"/>
                </a:cubicBezTo>
                <a:cubicBezTo>
                  <a:pt x="1226996" y="130761"/>
                  <a:pt x="1230794" y="130001"/>
                  <a:pt x="1234971" y="131141"/>
                </a:cubicBezTo>
                <a:close/>
                <a:moveTo>
                  <a:pt x="1149906" y="131141"/>
                </a:moveTo>
                <a:cubicBezTo>
                  <a:pt x="1154084" y="132280"/>
                  <a:pt x="1158641" y="135318"/>
                  <a:pt x="1163198" y="139875"/>
                </a:cubicBezTo>
                <a:cubicBezTo>
                  <a:pt x="1172312" y="148989"/>
                  <a:pt x="1166236" y="158104"/>
                  <a:pt x="1157122" y="164180"/>
                </a:cubicBezTo>
                <a:cubicBezTo>
                  <a:pt x="1151045" y="167218"/>
                  <a:pt x="1138893" y="170256"/>
                  <a:pt x="1132817" y="158104"/>
                </a:cubicBezTo>
                <a:cubicBezTo>
                  <a:pt x="1126741" y="145951"/>
                  <a:pt x="1129779" y="139875"/>
                  <a:pt x="1138893" y="133799"/>
                </a:cubicBezTo>
                <a:cubicBezTo>
                  <a:pt x="1141931" y="130761"/>
                  <a:pt x="1145729" y="130001"/>
                  <a:pt x="1149906" y="131141"/>
                </a:cubicBezTo>
                <a:close/>
                <a:moveTo>
                  <a:pt x="2064362" y="128103"/>
                </a:moveTo>
                <a:cubicBezTo>
                  <a:pt x="2068540" y="129242"/>
                  <a:pt x="2073097" y="132280"/>
                  <a:pt x="2077654" y="136837"/>
                </a:cubicBezTo>
                <a:cubicBezTo>
                  <a:pt x="2086768" y="145951"/>
                  <a:pt x="2080692" y="155066"/>
                  <a:pt x="2071578" y="161142"/>
                </a:cubicBezTo>
                <a:cubicBezTo>
                  <a:pt x="2065501" y="164180"/>
                  <a:pt x="2053349" y="167218"/>
                  <a:pt x="2047273" y="155066"/>
                </a:cubicBezTo>
                <a:cubicBezTo>
                  <a:pt x="2041197" y="139875"/>
                  <a:pt x="2044235" y="133799"/>
                  <a:pt x="2053349" y="130761"/>
                </a:cubicBezTo>
                <a:cubicBezTo>
                  <a:pt x="2056387" y="127723"/>
                  <a:pt x="2060185" y="126963"/>
                  <a:pt x="2064362" y="128103"/>
                </a:cubicBezTo>
                <a:close/>
                <a:moveTo>
                  <a:pt x="1496245" y="120887"/>
                </a:moveTo>
                <a:cubicBezTo>
                  <a:pt x="1500423" y="121647"/>
                  <a:pt x="1504980" y="124685"/>
                  <a:pt x="1509537" y="130761"/>
                </a:cubicBezTo>
                <a:cubicBezTo>
                  <a:pt x="1518651" y="139875"/>
                  <a:pt x="1512575" y="148990"/>
                  <a:pt x="1503461" y="155066"/>
                </a:cubicBezTo>
                <a:cubicBezTo>
                  <a:pt x="1497385" y="158104"/>
                  <a:pt x="1485232" y="161142"/>
                  <a:pt x="1479156" y="148990"/>
                </a:cubicBezTo>
                <a:cubicBezTo>
                  <a:pt x="1473080" y="136837"/>
                  <a:pt x="1476118" y="130761"/>
                  <a:pt x="1485232" y="124685"/>
                </a:cubicBezTo>
                <a:cubicBezTo>
                  <a:pt x="1488270" y="121647"/>
                  <a:pt x="1492068" y="120128"/>
                  <a:pt x="1496245" y="120887"/>
                </a:cubicBezTo>
                <a:close/>
                <a:moveTo>
                  <a:pt x="1599539" y="112913"/>
                </a:moveTo>
                <a:cubicBezTo>
                  <a:pt x="1603716" y="114052"/>
                  <a:pt x="1608274" y="117090"/>
                  <a:pt x="1612831" y="121647"/>
                </a:cubicBezTo>
                <a:cubicBezTo>
                  <a:pt x="1621945" y="130761"/>
                  <a:pt x="1615869" y="139876"/>
                  <a:pt x="1606754" y="145952"/>
                </a:cubicBezTo>
                <a:cubicBezTo>
                  <a:pt x="1600678" y="148990"/>
                  <a:pt x="1588526" y="152028"/>
                  <a:pt x="1582450" y="139876"/>
                </a:cubicBezTo>
                <a:cubicBezTo>
                  <a:pt x="1579412" y="127723"/>
                  <a:pt x="1579412" y="121647"/>
                  <a:pt x="1588526" y="115571"/>
                </a:cubicBezTo>
                <a:cubicBezTo>
                  <a:pt x="1591564" y="112533"/>
                  <a:pt x="1595362" y="111773"/>
                  <a:pt x="1599539" y="112913"/>
                </a:cubicBezTo>
                <a:close/>
                <a:moveTo>
                  <a:pt x="1836508" y="109875"/>
                </a:moveTo>
                <a:cubicBezTo>
                  <a:pt x="1840686" y="111014"/>
                  <a:pt x="1845243" y="114052"/>
                  <a:pt x="1849800" y="118609"/>
                </a:cubicBezTo>
                <a:cubicBezTo>
                  <a:pt x="1858914" y="127723"/>
                  <a:pt x="1852838" y="136838"/>
                  <a:pt x="1843724" y="142914"/>
                </a:cubicBezTo>
                <a:cubicBezTo>
                  <a:pt x="1837647" y="145952"/>
                  <a:pt x="1825495" y="148990"/>
                  <a:pt x="1819419" y="136838"/>
                </a:cubicBezTo>
                <a:cubicBezTo>
                  <a:pt x="1813343" y="124685"/>
                  <a:pt x="1816381" y="118609"/>
                  <a:pt x="1825495" y="112533"/>
                </a:cubicBezTo>
                <a:cubicBezTo>
                  <a:pt x="1828533" y="109495"/>
                  <a:pt x="1832331" y="108735"/>
                  <a:pt x="1836508" y="109875"/>
                </a:cubicBezTo>
                <a:close/>
                <a:moveTo>
                  <a:pt x="1708529" y="106837"/>
                </a:moveTo>
                <a:cubicBezTo>
                  <a:pt x="1713086" y="107976"/>
                  <a:pt x="1717644" y="111014"/>
                  <a:pt x="1722201" y="115571"/>
                </a:cubicBezTo>
                <a:cubicBezTo>
                  <a:pt x="1731315" y="124685"/>
                  <a:pt x="1725239" y="133800"/>
                  <a:pt x="1716124" y="139876"/>
                </a:cubicBezTo>
                <a:cubicBezTo>
                  <a:pt x="1710048" y="142914"/>
                  <a:pt x="1697896" y="145952"/>
                  <a:pt x="1691820" y="133800"/>
                </a:cubicBezTo>
                <a:cubicBezTo>
                  <a:pt x="1685744" y="121647"/>
                  <a:pt x="1688782" y="112533"/>
                  <a:pt x="1694858" y="109495"/>
                </a:cubicBezTo>
                <a:cubicBezTo>
                  <a:pt x="1699415" y="106457"/>
                  <a:pt x="1703972" y="105697"/>
                  <a:pt x="1708529" y="106837"/>
                </a:cubicBezTo>
                <a:close/>
                <a:moveTo>
                  <a:pt x="1301429" y="60126"/>
                </a:moveTo>
                <a:cubicBezTo>
                  <a:pt x="1305986" y="60886"/>
                  <a:pt x="1310544" y="63924"/>
                  <a:pt x="1315101" y="70000"/>
                </a:cubicBezTo>
                <a:cubicBezTo>
                  <a:pt x="1324215" y="79114"/>
                  <a:pt x="1318139" y="88229"/>
                  <a:pt x="1309024" y="94305"/>
                </a:cubicBezTo>
                <a:cubicBezTo>
                  <a:pt x="1302948" y="97343"/>
                  <a:pt x="1290796" y="100381"/>
                  <a:pt x="1284720" y="88229"/>
                </a:cubicBezTo>
                <a:cubicBezTo>
                  <a:pt x="1278644" y="76076"/>
                  <a:pt x="1281682" y="70000"/>
                  <a:pt x="1287758" y="63924"/>
                </a:cubicBezTo>
                <a:cubicBezTo>
                  <a:pt x="1292315" y="60886"/>
                  <a:pt x="1296872" y="59367"/>
                  <a:pt x="1301429" y="60126"/>
                </a:cubicBezTo>
                <a:close/>
                <a:moveTo>
                  <a:pt x="1930687" y="49113"/>
                </a:moveTo>
                <a:cubicBezTo>
                  <a:pt x="1934865" y="50252"/>
                  <a:pt x="1939422" y="53290"/>
                  <a:pt x="1943979" y="57847"/>
                </a:cubicBezTo>
                <a:cubicBezTo>
                  <a:pt x="1953093" y="66961"/>
                  <a:pt x="1943979" y="79114"/>
                  <a:pt x="1937903" y="82152"/>
                </a:cubicBezTo>
                <a:cubicBezTo>
                  <a:pt x="1931827" y="85190"/>
                  <a:pt x="1919674" y="88228"/>
                  <a:pt x="1913598" y="76076"/>
                </a:cubicBezTo>
                <a:cubicBezTo>
                  <a:pt x="1907522" y="60885"/>
                  <a:pt x="1910560" y="54809"/>
                  <a:pt x="1919674" y="51771"/>
                </a:cubicBezTo>
                <a:cubicBezTo>
                  <a:pt x="1922712" y="48733"/>
                  <a:pt x="1926510" y="47973"/>
                  <a:pt x="1930687" y="49113"/>
                </a:cubicBezTo>
                <a:close/>
                <a:moveTo>
                  <a:pt x="1402065" y="43037"/>
                </a:moveTo>
                <a:cubicBezTo>
                  <a:pt x="1406243" y="44176"/>
                  <a:pt x="1410800" y="47214"/>
                  <a:pt x="1415357" y="51771"/>
                </a:cubicBezTo>
                <a:cubicBezTo>
                  <a:pt x="1424471" y="60885"/>
                  <a:pt x="1418395" y="70000"/>
                  <a:pt x="1409281" y="76076"/>
                </a:cubicBezTo>
                <a:cubicBezTo>
                  <a:pt x="1403205" y="79114"/>
                  <a:pt x="1391052" y="82152"/>
                  <a:pt x="1384976" y="70000"/>
                </a:cubicBezTo>
                <a:cubicBezTo>
                  <a:pt x="1378900" y="54809"/>
                  <a:pt x="1381938" y="48733"/>
                  <a:pt x="1391052" y="45695"/>
                </a:cubicBezTo>
                <a:cubicBezTo>
                  <a:pt x="1394090" y="42657"/>
                  <a:pt x="1397888" y="41897"/>
                  <a:pt x="1402065" y="43037"/>
                </a:cubicBezTo>
                <a:close/>
                <a:moveTo>
                  <a:pt x="1806127" y="15695"/>
                </a:moveTo>
                <a:cubicBezTo>
                  <a:pt x="1810305" y="16834"/>
                  <a:pt x="1814862" y="19872"/>
                  <a:pt x="1819419" y="24429"/>
                </a:cubicBezTo>
                <a:cubicBezTo>
                  <a:pt x="1828533" y="33543"/>
                  <a:pt x="1819419" y="45696"/>
                  <a:pt x="1813343" y="48734"/>
                </a:cubicBezTo>
                <a:cubicBezTo>
                  <a:pt x="1807266" y="51772"/>
                  <a:pt x="1795114" y="54810"/>
                  <a:pt x="1789038" y="42658"/>
                </a:cubicBezTo>
                <a:cubicBezTo>
                  <a:pt x="1782962" y="30505"/>
                  <a:pt x="1786000" y="24429"/>
                  <a:pt x="1795114" y="18353"/>
                </a:cubicBezTo>
                <a:cubicBezTo>
                  <a:pt x="1798152" y="15315"/>
                  <a:pt x="1801950" y="14555"/>
                  <a:pt x="1806127" y="15695"/>
                </a:cubicBezTo>
                <a:close/>
                <a:moveTo>
                  <a:pt x="1499283" y="9619"/>
                </a:moveTo>
                <a:cubicBezTo>
                  <a:pt x="1503461" y="10758"/>
                  <a:pt x="1508018" y="13796"/>
                  <a:pt x="1512575" y="18353"/>
                </a:cubicBezTo>
                <a:cubicBezTo>
                  <a:pt x="1521689" y="27467"/>
                  <a:pt x="1512575" y="42658"/>
                  <a:pt x="1506499" y="45696"/>
                </a:cubicBezTo>
                <a:cubicBezTo>
                  <a:pt x="1500422" y="48734"/>
                  <a:pt x="1488270" y="51772"/>
                  <a:pt x="1482194" y="39620"/>
                </a:cubicBezTo>
                <a:cubicBezTo>
                  <a:pt x="1476118" y="24429"/>
                  <a:pt x="1476118" y="18353"/>
                  <a:pt x="1488270" y="12277"/>
                </a:cubicBezTo>
                <a:cubicBezTo>
                  <a:pt x="1491308" y="9239"/>
                  <a:pt x="1495106" y="8479"/>
                  <a:pt x="1499283" y="9619"/>
                </a:cubicBezTo>
                <a:close/>
                <a:moveTo>
                  <a:pt x="1699795" y="3543"/>
                </a:moveTo>
                <a:cubicBezTo>
                  <a:pt x="1703973" y="4682"/>
                  <a:pt x="1708530" y="7720"/>
                  <a:pt x="1713087" y="12277"/>
                </a:cubicBezTo>
                <a:cubicBezTo>
                  <a:pt x="1722201" y="21391"/>
                  <a:pt x="1716125" y="30506"/>
                  <a:pt x="1707011" y="36582"/>
                </a:cubicBezTo>
                <a:cubicBezTo>
                  <a:pt x="1700934" y="39620"/>
                  <a:pt x="1688782" y="42658"/>
                  <a:pt x="1682706" y="30506"/>
                </a:cubicBezTo>
                <a:cubicBezTo>
                  <a:pt x="1676630" y="15315"/>
                  <a:pt x="1679668" y="9239"/>
                  <a:pt x="1688782" y="6201"/>
                </a:cubicBezTo>
                <a:cubicBezTo>
                  <a:pt x="1691820" y="3163"/>
                  <a:pt x="1695618" y="2403"/>
                  <a:pt x="1699795" y="3543"/>
                </a:cubicBezTo>
                <a:close/>
                <a:moveTo>
                  <a:pt x="1599539" y="504"/>
                </a:moveTo>
                <a:cubicBezTo>
                  <a:pt x="1603716" y="1643"/>
                  <a:pt x="1608274" y="4681"/>
                  <a:pt x="1612831" y="9238"/>
                </a:cubicBezTo>
                <a:cubicBezTo>
                  <a:pt x="1621945" y="18352"/>
                  <a:pt x="1615869" y="27467"/>
                  <a:pt x="1606754" y="33543"/>
                </a:cubicBezTo>
                <a:cubicBezTo>
                  <a:pt x="1600678" y="36581"/>
                  <a:pt x="1588526" y="39619"/>
                  <a:pt x="1582450" y="27467"/>
                </a:cubicBezTo>
                <a:cubicBezTo>
                  <a:pt x="1579412" y="12276"/>
                  <a:pt x="1579412" y="6200"/>
                  <a:pt x="1588526" y="3162"/>
                </a:cubicBezTo>
                <a:cubicBezTo>
                  <a:pt x="1591564" y="124"/>
                  <a:pt x="1595362" y="-636"/>
                  <a:pt x="1599539" y="50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7A70BD2-76FC-4BDD-9E64-3B93D5EF3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927" y="894"/>
            <a:ext cx="6175673" cy="1778287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6019AD-E33B-4DBF-BAD3-AE3611603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2" y="893"/>
            <a:ext cx="1577377" cy="979886"/>
          </a:xfrm>
          <a:custGeom>
            <a:avLst/>
            <a:gdLst>
              <a:gd name="connsiteX0" fmla="*/ 117137 w 1471018"/>
              <a:gd name="connsiteY0" fmla="*/ 759920 h 795676"/>
              <a:gd name="connsiteX1" fmla="*/ 130429 w 1471018"/>
              <a:gd name="connsiteY1" fmla="*/ 768654 h 795676"/>
              <a:gd name="connsiteX2" fmla="*/ 124353 w 1471018"/>
              <a:gd name="connsiteY2" fmla="*/ 792959 h 795676"/>
              <a:gd name="connsiteX3" fmla="*/ 100048 w 1471018"/>
              <a:gd name="connsiteY3" fmla="*/ 786883 h 795676"/>
              <a:gd name="connsiteX4" fmla="*/ 106124 w 1471018"/>
              <a:gd name="connsiteY4" fmla="*/ 762578 h 795676"/>
              <a:gd name="connsiteX5" fmla="*/ 117137 w 1471018"/>
              <a:gd name="connsiteY5" fmla="*/ 759920 h 795676"/>
              <a:gd name="connsiteX6" fmla="*/ 220419 w 1471018"/>
              <a:gd name="connsiteY6" fmla="*/ 753844 h 795676"/>
              <a:gd name="connsiteX7" fmla="*/ 233710 w 1471018"/>
              <a:gd name="connsiteY7" fmla="*/ 762578 h 795676"/>
              <a:gd name="connsiteX8" fmla="*/ 227634 w 1471018"/>
              <a:gd name="connsiteY8" fmla="*/ 786883 h 795676"/>
              <a:gd name="connsiteX9" fmla="*/ 203329 w 1471018"/>
              <a:gd name="connsiteY9" fmla="*/ 780807 h 795676"/>
              <a:gd name="connsiteX10" fmla="*/ 209405 w 1471018"/>
              <a:gd name="connsiteY10" fmla="*/ 756502 h 795676"/>
              <a:gd name="connsiteX11" fmla="*/ 220419 w 1471018"/>
              <a:gd name="connsiteY11" fmla="*/ 753844 h 795676"/>
              <a:gd name="connsiteX12" fmla="*/ 25999 w 1471018"/>
              <a:gd name="connsiteY12" fmla="*/ 741691 h 795676"/>
              <a:gd name="connsiteX13" fmla="*/ 39290 w 1471018"/>
              <a:gd name="connsiteY13" fmla="*/ 750425 h 795676"/>
              <a:gd name="connsiteX14" fmla="*/ 33214 w 1471018"/>
              <a:gd name="connsiteY14" fmla="*/ 774730 h 795676"/>
              <a:gd name="connsiteX15" fmla="*/ 8909 w 1471018"/>
              <a:gd name="connsiteY15" fmla="*/ 768654 h 795676"/>
              <a:gd name="connsiteX16" fmla="*/ 14985 w 1471018"/>
              <a:gd name="connsiteY16" fmla="*/ 744349 h 795676"/>
              <a:gd name="connsiteX17" fmla="*/ 25999 w 1471018"/>
              <a:gd name="connsiteY17" fmla="*/ 741691 h 795676"/>
              <a:gd name="connsiteX18" fmla="*/ 329796 w 1471018"/>
              <a:gd name="connsiteY18" fmla="*/ 735615 h 795676"/>
              <a:gd name="connsiteX19" fmla="*/ 343088 w 1471018"/>
              <a:gd name="connsiteY19" fmla="*/ 744349 h 795676"/>
              <a:gd name="connsiteX20" fmla="*/ 337012 w 1471018"/>
              <a:gd name="connsiteY20" fmla="*/ 768654 h 795676"/>
              <a:gd name="connsiteX21" fmla="*/ 312707 w 1471018"/>
              <a:gd name="connsiteY21" fmla="*/ 762578 h 795676"/>
              <a:gd name="connsiteX22" fmla="*/ 318783 w 1471018"/>
              <a:gd name="connsiteY22" fmla="*/ 738273 h 795676"/>
              <a:gd name="connsiteX23" fmla="*/ 329796 w 1471018"/>
              <a:gd name="connsiteY23" fmla="*/ 735615 h 795676"/>
              <a:gd name="connsiteX24" fmla="*/ 442198 w 1471018"/>
              <a:gd name="connsiteY24" fmla="*/ 702197 h 795676"/>
              <a:gd name="connsiteX25" fmla="*/ 455488 w 1471018"/>
              <a:gd name="connsiteY25" fmla="*/ 710931 h 795676"/>
              <a:gd name="connsiteX26" fmla="*/ 449413 w 1471018"/>
              <a:gd name="connsiteY26" fmla="*/ 735236 h 795676"/>
              <a:gd name="connsiteX27" fmla="*/ 425110 w 1471018"/>
              <a:gd name="connsiteY27" fmla="*/ 729160 h 795676"/>
              <a:gd name="connsiteX28" fmla="*/ 431186 w 1471018"/>
              <a:gd name="connsiteY28" fmla="*/ 704855 h 795676"/>
              <a:gd name="connsiteX29" fmla="*/ 442198 w 1471018"/>
              <a:gd name="connsiteY29" fmla="*/ 702197 h 795676"/>
              <a:gd name="connsiteX30" fmla="*/ 542453 w 1471018"/>
              <a:gd name="connsiteY30" fmla="*/ 668778 h 795676"/>
              <a:gd name="connsiteX31" fmla="*/ 555745 w 1471018"/>
              <a:gd name="connsiteY31" fmla="*/ 677512 h 795676"/>
              <a:gd name="connsiteX32" fmla="*/ 549669 w 1471018"/>
              <a:gd name="connsiteY32" fmla="*/ 701817 h 795676"/>
              <a:gd name="connsiteX33" fmla="*/ 525364 w 1471018"/>
              <a:gd name="connsiteY33" fmla="*/ 695741 h 795676"/>
              <a:gd name="connsiteX34" fmla="*/ 531440 w 1471018"/>
              <a:gd name="connsiteY34" fmla="*/ 671436 h 795676"/>
              <a:gd name="connsiteX35" fmla="*/ 542453 w 1471018"/>
              <a:gd name="connsiteY35" fmla="*/ 668778 h 795676"/>
              <a:gd name="connsiteX36" fmla="*/ 132328 w 1471018"/>
              <a:gd name="connsiteY36" fmla="*/ 650549 h 795676"/>
              <a:gd name="connsiteX37" fmla="*/ 145620 w 1471018"/>
              <a:gd name="connsiteY37" fmla="*/ 659283 h 795676"/>
              <a:gd name="connsiteX38" fmla="*/ 139544 w 1471018"/>
              <a:gd name="connsiteY38" fmla="*/ 683588 h 795676"/>
              <a:gd name="connsiteX39" fmla="*/ 115239 w 1471018"/>
              <a:gd name="connsiteY39" fmla="*/ 677512 h 795676"/>
              <a:gd name="connsiteX40" fmla="*/ 121315 w 1471018"/>
              <a:gd name="connsiteY40" fmla="*/ 653207 h 795676"/>
              <a:gd name="connsiteX41" fmla="*/ 132328 w 1471018"/>
              <a:gd name="connsiteY41" fmla="*/ 650549 h 795676"/>
              <a:gd name="connsiteX42" fmla="*/ 642709 w 1471018"/>
              <a:gd name="connsiteY42" fmla="*/ 641435 h 795676"/>
              <a:gd name="connsiteX43" fmla="*/ 656001 w 1471018"/>
              <a:gd name="connsiteY43" fmla="*/ 650169 h 795676"/>
              <a:gd name="connsiteX44" fmla="*/ 649925 w 1471018"/>
              <a:gd name="connsiteY44" fmla="*/ 674474 h 795676"/>
              <a:gd name="connsiteX45" fmla="*/ 625620 w 1471018"/>
              <a:gd name="connsiteY45" fmla="*/ 668398 h 795676"/>
              <a:gd name="connsiteX46" fmla="*/ 631696 w 1471018"/>
              <a:gd name="connsiteY46" fmla="*/ 644093 h 795676"/>
              <a:gd name="connsiteX47" fmla="*/ 642709 w 1471018"/>
              <a:gd name="connsiteY47" fmla="*/ 641435 h 795676"/>
              <a:gd name="connsiteX48" fmla="*/ 235618 w 1471018"/>
              <a:gd name="connsiteY48" fmla="*/ 641435 h 795676"/>
              <a:gd name="connsiteX49" fmla="*/ 248910 w 1471018"/>
              <a:gd name="connsiteY49" fmla="*/ 650169 h 795676"/>
              <a:gd name="connsiteX50" fmla="*/ 242833 w 1471018"/>
              <a:gd name="connsiteY50" fmla="*/ 674474 h 795676"/>
              <a:gd name="connsiteX51" fmla="*/ 218529 w 1471018"/>
              <a:gd name="connsiteY51" fmla="*/ 668398 h 795676"/>
              <a:gd name="connsiteX52" fmla="*/ 224605 w 1471018"/>
              <a:gd name="connsiteY52" fmla="*/ 644093 h 795676"/>
              <a:gd name="connsiteX53" fmla="*/ 235618 w 1471018"/>
              <a:gd name="connsiteY53" fmla="*/ 641435 h 795676"/>
              <a:gd name="connsiteX54" fmla="*/ 338904 w 1471018"/>
              <a:gd name="connsiteY54" fmla="*/ 629283 h 795676"/>
              <a:gd name="connsiteX55" fmla="*/ 352196 w 1471018"/>
              <a:gd name="connsiteY55" fmla="*/ 638017 h 795676"/>
              <a:gd name="connsiteX56" fmla="*/ 346120 w 1471018"/>
              <a:gd name="connsiteY56" fmla="*/ 662322 h 795676"/>
              <a:gd name="connsiteX57" fmla="*/ 321815 w 1471018"/>
              <a:gd name="connsiteY57" fmla="*/ 656246 h 795676"/>
              <a:gd name="connsiteX58" fmla="*/ 327891 w 1471018"/>
              <a:gd name="connsiteY58" fmla="*/ 631941 h 795676"/>
              <a:gd name="connsiteX59" fmla="*/ 338904 w 1471018"/>
              <a:gd name="connsiteY59" fmla="*/ 629283 h 795676"/>
              <a:gd name="connsiteX60" fmla="*/ 32070 w 1471018"/>
              <a:gd name="connsiteY60" fmla="*/ 601940 h 795676"/>
              <a:gd name="connsiteX61" fmla="*/ 45361 w 1471018"/>
              <a:gd name="connsiteY61" fmla="*/ 610674 h 795676"/>
              <a:gd name="connsiteX62" fmla="*/ 39285 w 1471018"/>
              <a:gd name="connsiteY62" fmla="*/ 634979 h 795676"/>
              <a:gd name="connsiteX63" fmla="*/ 14981 w 1471018"/>
              <a:gd name="connsiteY63" fmla="*/ 628903 h 795676"/>
              <a:gd name="connsiteX64" fmla="*/ 21056 w 1471018"/>
              <a:gd name="connsiteY64" fmla="*/ 604598 h 795676"/>
              <a:gd name="connsiteX65" fmla="*/ 32070 w 1471018"/>
              <a:gd name="connsiteY65" fmla="*/ 601940 h 795676"/>
              <a:gd name="connsiteX66" fmla="*/ 752079 w 1471018"/>
              <a:gd name="connsiteY66" fmla="*/ 586750 h 795676"/>
              <a:gd name="connsiteX67" fmla="*/ 765371 w 1471018"/>
              <a:gd name="connsiteY67" fmla="*/ 595484 h 795676"/>
              <a:gd name="connsiteX68" fmla="*/ 759295 w 1471018"/>
              <a:gd name="connsiteY68" fmla="*/ 619789 h 795676"/>
              <a:gd name="connsiteX69" fmla="*/ 734990 w 1471018"/>
              <a:gd name="connsiteY69" fmla="*/ 613713 h 795676"/>
              <a:gd name="connsiteX70" fmla="*/ 741066 w 1471018"/>
              <a:gd name="connsiteY70" fmla="*/ 589408 h 795676"/>
              <a:gd name="connsiteX71" fmla="*/ 752079 w 1471018"/>
              <a:gd name="connsiteY71" fmla="*/ 586750 h 795676"/>
              <a:gd name="connsiteX72" fmla="*/ 436123 w 1471018"/>
              <a:gd name="connsiteY72" fmla="*/ 583712 h 795676"/>
              <a:gd name="connsiteX73" fmla="*/ 449413 w 1471018"/>
              <a:gd name="connsiteY73" fmla="*/ 592446 h 795676"/>
              <a:gd name="connsiteX74" fmla="*/ 443339 w 1471018"/>
              <a:gd name="connsiteY74" fmla="*/ 616751 h 795676"/>
              <a:gd name="connsiteX75" fmla="*/ 419039 w 1471018"/>
              <a:gd name="connsiteY75" fmla="*/ 610675 h 795676"/>
              <a:gd name="connsiteX76" fmla="*/ 425114 w 1471018"/>
              <a:gd name="connsiteY76" fmla="*/ 586370 h 795676"/>
              <a:gd name="connsiteX77" fmla="*/ 436123 w 1471018"/>
              <a:gd name="connsiteY77" fmla="*/ 583712 h 795676"/>
              <a:gd name="connsiteX78" fmla="*/ 548529 w 1471018"/>
              <a:gd name="connsiteY78" fmla="*/ 556370 h 795676"/>
              <a:gd name="connsiteX79" fmla="*/ 561821 w 1471018"/>
              <a:gd name="connsiteY79" fmla="*/ 565104 h 795676"/>
              <a:gd name="connsiteX80" fmla="*/ 555745 w 1471018"/>
              <a:gd name="connsiteY80" fmla="*/ 589409 h 795676"/>
              <a:gd name="connsiteX81" fmla="*/ 531440 w 1471018"/>
              <a:gd name="connsiteY81" fmla="*/ 583333 h 795676"/>
              <a:gd name="connsiteX82" fmla="*/ 537516 w 1471018"/>
              <a:gd name="connsiteY82" fmla="*/ 559028 h 795676"/>
              <a:gd name="connsiteX83" fmla="*/ 548529 w 1471018"/>
              <a:gd name="connsiteY83" fmla="*/ 556370 h 795676"/>
              <a:gd name="connsiteX84" fmla="*/ 852335 w 1471018"/>
              <a:gd name="connsiteY84" fmla="*/ 550293 h 795676"/>
              <a:gd name="connsiteX85" fmla="*/ 865627 w 1471018"/>
              <a:gd name="connsiteY85" fmla="*/ 559027 h 795676"/>
              <a:gd name="connsiteX86" fmla="*/ 859551 w 1471018"/>
              <a:gd name="connsiteY86" fmla="*/ 583332 h 795676"/>
              <a:gd name="connsiteX87" fmla="*/ 835246 w 1471018"/>
              <a:gd name="connsiteY87" fmla="*/ 577256 h 795676"/>
              <a:gd name="connsiteX88" fmla="*/ 841322 w 1471018"/>
              <a:gd name="connsiteY88" fmla="*/ 552951 h 795676"/>
              <a:gd name="connsiteX89" fmla="*/ 852335 w 1471018"/>
              <a:gd name="connsiteY89" fmla="*/ 550293 h 795676"/>
              <a:gd name="connsiteX90" fmla="*/ 667013 w 1471018"/>
              <a:gd name="connsiteY90" fmla="*/ 532065 h 795676"/>
              <a:gd name="connsiteX91" fmla="*/ 680305 w 1471018"/>
              <a:gd name="connsiteY91" fmla="*/ 540799 h 795676"/>
              <a:gd name="connsiteX92" fmla="*/ 674229 w 1471018"/>
              <a:gd name="connsiteY92" fmla="*/ 565104 h 795676"/>
              <a:gd name="connsiteX93" fmla="*/ 649924 w 1471018"/>
              <a:gd name="connsiteY93" fmla="*/ 559028 h 795676"/>
              <a:gd name="connsiteX94" fmla="*/ 656000 w 1471018"/>
              <a:gd name="connsiteY94" fmla="*/ 534723 h 795676"/>
              <a:gd name="connsiteX95" fmla="*/ 667013 w 1471018"/>
              <a:gd name="connsiteY95" fmla="*/ 532065 h 795676"/>
              <a:gd name="connsiteX96" fmla="*/ 126251 w 1471018"/>
              <a:gd name="connsiteY96" fmla="*/ 532065 h 795676"/>
              <a:gd name="connsiteX97" fmla="*/ 139543 w 1471018"/>
              <a:gd name="connsiteY97" fmla="*/ 540799 h 795676"/>
              <a:gd name="connsiteX98" fmla="*/ 133467 w 1471018"/>
              <a:gd name="connsiteY98" fmla="*/ 565104 h 795676"/>
              <a:gd name="connsiteX99" fmla="*/ 109162 w 1471018"/>
              <a:gd name="connsiteY99" fmla="*/ 559028 h 795676"/>
              <a:gd name="connsiteX100" fmla="*/ 115238 w 1471018"/>
              <a:gd name="connsiteY100" fmla="*/ 534723 h 795676"/>
              <a:gd name="connsiteX101" fmla="*/ 126251 w 1471018"/>
              <a:gd name="connsiteY101" fmla="*/ 532065 h 795676"/>
              <a:gd name="connsiteX102" fmla="*/ 226503 w 1471018"/>
              <a:gd name="connsiteY102" fmla="*/ 529027 h 795676"/>
              <a:gd name="connsiteX103" fmla="*/ 239794 w 1471018"/>
              <a:gd name="connsiteY103" fmla="*/ 537761 h 795676"/>
              <a:gd name="connsiteX104" fmla="*/ 233718 w 1471018"/>
              <a:gd name="connsiteY104" fmla="*/ 562066 h 795676"/>
              <a:gd name="connsiteX105" fmla="*/ 209414 w 1471018"/>
              <a:gd name="connsiteY105" fmla="*/ 555990 h 795676"/>
              <a:gd name="connsiteX106" fmla="*/ 215490 w 1471018"/>
              <a:gd name="connsiteY106" fmla="*/ 531685 h 795676"/>
              <a:gd name="connsiteX107" fmla="*/ 226503 w 1471018"/>
              <a:gd name="connsiteY107" fmla="*/ 529027 h 795676"/>
              <a:gd name="connsiteX108" fmla="*/ 332836 w 1471018"/>
              <a:gd name="connsiteY108" fmla="*/ 519913 h 795676"/>
              <a:gd name="connsiteX109" fmla="*/ 346128 w 1471018"/>
              <a:gd name="connsiteY109" fmla="*/ 528647 h 795676"/>
              <a:gd name="connsiteX110" fmla="*/ 340052 w 1471018"/>
              <a:gd name="connsiteY110" fmla="*/ 552952 h 795676"/>
              <a:gd name="connsiteX111" fmla="*/ 315748 w 1471018"/>
              <a:gd name="connsiteY111" fmla="*/ 546876 h 795676"/>
              <a:gd name="connsiteX112" fmla="*/ 321823 w 1471018"/>
              <a:gd name="connsiteY112" fmla="*/ 522571 h 795676"/>
              <a:gd name="connsiteX113" fmla="*/ 332836 w 1471018"/>
              <a:gd name="connsiteY113" fmla="*/ 519913 h 795676"/>
              <a:gd name="connsiteX114" fmla="*/ 7768 w 1471018"/>
              <a:gd name="connsiteY114" fmla="*/ 507761 h 795676"/>
              <a:gd name="connsiteX115" fmla="*/ 21060 w 1471018"/>
              <a:gd name="connsiteY115" fmla="*/ 516495 h 795676"/>
              <a:gd name="connsiteX116" fmla="*/ 14984 w 1471018"/>
              <a:gd name="connsiteY116" fmla="*/ 540800 h 795676"/>
              <a:gd name="connsiteX117" fmla="*/ 2831 w 1471018"/>
              <a:gd name="connsiteY117" fmla="*/ 543458 h 795676"/>
              <a:gd name="connsiteX118" fmla="*/ 0 w 1471018"/>
              <a:gd name="connsiteY118" fmla="*/ 541423 h 795676"/>
              <a:gd name="connsiteX119" fmla="*/ 0 w 1471018"/>
              <a:gd name="connsiteY119" fmla="*/ 509636 h 795676"/>
              <a:gd name="connsiteX120" fmla="*/ 946515 w 1471018"/>
              <a:gd name="connsiteY120" fmla="*/ 486494 h 795676"/>
              <a:gd name="connsiteX121" fmla="*/ 959807 w 1471018"/>
              <a:gd name="connsiteY121" fmla="*/ 495228 h 795676"/>
              <a:gd name="connsiteX122" fmla="*/ 953731 w 1471018"/>
              <a:gd name="connsiteY122" fmla="*/ 519533 h 795676"/>
              <a:gd name="connsiteX123" fmla="*/ 929426 w 1471018"/>
              <a:gd name="connsiteY123" fmla="*/ 513457 h 795676"/>
              <a:gd name="connsiteX124" fmla="*/ 935502 w 1471018"/>
              <a:gd name="connsiteY124" fmla="*/ 489152 h 795676"/>
              <a:gd name="connsiteX125" fmla="*/ 946515 w 1471018"/>
              <a:gd name="connsiteY125" fmla="*/ 486494 h 795676"/>
              <a:gd name="connsiteX126" fmla="*/ 457386 w 1471018"/>
              <a:gd name="connsiteY126" fmla="*/ 483456 h 795676"/>
              <a:gd name="connsiteX127" fmla="*/ 470679 w 1471018"/>
              <a:gd name="connsiteY127" fmla="*/ 492190 h 795676"/>
              <a:gd name="connsiteX128" fmla="*/ 464601 w 1471018"/>
              <a:gd name="connsiteY128" fmla="*/ 516495 h 795676"/>
              <a:gd name="connsiteX129" fmla="*/ 440300 w 1471018"/>
              <a:gd name="connsiteY129" fmla="*/ 510419 h 795676"/>
              <a:gd name="connsiteX130" fmla="*/ 446374 w 1471018"/>
              <a:gd name="connsiteY130" fmla="*/ 486114 h 795676"/>
              <a:gd name="connsiteX131" fmla="*/ 457386 w 1471018"/>
              <a:gd name="connsiteY131" fmla="*/ 483456 h 795676"/>
              <a:gd name="connsiteX132" fmla="*/ 821954 w 1471018"/>
              <a:gd name="connsiteY132" fmla="*/ 456114 h 795676"/>
              <a:gd name="connsiteX133" fmla="*/ 835246 w 1471018"/>
              <a:gd name="connsiteY133" fmla="*/ 464848 h 795676"/>
              <a:gd name="connsiteX134" fmla="*/ 829170 w 1471018"/>
              <a:gd name="connsiteY134" fmla="*/ 489153 h 795676"/>
              <a:gd name="connsiteX135" fmla="*/ 804865 w 1471018"/>
              <a:gd name="connsiteY135" fmla="*/ 483077 h 795676"/>
              <a:gd name="connsiteX136" fmla="*/ 810941 w 1471018"/>
              <a:gd name="connsiteY136" fmla="*/ 458772 h 795676"/>
              <a:gd name="connsiteX137" fmla="*/ 821954 w 1471018"/>
              <a:gd name="connsiteY137" fmla="*/ 456114 h 795676"/>
              <a:gd name="connsiteX138" fmla="*/ 584986 w 1471018"/>
              <a:gd name="connsiteY138" fmla="*/ 456114 h 795676"/>
              <a:gd name="connsiteX139" fmla="*/ 598278 w 1471018"/>
              <a:gd name="connsiteY139" fmla="*/ 464848 h 795676"/>
              <a:gd name="connsiteX140" fmla="*/ 592202 w 1471018"/>
              <a:gd name="connsiteY140" fmla="*/ 489153 h 795676"/>
              <a:gd name="connsiteX141" fmla="*/ 567897 w 1471018"/>
              <a:gd name="connsiteY141" fmla="*/ 483077 h 795676"/>
              <a:gd name="connsiteX142" fmla="*/ 573973 w 1471018"/>
              <a:gd name="connsiteY142" fmla="*/ 458772 h 795676"/>
              <a:gd name="connsiteX143" fmla="*/ 584986 w 1471018"/>
              <a:gd name="connsiteY143" fmla="*/ 456114 h 795676"/>
              <a:gd name="connsiteX144" fmla="*/ 718660 w 1471018"/>
              <a:gd name="connsiteY144" fmla="*/ 443961 h 795676"/>
              <a:gd name="connsiteX145" fmla="*/ 731952 w 1471018"/>
              <a:gd name="connsiteY145" fmla="*/ 452695 h 795676"/>
              <a:gd name="connsiteX146" fmla="*/ 725876 w 1471018"/>
              <a:gd name="connsiteY146" fmla="*/ 477000 h 795676"/>
              <a:gd name="connsiteX147" fmla="*/ 701571 w 1471018"/>
              <a:gd name="connsiteY147" fmla="*/ 470924 h 795676"/>
              <a:gd name="connsiteX148" fmla="*/ 707647 w 1471018"/>
              <a:gd name="connsiteY148" fmla="*/ 446619 h 795676"/>
              <a:gd name="connsiteX149" fmla="*/ 718660 w 1471018"/>
              <a:gd name="connsiteY149" fmla="*/ 443961 h 795676"/>
              <a:gd name="connsiteX150" fmla="*/ 1016390 w 1471018"/>
              <a:gd name="connsiteY150" fmla="*/ 425733 h 795676"/>
              <a:gd name="connsiteX151" fmla="*/ 1029681 w 1471018"/>
              <a:gd name="connsiteY151" fmla="*/ 434467 h 795676"/>
              <a:gd name="connsiteX152" fmla="*/ 1023605 w 1471018"/>
              <a:gd name="connsiteY152" fmla="*/ 458772 h 795676"/>
              <a:gd name="connsiteX153" fmla="*/ 999301 w 1471018"/>
              <a:gd name="connsiteY153" fmla="*/ 452696 h 795676"/>
              <a:gd name="connsiteX154" fmla="*/ 1005377 w 1471018"/>
              <a:gd name="connsiteY154" fmla="*/ 428391 h 795676"/>
              <a:gd name="connsiteX155" fmla="*/ 1016390 w 1471018"/>
              <a:gd name="connsiteY155" fmla="*/ 425733 h 795676"/>
              <a:gd name="connsiteX156" fmla="*/ 250806 w 1471018"/>
              <a:gd name="connsiteY156" fmla="*/ 416619 h 795676"/>
              <a:gd name="connsiteX157" fmla="*/ 264098 w 1471018"/>
              <a:gd name="connsiteY157" fmla="*/ 425353 h 795676"/>
              <a:gd name="connsiteX158" fmla="*/ 258022 w 1471018"/>
              <a:gd name="connsiteY158" fmla="*/ 449658 h 795676"/>
              <a:gd name="connsiteX159" fmla="*/ 233717 w 1471018"/>
              <a:gd name="connsiteY159" fmla="*/ 443582 h 795676"/>
              <a:gd name="connsiteX160" fmla="*/ 239793 w 1471018"/>
              <a:gd name="connsiteY160" fmla="*/ 419277 h 795676"/>
              <a:gd name="connsiteX161" fmla="*/ 250806 w 1471018"/>
              <a:gd name="connsiteY161" fmla="*/ 416619 h 795676"/>
              <a:gd name="connsiteX162" fmla="*/ 144467 w 1471018"/>
              <a:gd name="connsiteY162" fmla="*/ 416619 h 795676"/>
              <a:gd name="connsiteX163" fmla="*/ 157759 w 1471018"/>
              <a:gd name="connsiteY163" fmla="*/ 425353 h 795676"/>
              <a:gd name="connsiteX164" fmla="*/ 151683 w 1471018"/>
              <a:gd name="connsiteY164" fmla="*/ 449658 h 795676"/>
              <a:gd name="connsiteX165" fmla="*/ 127378 w 1471018"/>
              <a:gd name="connsiteY165" fmla="*/ 443582 h 795676"/>
              <a:gd name="connsiteX166" fmla="*/ 133454 w 1471018"/>
              <a:gd name="connsiteY166" fmla="*/ 419277 h 795676"/>
              <a:gd name="connsiteX167" fmla="*/ 144467 w 1471018"/>
              <a:gd name="connsiteY167" fmla="*/ 416619 h 795676"/>
              <a:gd name="connsiteX168" fmla="*/ 29033 w 1471018"/>
              <a:gd name="connsiteY168" fmla="*/ 416619 h 795676"/>
              <a:gd name="connsiteX169" fmla="*/ 42324 w 1471018"/>
              <a:gd name="connsiteY169" fmla="*/ 425353 h 795676"/>
              <a:gd name="connsiteX170" fmla="*/ 36248 w 1471018"/>
              <a:gd name="connsiteY170" fmla="*/ 449658 h 795676"/>
              <a:gd name="connsiteX171" fmla="*/ 11944 w 1471018"/>
              <a:gd name="connsiteY171" fmla="*/ 443582 h 795676"/>
              <a:gd name="connsiteX172" fmla="*/ 18020 w 1471018"/>
              <a:gd name="connsiteY172" fmla="*/ 419277 h 795676"/>
              <a:gd name="connsiteX173" fmla="*/ 29033 w 1471018"/>
              <a:gd name="connsiteY173" fmla="*/ 416619 h 795676"/>
              <a:gd name="connsiteX174" fmla="*/ 360172 w 1471018"/>
              <a:gd name="connsiteY174" fmla="*/ 410543 h 795676"/>
              <a:gd name="connsiteX175" fmla="*/ 373464 w 1471018"/>
              <a:gd name="connsiteY175" fmla="*/ 419277 h 795676"/>
              <a:gd name="connsiteX176" fmla="*/ 367388 w 1471018"/>
              <a:gd name="connsiteY176" fmla="*/ 443582 h 795676"/>
              <a:gd name="connsiteX177" fmla="*/ 343083 w 1471018"/>
              <a:gd name="connsiteY177" fmla="*/ 437506 h 795676"/>
              <a:gd name="connsiteX178" fmla="*/ 349159 w 1471018"/>
              <a:gd name="connsiteY178" fmla="*/ 413201 h 795676"/>
              <a:gd name="connsiteX179" fmla="*/ 360172 w 1471018"/>
              <a:gd name="connsiteY179" fmla="*/ 410543 h 795676"/>
              <a:gd name="connsiteX180" fmla="*/ 1110570 w 1471018"/>
              <a:gd name="connsiteY180" fmla="*/ 389276 h 795676"/>
              <a:gd name="connsiteX181" fmla="*/ 1123862 w 1471018"/>
              <a:gd name="connsiteY181" fmla="*/ 398010 h 795676"/>
              <a:gd name="connsiteX182" fmla="*/ 1117786 w 1471018"/>
              <a:gd name="connsiteY182" fmla="*/ 422315 h 795676"/>
              <a:gd name="connsiteX183" fmla="*/ 1093481 w 1471018"/>
              <a:gd name="connsiteY183" fmla="*/ 416239 h 795676"/>
              <a:gd name="connsiteX184" fmla="*/ 1099557 w 1471018"/>
              <a:gd name="connsiteY184" fmla="*/ 391934 h 795676"/>
              <a:gd name="connsiteX185" fmla="*/ 1110570 w 1471018"/>
              <a:gd name="connsiteY185" fmla="*/ 389276 h 795676"/>
              <a:gd name="connsiteX186" fmla="*/ 490806 w 1471018"/>
              <a:gd name="connsiteY186" fmla="*/ 383200 h 795676"/>
              <a:gd name="connsiteX187" fmla="*/ 504098 w 1471018"/>
              <a:gd name="connsiteY187" fmla="*/ 391934 h 795676"/>
              <a:gd name="connsiteX188" fmla="*/ 498022 w 1471018"/>
              <a:gd name="connsiteY188" fmla="*/ 416239 h 795676"/>
              <a:gd name="connsiteX189" fmla="*/ 473717 w 1471018"/>
              <a:gd name="connsiteY189" fmla="*/ 410163 h 795676"/>
              <a:gd name="connsiteX190" fmla="*/ 479793 w 1471018"/>
              <a:gd name="connsiteY190" fmla="*/ 385858 h 795676"/>
              <a:gd name="connsiteX191" fmla="*/ 490806 w 1471018"/>
              <a:gd name="connsiteY191" fmla="*/ 383200 h 795676"/>
              <a:gd name="connsiteX192" fmla="*/ 900944 w 1471018"/>
              <a:gd name="connsiteY192" fmla="*/ 380162 h 795676"/>
              <a:gd name="connsiteX193" fmla="*/ 914236 w 1471018"/>
              <a:gd name="connsiteY193" fmla="*/ 388896 h 795676"/>
              <a:gd name="connsiteX194" fmla="*/ 908160 w 1471018"/>
              <a:gd name="connsiteY194" fmla="*/ 413201 h 795676"/>
              <a:gd name="connsiteX195" fmla="*/ 883855 w 1471018"/>
              <a:gd name="connsiteY195" fmla="*/ 407125 h 795676"/>
              <a:gd name="connsiteX196" fmla="*/ 889931 w 1471018"/>
              <a:gd name="connsiteY196" fmla="*/ 382820 h 795676"/>
              <a:gd name="connsiteX197" fmla="*/ 900944 w 1471018"/>
              <a:gd name="connsiteY197" fmla="*/ 380162 h 795676"/>
              <a:gd name="connsiteX198" fmla="*/ 618404 w 1471018"/>
              <a:gd name="connsiteY198" fmla="*/ 361934 h 795676"/>
              <a:gd name="connsiteX199" fmla="*/ 631696 w 1471018"/>
              <a:gd name="connsiteY199" fmla="*/ 370668 h 795676"/>
              <a:gd name="connsiteX200" fmla="*/ 625620 w 1471018"/>
              <a:gd name="connsiteY200" fmla="*/ 394973 h 795676"/>
              <a:gd name="connsiteX201" fmla="*/ 601315 w 1471018"/>
              <a:gd name="connsiteY201" fmla="*/ 388897 h 795676"/>
              <a:gd name="connsiteX202" fmla="*/ 607391 w 1471018"/>
              <a:gd name="connsiteY202" fmla="*/ 364592 h 795676"/>
              <a:gd name="connsiteX203" fmla="*/ 618404 w 1471018"/>
              <a:gd name="connsiteY203" fmla="*/ 361934 h 795676"/>
              <a:gd name="connsiteX204" fmla="*/ 749041 w 1471018"/>
              <a:gd name="connsiteY204" fmla="*/ 355858 h 795676"/>
              <a:gd name="connsiteX205" fmla="*/ 762333 w 1471018"/>
              <a:gd name="connsiteY205" fmla="*/ 364592 h 795676"/>
              <a:gd name="connsiteX206" fmla="*/ 756257 w 1471018"/>
              <a:gd name="connsiteY206" fmla="*/ 388897 h 795676"/>
              <a:gd name="connsiteX207" fmla="*/ 731952 w 1471018"/>
              <a:gd name="connsiteY207" fmla="*/ 382821 h 795676"/>
              <a:gd name="connsiteX208" fmla="*/ 738028 w 1471018"/>
              <a:gd name="connsiteY208" fmla="*/ 358516 h 795676"/>
              <a:gd name="connsiteX209" fmla="*/ 749041 w 1471018"/>
              <a:gd name="connsiteY209" fmla="*/ 355858 h 795676"/>
              <a:gd name="connsiteX210" fmla="*/ 10801 w 1471018"/>
              <a:gd name="connsiteY210" fmla="*/ 334591 h 795676"/>
              <a:gd name="connsiteX211" fmla="*/ 24093 w 1471018"/>
              <a:gd name="connsiteY211" fmla="*/ 343325 h 795676"/>
              <a:gd name="connsiteX212" fmla="*/ 18017 w 1471018"/>
              <a:gd name="connsiteY212" fmla="*/ 367630 h 795676"/>
              <a:gd name="connsiteX213" fmla="*/ 5865 w 1471018"/>
              <a:gd name="connsiteY213" fmla="*/ 370288 h 795676"/>
              <a:gd name="connsiteX214" fmla="*/ 0 w 1471018"/>
              <a:gd name="connsiteY214" fmla="*/ 366073 h 795676"/>
              <a:gd name="connsiteX215" fmla="*/ 0 w 1471018"/>
              <a:gd name="connsiteY215" fmla="*/ 337198 h 795676"/>
              <a:gd name="connsiteX216" fmla="*/ 1213864 w 1471018"/>
              <a:gd name="connsiteY216" fmla="*/ 313325 h 795676"/>
              <a:gd name="connsiteX217" fmla="*/ 1227156 w 1471018"/>
              <a:gd name="connsiteY217" fmla="*/ 322059 h 795676"/>
              <a:gd name="connsiteX218" fmla="*/ 1221080 w 1471018"/>
              <a:gd name="connsiteY218" fmla="*/ 346364 h 795676"/>
              <a:gd name="connsiteX219" fmla="*/ 1196775 w 1471018"/>
              <a:gd name="connsiteY219" fmla="*/ 340288 h 795676"/>
              <a:gd name="connsiteX220" fmla="*/ 1202851 w 1471018"/>
              <a:gd name="connsiteY220" fmla="*/ 315983 h 795676"/>
              <a:gd name="connsiteX221" fmla="*/ 1213864 w 1471018"/>
              <a:gd name="connsiteY221" fmla="*/ 313325 h 795676"/>
              <a:gd name="connsiteX222" fmla="*/ 211313 w 1471018"/>
              <a:gd name="connsiteY222" fmla="*/ 313325 h 795676"/>
              <a:gd name="connsiteX223" fmla="*/ 224605 w 1471018"/>
              <a:gd name="connsiteY223" fmla="*/ 322059 h 795676"/>
              <a:gd name="connsiteX224" fmla="*/ 218529 w 1471018"/>
              <a:gd name="connsiteY224" fmla="*/ 346364 h 795676"/>
              <a:gd name="connsiteX225" fmla="*/ 194224 w 1471018"/>
              <a:gd name="connsiteY225" fmla="*/ 340288 h 795676"/>
              <a:gd name="connsiteX226" fmla="*/ 200300 w 1471018"/>
              <a:gd name="connsiteY226" fmla="*/ 315983 h 795676"/>
              <a:gd name="connsiteX227" fmla="*/ 211313 w 1471018"/>
              <a:gd name="connsiteY227" fmla="*/ 313325 h 795676"/>
              <a:gd name="connsiteX228" fmla="*/ 314600 w 1471018"/>
              <a:gd name="connsiteY228" fmla="*/ 301172 h 795676"/>
              <a:gd name="connsiteX229" fmla="*/ 327892 w 1471018"/>
              <a:gd name="connsiteY229" fmla="*/ 309906 h 795676"/>
              <a:gd name="connsiteX230" fmla="*/ 321816 w 1471018"/>
              <a:gd name="connsiteY230" fmla="*/ 334211 h 795676"/>
              <a:gd name="connsiteX231" fmla="*/ 297511 w 1471018"/>
              <a:gd name="connsiteY231" fmla="*/ 328135 h 795676"/>
              <a:gd name="connsiteX232" fmla="*/ 303587 w 1471018"/>
              <a:gd name="connsiteY232" fmla="*/ 303830 h 795676"/>
              <a:gd name="connsiteX233" fmla="*/ 314600 w 1471018"/>
              <a:gd name="connsiteY233" fmla="*/ 301172 h 795676"/>
              <a:gd name="connsiteX234" fmla="*/ 982972 w 1471018"/>
              <a:gd name="connsiteY234" fmla="*/ 298134 h 795676"/>
              <a:gd name="connsiteX235" fmla="*/ 996264 w 1471018"/>
              <a:gd name="connsiteY235" fmla="*/ 306868 h 795676"/>
              <a:gd name="connsiteX236" fmla="*/ 990188 w 1471018"/>
              <a:gd name="connsiteY236" fmla="*/ 331173 h 795676"/>
              <a:gd name="connsiteX237" fmla="*/ 965883 w 1471018"/>
              <a:gd name="connsiteY237" fmla="*/ 325097 h 795676"/>
              <a:gd name="connsiteX238" fmla="*/ 971959 w 1471018"/>
              <a:gd name="connsiteY238" fmla="*/ 300792 h 795676"/>
              <a:gd name="connsiteX239" fmla="*/ 982972 w 1471018"/>
              <a:gd name="connsiteY239" fmla="*/ 298134 h 795676"/>
              <a:gd name="connsiteX240" fmla="*/ 417898 w 1471018"/>
              <a:gd name="connsiteY240" fmla="*/ 298134 h 795676"/>
              <a:gd name="connsiteX241" fmla="*/ 431187 w 1471018"/>
              <a:gd name="connsiteY241" fmla="*/ 306868 h 795676"/>
              <a:gd name="connsiteX242" fmla="*/ 425112 w 1471018"/>
              <a:gd name="connsiteY242" fmla="*/ 331173 h 795676"/>
              <a:gd name="connsiteX243" fmla="*/ 400806 w 1471018"/>
              <a:gd name="connsiteY243" fmla="*/ 325097 h 795676"/>
              <a:gd name="connsiteX244" fmla="*/ 406884 w 1471018"/>
              <a:gd name="connsiteY244" fmla="*/ 300792 h 795676"/>
              <a:gd name="connsiteX245" fmla="*/ 417898 w 1471018"/>
              <a:gd name="connsiteY245" fmla="*/ 298134 h 795676"/>
              <a:gd name="connsiteX246" fmla="*/ 858411 w 1471018"/>
              <a:gd name="connsiteY246" fmla="*/ 295096 h 795676"/>
              <a:gd name="connsiteX247" fmla="*/ 871703 w 1471018"/>
              <a:gd name="connsiteY247" fmla="*/ 303830 h 795676"/>
              <a:gd name="connsiteX248" fmla="*/ 865627 w 1471018"/>
              <a:gd name="connsiteY248" fmla="*/ 328135 h 795676"/>
              <a:gd name="connsiteX249" fmla="*/ 841322 w 1471018"/>
              <a:gd name="connsiteY249" fmla="*/ 322059 h 795676"/>
              <a:gd name="connsiteX250" fmla="*/ 847398 w 1471018"/>
              <a:gd name="connsiteY250" fmla="*/ 297754 h 795676"/>
              <a:gd name="connsiteX251" fmla="*/ 858411 w 1471018"/>
              <a:gd name="connsiteY251" fmla="*/ 295096 h 795676"/>
              <a:gd name="connsiteX252" fmla="*/ 1095380 w 1471018"/>
              <a:gd name="connsiteY252" fmla="*/ 292058 h 795676"/>
              <a:gd name="connsiteX253" fmla="*/ 1108672 w 1471018"/>
              <a:gd name="connsiteY253" fmla="*/ 300792 h 795676"/>
              <a:gd name="connsiteX254" fmla="*/ 1102596 w 1471018"/>
              <a:gd name="connsiteY254" fmla="*/ 325097 h 795676"/>
              <a:gd name="connsiteX255" fmla="*/ 1078291 w 1471018"/>
              <a:gd name="connsiteY255" fmla="*/ 319021 h 795676"/>
              <a:gd name="connsiteX256" fmla="*/ 1084367 w 1471018"/>
              <a:gd name="connsiteY256" fmla="*/ 294716 h 795676"/>
              <a:gd name="connsiteX257" fmla="*/ 1095380 w 1471018"/>
              <a:gd name="connsiteY257" fmla="*/ 292058 h 795676"/>
              <a:gd name="connsiteX258" fmla="*/ 108024 w 1471018"/>
              <a:gd name="connsiteY258" fmla="*/ 289020 h 795676"/>
              <a:gd name="connsiteX259" fmla="*/ 121316 w 1471018"/>
              <a:gd name="connsiteY259" fmla="*/ 297754 h 795676"/>
              <a:gd name="connsiteX260" fmla="*/ 115240 w 1471018"/>
              <a:gd name="connsiteY260" fmla="*/ 322059 h 795676"/>
              <a:gd name="connsiteX261" fmla="*/ 90935 w 1471018"/>
              <a:gd name="connsiteY261" fmla="*/ 315983 h 795676"/>
              <a:gd name="connsiteX262" fmla="*/ 97011 w 1471018"/>
              <a:gd name="connsiteY262" fmla="*/ 291678 h 795676"/>
              <a:gd name="connsiteX263" fmla="*/ 108024 w 1471018"/>
              <a:gd name="connsiteY263" fmla="*/ 289020 h 795676"/>
              <a:gd name="connsiteX264" fmla="*/ 533338 w 1471018"/>
              <a:gd name="connsiteY264" fmla="*/ 270792 h 795676"/>
              <a:gd name="connsiteX265" fmla="*/ 546630 w 1471018"/>
              <a:gd name="connsiteY265" fmla="*/ 279526 h 795676"/>
              <a:gd name="connsiteX266" fmla="*/ 540554 w 1471018"/>
              <a:gd name="connsiteY266" fmla="*/ 303831 h 795676"/>
              <a:gd name="connsiteX267" fmla="*/ 516251 w 1471018"/>
              <a:gd name="connsiteY267" fmla="*/ 297755 h 795676"/>
              <a:gd name="connsiteX268" fmla="*/ 522328 w 1471018"/>
              <a:gd name="connsiteY268" fmla="*/ 273450 h 795676"/>
              <a:gd name="connsiteX269" fmla="*/ 533338 w 1471018"/>
              <a:gd name="connsiteY269" fmla="*/ 270792 h 795676"/>
              <a:gd name="connsiteX270" fmla="*/ 633594 w 1471018"/>
              <a:gd name="connsiteY270" fmla="*/ 261678 h 795676"/>
              <a:gd name="connsiteX271" fmla="*/ 646886 w 1471018"/>
              <a:gd name="connsiteY271" fmla="*/ 270412 h 795676"/>
              <a:gd name="connsiteX272" fmla="*/ 640810 w 1471018"/>
              <a:gd name="connsiteY272" fmla="*/ 294717 h 795676"/>
              <a:gd name="connsiteX273" fmla="*/ 616505 w 1471018"/>
              <a:gd name="connsiteY273" fmla="*/ 288641 h 795676"/>
              <a:gd name="connsiteX274" fmla="*/ 622581 w 1471018"/>
              <a:gd name="connsiteY274" fmla="*/ 264336 h 795676"/>
              <a:gd name="connsiteX275" fmla="*/ 633594 w 1471018"/>
              <a:gd name="connsiteY275" fmla="*/ 261678 h 795676"/>
              <a:gd name="connsiteX276" fmla="*/ 746003 w 1471018"/>
              <a:gd name="connsiteY276" fmla="*/ 258640 h 795676"/>
              <a:gd name="connsiteX277" fmla="*/ 759295 w 1471018"/>
              <a:gd name="connsiteY277" fmla="*/ 267374 h 795676"/>
              <a:gd name="connsiteX278" fmla="*/ 753219 w 1471018"/>
              <a:gd name="connsiteY278" fmla="*/ 291679 h 795676"/>
              <a:gd name="connsiteX279" fmla="*/ 728914 w 1471018"/>
              <a:gd name="connsiteY279" fmla="*/ 285603 h 795676"/>
              <a:gd name="connsiteX280" fmla="*/ 734990 w 1471018"/>
              <a:gd name="connsiteY280" fmla="*/ 261298 h 795676"/>
              <a:gd name="connsiteX281" fmla="*/ 746003 w 1471018"/>
              <a:gd name="connsiteY281" fmla="*/ 258640 h 795676"/>
              <a:gd name="connsiteX282" fmla="*/ 1301968 w 1471018"/>
              <a:gd name="connsiteY282" fmla="*/ 225221 h 795676"/>
              <a:gd name="connsiteX283" fmla="*/ 1315260 w 1471018"/>
              <a:gd name="connsiteY283" fmla="*/ 233955 h 795676"/>
              <a:gd name="connsiteX284" fmla="*/ 1309184 w 1471018"/>
              <a:gd name="connsiteY284" fmla="*/ 258260 h 795676"/>
              <a:gd name="connsiteX285" fmla="*/ 1284879 w 1471018"/>
              <a:gd name="connsiteY285" fmla="*/ 252184 h 795676"/>
              <a:gd name="connsiteX286" fmla="*/ 1290955 w 1471018"/>
              <a:gd name="connsiteY286" fmla="*/ 227879 h 795676"/>
              <a:gd name="connsiteX287" fmla="*/ 1301968 w 1471018"/>
              <a:gd name="connsiteY287" fmla="*/ 225221 h 795676"/>
              <a:gd name="connsiteX288" fmla="*/ 7756 w 1471018"/>
              <a:gd name="connsiteY288" fmla="*/ 225221 h 795676"/>
              <a:gd name="connsiteX289" fmla="*/ 21048 w 1471018"/>
              <a:gd name="connsiteY289" fmla="*/ 233955 h 795676"/>
              <a:gd name="connsiteX290" fmla="*/ 14972 w 1471018"/>
              <a:gd name="connsiteY290" fmla="*/ 258260 h 795676"/>
              <a:gd name="connsiteX291" fmla="*/ 2819 w 1471018"/>
              <a:gd name="connsiteY291" fmla="*/ 260918 h 795676"/>
              <a:gd name="connsiteX292" fmla="*/ 0 w 1471018"/>
              <a:gd name="connsiteY292" fmla="*/ 258892 h 795676"/>
              <a:gd name="connsiteX293" fmla="*/ 0 w 1471018"/>
              <a:gd name="connsiteY293" fmla="*/ 227093 h 795676"/>
              <a:gd name="connsiteX294" fmla="*/ 180938 w 1471018"/>
              <a:gd name="connsiteY294" fmla="*/ 210031 h 795676"/>
              <a:gd name="connsiteX295" fmla="*/ 194229 w 1471018"/>
              <a:gd name="connsiteY295" fmla="*/ 218765 h 795676"/>
              <a:gd name="connsiteX296" fmla="*/ 188153 w 1471018"/>
              <a:gd name="connsiteY296" fmla="*/ 243070 h 795676"/>
              <a:gd name="connsiteX297" fmla="*/ 163849 w 1471018"/>
              <a:gd name="connsiteY297" fmla="*/ 236994 h 795676"/>
              <a:gd name="connsiteX298" fmla="*/ 169925 w 1471018"/>
              <a:gd name="connsiteY298" fmla="*/ 212689 h 795676"/>
              <a:gd name="connsiteX299" fmla="*/ 180938 w 1471018"/>
              <a:gd name="connsiteY299" fmla="*/ 210031 h 795676"/>
              <a:gd name="connsiteX300" fmla="*/ 1183484 w 1471018"/>
              <a:gd name="connsiteY300" fmla="*/ 203954 h 795676"/>
              <a:gd name="connsiteX301" fmla="*/ 1196776 w 1471018"/>
              <a:gd name="connsiteY301" fmla="*/ 212688 h 795676"/>
              <a:gd name="connsiteX302" fmla="*/ 1190700 w 1471018"/>
              <a:gd name="connsiteY302" fmla="*/ 236993 h 795676"/>
              <a:gd name="connsiteX303" fmla="*/ 1166395 w 1471018"/>
              <a:gd name="connsiteY303" fmla="*/ 230917 h 795676"/>
              <a:gd name="connsiteX304" fmla="*/ 1172471 w 1471018"/>
              <a:gd name="connsiteY304" fmla="*/ 206612 h 795676"/>
              <a:gd name="connsiteX305" fmla="*/ 1183484 w 1471018"/>
              <a:gd name="connsiteY305" fmla="*/ 203954 h 795676"/>
              <a:gd name="connsiteX306" fmla="*/ 946515 w 1471018"/>
              <a:gd name="connsiteY306" fmla="*/ 197878 h 795676"/>
              <a:gd name="connsiteX307" fmla="*/ 959807 w 1471018"/>
              <a:gd name="connsiteY307" fmla="*/ 206612 h 795676"/>
              <a:gd name="connsiteX308" fmla="*/ 953731 w 1471018"/>
              <a:gd name="connsiteY308" fmla="*/ 230917 h 795676"/>
              <a:gd name="connsiteX309" fmla="*/ 929426 w 1471018"/>
              <a:gd name="connsiteY309" fmla="*/ 224841 h 795676"/>
              <a:gd name="connsiteX310" fmla="*/ 935502 w 1471018"/>
              <a:gd name="connsiteY310" fmla="*/ 200536 h 795676"/>
              <a:gd name="connsiteX311" fmla="*/ 946515 w 1471018"/>
              <a:gd name="connsiteY311" fmla="*/ 197878 h 795676"/>
              <a:gd name="connsiteX312" fmla="*/ 466501 w 1471018"/>
              <a:gd name="connsiteY312" fmla="*/ 197878 h 795676"/>
              <a:gd name="connsiteX313" fmla="*/ 479793 w 1471018"/>
              <a:gd name="connsiteY313" fmla="*/ 206612 h 795676"/>
              <a:gd name="connsiteX314" fmla="*/ 473717 w 1471018"/>
              <a:gd name="connsiteY314" fmla="*/ 230917 h 795676"/>
              <a:gd name="connsiteX315" fmla="*/ 449412 w 1471018"/>
              <a:gd name="connsiteY315" fmla="*/ 224841 h 795676"/>
              <a:gd name="connsiteX316" fmla="*/ 455486 w 1471018"/>
              <a:gd name="connsiteY316" fmla="*/ 200536 h 795676"/>
              <a:gd name="connsiteX317" fmla="*/ 466501 w 1471018"/>
              <a:gd name="connsiteY317" fmla="*/ 197878 h 795676"/>
              <a:gd name="connsiteX318" fmla="*/ 323717 w 1471018"/>
              <a:gd name="connsiteY318" fmla="*/ 197878 h 795676"/>
              <a:gd name="connsiteX319" fmla="*/ 337009 w 1471018"/>
              <a:gd name="connsiteY319" fmla="*/ 206612 h 795676"/>
              <a:gd name="connsiteX320" fmla="*/ 330933 w 1471018"/>
              <a:gd name="connsiteY320" fmla="*/ 230917 h 795676"/>
              <a:gd name="connsiteX321" fmla="*/ 306628 w 1471018"/>
              <a:gd name="connsiteY321" fmla="*/ 224841 h 795676"/>
              <a:gd name="connsiteX322" fmla="*/ 312704 w 1471018"/>
              <a:gd name="connsiteY322" fmla="*/ 200536 h 795676"/>
              <a:gd name="connsiteX323" fmla="*/ 323717 w 1471018"/>
              <a:gd name="connsiteY323" fmla="*/ 197878 h 795676"/>
              <a:gd name="connsiteX324" fmla="*/ 1074113 w 1471018"/>
              <a:gd name="connsiteY324" fmla="*/ 188764 h 795676"/>
              <a:gd name="connsiteX325" fmla="*/ 1087405 w 1471018"/>
              <a:gd name="connsiteY325" fmla="*/ 197498 h 795676"/>
              <a:gd name="connsiteX326" fmla="*/ 1081329 w 1471018"/>
              <a:gd name="connsiteY326" fmla="*/ 221803 h 795676"/>
              <a:gd name="connsiteX327" fmla="*/ 1057024 w 1471018"/>
              <a:gd name="connsiteY327" fmla="*/ 215727 h 795676"/>
              <a:gd name="connsiteX328" fmla="*/ 1063100 w 1471018"/>
              <a:gd name="connsiteY328" fmla="*/ 191422 h 795676"/>
              <a:gd name="connsiteX329" fmla="*/ 1074113 w 1471018"/>
              <a:gd name="connsiteY329" fmla="*/ 188764 h 795676"/>
              <a:gd name="connsiteX330" fmla="*/ 846259 w 1471018"/>
              <a:gd name="connsiteY330" fmla="*/ 188764 h 795676"/>
              <a:gd name="connsiteX331" fmla="*/ 859551 w 1471018"/>
              <a:gd name="connsiteY331" fmla="*/ 197498 h 795676"/>
              <a:gd name="connsiteX332" fmla="*/ 853475 w 1471018"/>
              <a:gd name="connsiteY332" fmla="*/ 221803 h 795676"/>
              <a:gd name="connsiteX333" fmla="*/ 829170 w 1471018"/>
              <a:gd name="connsiteY333" fmla="*/ 215727 h 795676"/>
              <a:gd name="connsiteX334" fmla="*/ 835246 w 1471018"/>
              <a:gd name="connsiteY334" fmla="*/ 191422 h 795676"/>
              <a:gd name="connsiteX335" fmla="*/ 846259 w 1471018"/>
              <a:gd name="connsiteY335" fmla="*/ 188764 h 795676"/>
              <a:gd name="connsiteX336" fmla="*/ 694356 w 1471018"/>
              <a:gd name="connsiteY336" fmla="*/ 164460 h 795676"/>
              <a:gd name="connsiteX337" fmla="*/ 707648 w 1471018"/>
              <a:gd name="connsiteY337" fmla="*/ 173194 h 795676"/>
              <a:gd name="connsiteX338" fmla="*/ 701572 w 1471018"/>
              <a:gd name="connsiteY338" fmla="*/ 197499 h 795676"/>
              <a:gd name="connsiteX339" fmla="*/ 677267 w 1471018"/>
              <a:gd name="connsiteY339" fmla="*/ 191423 h 795676"/>
              <a:gd name="connsiteX340" fmla="*/ 683343 w 1471018"/>
              <a:gd name="connsiteY340" fmla="*/ 167118 h 795676"/>
              <a:gd name="connsiteX341" fmla="*/ 694356 w 1471018"/>
              <a:gd name="connsiteY341" fmla="*/ 164460 h 795676"/>
              <a:gd name="connsiteX342" fmla="*/ 77635 w 1471018"/>
              <a:gd name="connsiteY342" fmla="*/ 152307 h 795676"/>
              <a:gd name="connsiteX343" fmla="*/ 90926 w 1471018"/>
              <a:gd name="connsiteY343" fmla="*/ 161041 h 795676"/>
              <a:gd name="connsiteX344" fmla="*/ 84851 w 1471018"/>
              <a:gd name="connsiteY344" fmla="*/ 185346 h 795676"/>
              <a:gd name="connsiteX345" fmla="*/ 60546 w 1471018"/>
              <a:gd name="connsiteY345" fmla="*/ 179270 h 795676"/>
              <a:gd name="connsiteX346" fmla="*/ 66622 w 1471018"/>
              <a:gd name="connsiteY346" fmla="*/ 154965 h 795676"/>
              <a:gd name="connsiteX347" fmla="*/ 77635 w 1471018"/>
              <a:gd name="connsiteY347" fmla="*/ 152307 h 795676"/>
              <a:gd name="connsiteX348" fmla="*/ 1377919 w 1471018"/>
              <a:gd name="connsiteY348" fmla="*/ 146231 h 795676"/>
              <a:gd name="connsiteX349" fmla="*/ 1391211 w 1471018"/>
              <a:gd name="connsiteY349" fmla="*/ 154965 h 795676"/>
              <a:gd name="connsiteX350" fmla="*/ 1385135 w 1471018"/>
              <a:gd name="connsiteY350" fmla="*/ 179270 h 795676"/>
              <a:gd name="connsiteX351" fmla="*/ 1360830 w 1471018"/>
              <a:gd name="connsiteY351" fmla="*/ 173194 h 795676"/>
              <a:gd name="connsiteX352" fmla="*/ 1366906 w 1471018"/>
              <a:gd name="connsiteY352" fmla="*/ 148889 h 795676"/>
              <a:gd name="connsiteX353" fmla="*/ 1377919 w 1471018"/>
              <a:gd name="connsiteY353" fmla="*/ 146231 h 795676"/>
              <a:gd name="connsiteX354" fmla="*/ 588024 w 1471018"/>
              <a:gd name="connsiteY354" fmla="*/ 143193 h 795676"/>
              <a:gd name="connsiteX355" fmla="*/ 601316 w 1471018"/>
              <a:gd name="connsiteY355" fmla="*/ 151927 h 795676"/>
              <a:gd name="connsiteX356" fmla="*/ 595240 w 1471018"/>
              <a:gd name="connsiteY356" fmla="*/ 176232 h 795676"/>
              <a:gd name="connsiteX357" fmla="*/ 570935 w 1471018"/>
              <a:gd name="connsiteY357" fmla="*/ 170156 h 795676"/>
              <a:gd name="connsiteX358" fmla="*/ 577011 w 1471018"/>
              <a:gd name="connsiteY358" fmla="*/ 145851 h 795676"/>
              <a:gd name="connsiteX359" fmla="*/ 588024 w 1471018"/>
              <a:gd name="connsiteY359" fmla="*/ 143193 h 795676"/>
              <a:gd name="connsiteX360" fmla="*/ 241687 w 1471018"/>
              <a:gd name="connsiteY360" fmla="*/ 128003 h 795676"/>
              <a:gd name="connsiteX361" fmla="*/ 254979 w 1471018"/>
              <a:gd name="connsiteY361" fmla="*/ 136737 h 795676"/>
              <a:gd name="connsiteX362" fmla="*/ 248903 w 1471018"/>
              <a:gd name="connsiteY362" fmla="*/ 161042 h 795676"/>
              <a:gd name="connsiteX363" fmla="*/ 224598 w 1471018"/>
              <a:gd name="connsiteY363" fmla="*/ 154966 h 795676"/>
              <a:gd name="connsiteX364" fmla="*/ 230674 w 1471018"/>
              <a:gd name="connsiteY364" fmla="*/ 130661 h 795676"/>
              <a:gd name="connsiteX365" fmla="*/ 241687 w 1471018"/>
              <a:gd name="connsiteY365" fmla="*/ 128003 h 795676"/>
              <a:gd name="connsiteX366" fmla="*/ 1259435 w 1471018"/>
              <a:gd name="connsiteY366" fmla="*/ 124965 h 795676"/>
              <a:gd name="connsiteX367" fmla="*/ 1272727 w 1471018"/>
              <a:gd name="connsiteY367" fmla="*/ 133699 h 795676"/>
              <a:gd name="connsiteX368" fmla="*/ 1266651 w 1471018"/>
              <a:gd name="connsiteY368" fmla="*/ 158004 h 795676"/>
              <a:gd name="connsiteX369" fmla="*/ 1242346 w 1471018"/>
              <a:gd name="connsiteY369" fmla="*/ 151928 h 795676"/>
              <a:gd name="connsiteX370" fmla="*/ 1248422 w 1471018"/>
              <a:gd name="connsiteY370" fmla="*/ 127623 h 795676"/>
              <a:gd name="connsiteX371" fmla="*/ 1259435 w 1471018"/>
              <a:gd name="connsiteY371" fmla="*/ 124965 h 795676"/>
              <a:gd name="connsiteX372" fmla="*/ 399672 w 1471018"/>
              <a:gd name="connsiteY372" fmla="*/ 118889 h 795676"/>
              <a:gd name="connsiteX373" fmla="*/ 412966 w 1471018"/>
              <a:gd name="connsiteY373" fmla="*/ 127623 h 795676"/>
              <a:gd name="connsiteX374" fmla="*/ 406890 w 1471018"/>
              <a:gd name="connsiteY374" fmla="*/ 151928 h 795676"/>
              <a:gd name="connsiteX375" fmla="*/ 382584 w 1471018"/>
              <a:gd name="connsiteY375" fmla="*/ 145852 h 795676"/>
              <a:gd name="connsiteX376" fmla="*/ 388658 w 1471018"/>
              <a:gd name="connsiteY376" fmla="*/ 121547 h 795676"/>
              <a:gd name="connsiteX377" fmla="*/ 399672 w 1471018"/>
              <a:gd name="connsiteY377" fmla="*/ 118889 h 795676"/>
              <a:gd name="connsiteX378" fmla="*/ 1004238 w 1471018"/>
              <a:gd name="connsiteY378" fmla="*/ 112813 h 795676"/>
              <a:gd name="connsiteX379" fmla="*/ 1017530 w 1471018"/>
              <a:gd name="connsiteY379" fmla="*/ 121547 h 795676"/>
              <a:gd name="connsiteX380" fmla="*/ 1011454 w 1471018"/>
              <a:gd name="connsiteY380" fmla="*/ 145852 h 795676"/>
              <a:gd name="connsiteX381" fmla="*/ 987149 w 1471018"/>
              <a:gd name="connsiteY381" fmla="*/ 139776 h 795676"/>
              <a:gd name="connsiteX382" fmla="*/ 993225 w 1471018"/>
              <a:gd name="connsiteY382" fmla="*/ 115471 h 795676"/>
              <a:gd name="connsiteX383" fmla="*/ 1004238 w 1471018"/>
              <a:gd name="connsiteY383" fmla="*/ 112813 h 795676"/>
              <a:gd name="connsiteX384" fmla="*/ 800688 w 1471018"/>
              <a:gd name="connsiteY384" fmla="*/ 97622 h 795676"/>
              <a:gd name="connsiteX385" fmla="*/ 813980 w 1471018"/>
              <a:gd name="connsiteY385" fmla="*/ 106356 h 795676"/>
              <a:gd name="connsiteX386" fmla="*/ 807904 w 1471018"/>
              <a:gd name="connsiteY386" fmla="*/ 130661 h 795676"/>
              <a:gd name="connsiteX387" fmla="*/ 783599 w 1471018"/>
              <a:gd name="connsiteY387" fmla="*/ 124585 h 795676"/>
              <a:gd name="connsiteX388" fmla="*/ 789675 w 1471018"/>
              <a:gd name="connsiteY388" fmla="*/ 100280 h 795676"/>
              <a:gd name="connsiteX389" fmla="*/ 800688 w 1471018"/>
              <a:gd name="connsiteY389" fmla="*/ 97622 h 795676"/>
              <a:gd name="connsiteX390" fmla="*/ 1128799 w 1471018"/>
              <a:gd name="connsiteY390" fmla="*/ 85470 h 795676"/>
              <a:gd name="connsiteX391" fmla="*/ 1142090 w 1471018"/>
              <a:gd name="connsiteY391" fmla="*/ 94204 h 795676"/>
              <a:gd name="connsiteX392" fmla="*/ 1136014 w 1471018"/>
              <a:gd name="connsiteY392" fmla="*/ 118509 h 795676"/>
              <a:gd name="connsiteX393" fmla="*/ 1111709 w 1471018"/>
              <a:gd name="connsiteY393" fmla="*/ 112433 h 795676"/>
              <a:gd name="connsiteX394" fmla="*/ 1117785 w 1471018"/>
              <a:gd name="connsiteY394" fmla="*/ 88128 h 795676"/>
              <a:gd name="connsiteX395" fmla="*/ 1128799 w 1471018"/>
              <a:gd name="connsiteY395" fmla="*/ 85470 h 795676"/>
              <a:gd name="connsiteX396" fmla="*/ 515112 w 1471018"/>
              <a:gd name="connsiteY396" fmla="*/ 85470 h 795676"/>
              <a:gd name="connsiteX397" fmla="*/ 528402 w 1471018"/>
              <a:gd name="connsiteY397" fmla="*/ 94204 h 795676"/>
              <a:gd name="connsiteX398" fmla="*/ 522328 w 1471018"/>
              <a:gd name="connsiteY398" fmla="*/ 118509 h 795676"/>
              <a:gd name="connsiteX399" fmla="*/ 498023 w 1471018"/>
              <a:gd name="connsiteY399" fmla="*/ 112433 h 795676"/>
              <a:gd name="connsiteX400" fmla="*/ 504099 w 1471018"/>
              <a:gd name="connsiteY400" fmla="*/ 88128 h 795676"/>
              <a:gd name="connsiteX401" fmla="*/ 515112 w 1471018"/>
              <a:gd name="connsiteY401" fmla="*/ 85470 h 795676"/>
              <a:gd name="connsiteX402" fmla="*/ 682203 w 1471018"/>
              <a:gd name="connsiteY402" fmla="*/ 73318 h 795676"/>
              <a:gd name="connsiteX403" fmla="*/ 695495 w 1471018"/>
              <a:gd name="connsiteY403" fmla="*/ 82052 h 795676"/>
              <a:gd name="connsiteX404" fmla="*/ 689419 w 1471018"/>
              <a:gd name="connsiteY404" fmla="*/ 106357 h 795676"/>
              <a:gd name="connsiteX405" fmla="*/ 665114 w 1471018"/>
              <a:gd name="connsiteY405" fmla="*/ 100281 h 795676"/>
              <a:gd name="connsiteX406" fmla="*/ 671190 w 1471018"/>
              <a:gd name="connsiteY406" fmla="*/ 75976 h 795676"/>
              <a:gd name="connsiteX407" fmla="*/ 682203 w 1471018"/>
              <a:gd name="connsiteY407" fmla="*/ 73318 h 795676"/>
              <a:gd name="connsiteX408" fmla="*/ 159669 w 1471018"/>
              <a:gd name="connsiteY408" fmla="*/ 67242 h 795676"/>
              <a:gd name="connsiteX409" fmla="*/ 172960 w 1471018"/>
              <a:gd name="connsiteY409" fmla="*/ 75976 h 795676"/>
              <a:gd name="connsiteX410" fmla="*/ 166884 w 1471018"/>
              <a:gd name="connsiteY410" fmla="*/ 100281 h 795676"/>
              <a:gd name="connsiteX411" fmla="*/ 142579 w 1471018"/>
              <a:gd name="connsiteY411" fmla="*/ 94205 h 795676"/>
              <a:gd name="connsiteX412" fmla="*/ 148655 w 1471018"/>
              <a:gd name="connsiteY412" fmla="*/ 69900 h 795676"/>
              <a:gd name="connsiteX413" fmla="*/ 159669 w 1471018"/>
              <a:gd name="connsiteY413" fmla="*/ 67242 h 795676"/>
              <a:gd name="connsiteX414" fmla="*/ 1453871 w 1471018"/>
              <a:gd name="connsiteY414" fmla="*/ 58127 h 795676"/>
              <a:gd name="connsiteX415" fmla="*/ 1467163 w 1471018"/>
              <a:gd name="connsiteY415" fmla="*/ 66861 h 795676"/>
              <a:gd name="connsiteX416" fmla="*/ 1461087 w 1471018"/>
              <a:gd name="connsiteY416" fmla="*/ 91166 h 795676"/>
              <a:gd name="connsiteX417" fmla="*/ 1436782 w 1471018"/>
              <a:gd name="connsiteY417" fmla="*/ 85090 h 795676"/>
              <a:gd name="connsiteX418" fmla="*/ 1442858 w 1471018"/>
              <a:gd name="connsiteY418" fmla="*/ 60785 h 795676"/>
              <a:gd name="connsiteX419" fmla="*/ 1453871 w 1471018"/>
              <a:gd name="connsiteY419" fmla="*/ 58127 h 795676"/>
              <a:gd name="connsiteX420" fmla="*/ 47254 w 1471018"/>
              <a:gd name="connsiteY420" fmla="*/ 58127 h 795676"/>
              <a:gd name="connsiteX421" fmla="*/ 60546 w 1471018"/>
              <a:gd name="connsiteY421" fmla="*/ 66861 h 795676"/>
              <a:gd name="connsiteX422" fmla="*/ 54470 w 1471018"/>
              <a:gd name="connsiteY422" fmla="*/ 91166 h 795676"/>
              <a:gd name="connsiteX423" fmla="*/ 30165 w 1471018"/>
              <a:gd name="connsiteY423" fmla="*/ 85090 h 795676"/>
              <a:gd name="connsiteX424" fmla="*/ 36241 w 1471018"/>
              <a:gd name="connsiteY424" fmla="*/ 60785 h 795676"/>
              <a:gd name="connsiteX425" fmla="*/ 47254 w 1471018"/>
              <a:gd name="connsiteY425" fmla="*/ 58127 h 795676"/>
              <a:gd name="connsiteX426" fmla="*/ 314611 w 1471018"/>
              <a:gd name="connsiteY426" fmla="*/ 55089 h 795676"/>
              <a:gd name="connsiteX427" fmla="*/ 327903 w 1471018"/>
              <a:gd name="connsiteY427" fmla="*/ 63823 h 795676"/>
              <a:gd name="connsiteX428" fmla="*/ 321827 w 1471018"/>
              <a:gd name="connsiteY428" fmla="*/ 88128 h 795676"/>
              <a:gd name="connsiteX429" fmla="*/ 297522 w 1471018"/>
              <a:gd name="connsiteY429" fmla="*/ 82052 h 795676"/>
              <a:gd name="connsiteX430" fmla="*/ 303598 w 1471018"/>
              <a:gd name="connsiteY430" fmla="*/ 57747 h 795676"/>
              <a:gd name="connsiteX431" fmla="*/ 314611 w 1471018"/>
              <a:gd name="connsiteY431" fmla="*/ 55089 h 795676"/>
              <a:gd name="connsiteX432" fmla="*/ 885754 w 1471018"/>
              <a:gd name="connsiteY432" fmla="*/ 52051 h 795676"/>
              <a:gd name="connsiteX433" fmla="*/ 899046 w 1471018"/>
              <a:gd name="connsiteY433" fmla="*/ 60785 h 795676"/>
              <a:gd name="connsiteX434" fmla="*/ 892970 w 1471018"/>
              <a:gd name="connsiteY434" fmla="*/ 85090 h 795676"/>
              <a:gd name="connsiteX435" fmla="*/ 868665 w 1471018"/>
              <a:gd name="connsiteY435" fmla="*/ 79014 h 795676"/>
              <a:gd name="connsiteX436" fmla="*/ 874741 w 1471018"/>
              <a:gd name="connsiteY436" fmla="*/ 54709 h 795676"/>
              <a:gd name="connsiteX437" fmla="*/ 885754 w 1471018"/>
              <a:gd name="connsiteY437" fmla="*/ 52051 h 795676"/>
              <a:gd name="connsiteX438" fmla="*/ 1341464 w 1471018"/>
              <a:gd name="connsiteY438" fmla="*/ 39899 h 795676"/>
              <a:gd name="connsiteX439" fmla="*/ 1354755 w 1471018"/>
              <a:gd name="connsiteY439" fmla="*/ 48633 h 795676"/>
              <a:gd name="connsiteX440" fmla="*/ 1348679 w 1471018"/>
              <a:gd name="connsiteY440" fmla="*/ 72938 h 795676"/>
              <a:gd name="connsiteX441" fmla="*/ 1324374 w 1471018"/>
              <a:gd name="connsiteY441" fmla="*/ 66862 h 795676"/>
              <a:gd name="connsiteX442" fmla="*/ 1330450 w 1471018"/>
              <a:gd name="connsiteY442" fmla="*/ 42557 h 795676"/>
              <a:gd name="connsiteX443" fmla="*/ 1341464 w 1471018"/>
              <a:gd name="connsiteY443" fmla="*/ 39899 h 795676"/>
              <a:gd name="connsiteX444" fmla="*/ 1204751 w 1471018"/>
              <a:gd name="connsiteY444" fmla="*/ 27747 h 795676"/>
              <a:gd name="connsiteX445" fmla="*/ 1218042 w 1471018"/>
              <a:gd name="connsiteY445" fmla="*/ 36481 h 795676"/>
              <a:gd name="connsiteX446" fmla="*/ 1211966 w 1471018"/>
              <a:gd name="connsiteY446" fmla="*/ 60786 h 795676"/>
              <a:gd name="connsiteX447" fmla="*/ 1187661 w 1471018"/>
              <a:gd name="connsiteY447" fmla="*/ 54710 h 795676"/>
              <a:gd name="connsiteX448" fmla="*/ 1193737 w 1471018"/>
              <a:gd name="connsiteY448" fmla="*/ 30405 h 795676"/>
              <a:gd name="connsiteX449" fmla="*/ 1204751 w 1471018"/>
              <a:gd name="connsiteY449" fmla="*/ 27747 h 795676"/>
              <a:gd name="connsiteX450" fmla="*/ 979933 w 1471018"/>
              <a:gd name="connsiteY450" fmla="*/ 21671 h 795676"/>
              <a:gd name="connsiteX451" fmla="*/ 993225 w 1471018"/>
              <a:gd name="connsiteY451" fmla="*/ 30405 h 795676"/>
              <a:gd name="connsiteX452" fmla="*/ 987149 w 1471018"/>
              <a:gd name="connsiteY452" fmla="*/ 54710 h 795676"/>
              <a:gd name="connsiteX453" fmla="*/ 962844 w 1471018"/>
              <a:gd name="connsiteY453" fmla="*/ 48634 h 795676"/>
              <a:gd name="connsiteX454" fmla="*/ 968920 w 1471018"/>
              <a:gd name="connsiteY454" fmla="*/ 24329 h 795676"/>
              <a:gd name="connsiteX455" fmla="*/ 979933 w 1471018"/>
              <a:gd name="connsiteY455" fmla="*/ 21671 h 795676"/>
              <a:gd name="connsiteX456" fmla="*/ 451312 w 1471018"/>
              <a:gd name="connsiteY456" fmla="*/ 8759 h 795676"/>
              <a:gd name="connsiteX457" fmla="*/ 464603 w 1471018"/>
              <a:gd name="connsiteY457" fmla="*/ 21291 h 795676"/>
              <a:gd name="connsiteX458" fmla="*/ 458526 w 1471018"/>
              <a:gd name="connsiteY458" fmla="*/ 45596 h 795676"/>
              <a:gd name="connsiteX459" fmla="*/ 434225 w 1471018"/>
              <a:gd name="connsiteY459" fmla="*/ 39520 h 795676"/>
              <a:gd name="connsiteX460" fmla="*/ 440301 w 1471018"/>
              <a:gd name="connsiteY460" fmla="*/ 12177 h 795676"/>
              <a:gd name="connsiteX461" fmla="*/ 451312 w 1471018"/>
              <a:gd name="connsiteY461" fmla="*/ 8759 h 795676"/>
              <a:gd name="connsiteX462" fmla="*/ 1049824 w 1471018"/>
              <a:gd name="connsiteY462" fmla="*/ 0 h 795676"/>
              <a:gd name="connsiteX463" fmla="*/ 1083563 w 1471018"/>
              <a:gd name="connsiteY463" fmla="*/ 0 h 795676"/>
              <a:gd name="connsiteX464" fmla="*/ 1083987 w 1471018"/>
              <a:gd name="connsiteY464" fmla="*/ 2304 h 795676"/>
              <a:gd name="connsiteX465" fmla="*/ 1075253 w 1471018"/>
              <a:gd name="connsiteY465" fmla="*/ 12178 h 795676"/>
              <a:gd name="connsiteX466" fmla="*/ 1050948 w 1471018"/>
              <a:gd name="connsiteY466" fmla="*/ 6102 h 795676"/>
              <a:gd name="connsiteX467" fmla="*/ 773962 w 1471018"/>
              <a:gd name="connsiteY467" fmla="*/ 0 h 795676"/>
              <a:gd name="connsiteX468" fmla="*/ 806875 w 1471018"/>
              <a:gd name="connsiteY468" fmla="*/ 0 h 795676"/>
              <a:gd name="connsiteX469" fmla="*/ 798790 w 1471018"/>
              <a:gd name="connsiteY469" fmla="*/ 9140 h 795676"/>
              <a:gd name="connsiteX470" fmla="*/ 774485 w 1471018"/>
              <a:gd name="connsiteY470" fmla="*/ 3064 h 795676"/>
              <a:gd name="connsiteX471" fmla="*/ 659033 w 1471018"/>
              <a:gd name="connsiteY471" fmla="*/ 0 h 795676"/>
              <a:gd name="connsiteX472" fmla="*/ 688741 w 1471018"/>
              <a:gd name="connsiteY472" fmla="*/ 0 h 795676"/>
              <a:gd name="connsiteX473" fmla="*/ 683343 w 1471018"/>
              <a:gd name="connsiteY473" fmla="*/ 6102 h 795676"/>
              <a:gd name="connsiteX474" fmla="*/ 659038 w 1471018"/>
              <a:gd name="connsiteY474" fmla="*/ 26 h 795676"/>
              <a:gd name="connsiteX475" fmla="*/ 558807 w 1471018"/>
              <a:gd name="connsiteY475" fmla="*/ 0 h 795676"/>
              <a:gd name="connsiteX476" fmla="*/ 589125 w 1471018"/>
              <a:gd name="connsiteY476" fmla="*/ 0 h 795676"/>
              <a:gd name="connsiteX477" fmla="*/ 589163 w 1471018"/>
              <a:gd name="connsiteY477" fmla="*/ 25 h 795676"/>
              <a:gd name="connsiteX478" fmla="*/ 583087 w 1471018"/>
              <a:gd name="connsiteY478" fmla="*/ 24330 h 795676"/>
              <a:gd name="connsiteX479" fmla="*/ 558782 w 1471018"/>
              <a:gd name="connsiteY479" fmla="*/ 18254 h 795676"/>
              <a:gd name="connsiteX480" fmla="*/ 556124 w 1471018"/>
              <a:gd name="connsiteY480" fmla="*/ 2683 h 795676"/>
              <a:gd name="connsiteX481" fmla="*/ 189731 w 1471018"/>
              <a:gd name="connsiteY481" fmla="*/ 0 h 795676"/>
              <a:gd name="connsiteX482" fmla="*/ 223240 w 1471018"/>
              <a:gd name="connsiteY482" fmla="*/ 0 h 795676"/>
              <a:gd name="connsiteX483" fmla="*/ 224224 w 1471018"/>
              <a:gd name="connsiteY483" fmla="*/ 5342 h 795676"/>
              <a:gd name="connsiteX484" fmla="*/ 215490 w 1471018"/>
              <a:gd name="connsiteY484" fmla="*/ 15216 h 795676"/>
              <a:gd name="connsiteX485" fmla="*/ 191185 w 1471018"/>
              <a:gd name="connsiteY485" fmla="*/ 9140 h 7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471018" h="795676">
                <a:moveTo>
                  <a:pt x="117137" y="759920"/>
                </a:moveTo>
                <a:cubicBezTo>
                  <a:pt x="121315" y="761059"/>
                  <a:pt x="125872" y="764097"/>
                  <a:pt x="130429" y="768654"/>
                </a:cubicBezTo>
                <a:cubicBezTo>
                  <a:pt x="139543" y="777769"/>
                  <a:pt x="133467" y="786883"/>
                  <a:pt x="124353" y="792959"/>
                </a:cubicBezTo>
                <a:cubicBezTo>
                  <a:pt x="118277" y="795997"/>
                  <a:pt x="106124" y="799035"/>
                  <a:pt x="100048" y="786883"/>
                </a:cubicBezTo>
                <a:cubicBezTo>
                  <a:pt x="93972" y="771692"/>
                  <a:pt x="97010" y="765616"/>
                  <a:pt x="106124" y="762578"/>
                </a:cubicBezTo>
                <a:cubicBezTo>
                  <a:pt x="109162" y="759540"/>
                  <a:pt x="112960" y="758781"/>
                  <a:pt x="117137" y="759920"/>
                </a:cubicBezTo>
                <a:close/>
                <a:moveTo>
                  <a:pt x="220419" y="753844"/>
                </a:moveTo>
                <a:cubicBezTo>
                  <a:pt x="224596" y="754983"/>
                  <a:pt x="229153" y="758021"/>
                  <a:pt x="233710" y="762578"/>
                </a:cubicBezTo>
                <a:cubicBezTo>
                  <a:pt x="242824" y="771692"/>
                  <a:pt x="236748" y="780807"/>
                  <a:pt x="227634" y="786883"/>
                </a:cubicBezTo>
                <a:cubicBezTo>
                  <a:pt x="221557" y="789921"/>
                  <a:pt x="209405" y="792959"/>
                  <a:pt x="203329" y="780807"/>
                </a:cubicBezTo>
                <a:cubicBezTo>
                  <a:pt x="197253" y="768654"/>
                  <a:pt x="197253" y="762578"/>
                  <a:pt x="209405" y="756502"/>
                </a:cubicBezTo>
                <a:cubicBezTo>
                  <a:pt x="212443" y="753464"/>
                  <a:pt x="216241" y="752705"/>
                  <a:pt x="220419" y="753844"/>
                </a:cubicBezTo>
                <a:close/>
                <a:moveTo>
                  <a:pt x="25999" y="741691"/>
                </a:moveTo>
                <a:cubicBezTo>
                  <a:pt x="30176" y="742830"/>
                  <a:pt x="34733" y="745868"/>
                  <a:pt x="39290" y="750425"/>
                </a:cubicBezTo>
                <a:cubicBezTo>
                  <a:pt x="48404" y="759540"/>
                  <a:pt x="42328" y="768654"/>
                  <a:pt x="33214" y="774730"/>
                </a:cubicBezTo>
                <a:cubicBezTo>
                  <a:pt x="27138" y="777768"/>
                  <a:pt x="14985" y="780806"/>
                  <a:pt x="8909" y="768654"/>
                </a:cubicBezTo>
                <a:cubicBezTo>
                  <a:pt x="2834" y="756501"/>
                  <a:pt x="5872" y="750425"/>
                  <a:pt x="14985" y="744349"/>
                </a:cubicBezTo>
                <a:cubicBezTo>
                  <a:pt x="18023" y="741311"/>
                  <a:pt x="21821" y="740552"/>
                  <a:pt x="25999" y="741691"/>
                </a:cubicBezTo>
                <a:close/>
                <a:moveTo>
                  <a:pt x="329796" y="735615"/>
                </a:moveTo>
                <a:cubicBezTo>
                  <a:pt x="333974" y="736754"/>
                  <a:pt x="338531" y="739792"/>
                  <a:pt x="343088" y="744349"/>
                </a:cubicBezTo>
                <a:cubicBezTo>
                  <a:pt x="352202" y="753463"/>
                  <a:pt x="346126" y="762578"/>
                  <a:pt x="337012" y="768654"/>
                </a:cubicBezTo>
                <a:cubicBezTo>
                  <a:pt x="330935" y="771692"/>
                  <a:pt x="318783" y="774730"/>
                  <a:pt x="312707" y="762578"/>
                </a:cubicBezTo>
                <a:cubicBezTo>
                  <a:pt x="306631" y="747387"/>
                  <a:pt x="306631" y="741311"/>
                  <a:pt x="318783" y="738273"/>
                </a:cubicBezTo>
                <a:cubicBezTo>
                  <a:pt x="321821" y="735235"/>
                  <a:pt x="325619" y="734476"/>
                  <a:pt x="329796" y="735615"/>
                </a:cubicBezTo>
                <a:close/>
                <a:moveTo>
                  <a:pt x="442198" y="702197"/>
                </a:moveTo>
                <a:cubicBezTo>
                  <a:pt x="446375" y="703336"/>
                  <a:pt x="450932" y="706374"/>
                  <a:pt x="455488" y="710931"/>
                </a:cubicBezTo>
                <a:cubicBezTo>
                  <a:pt x="464602" y="720045"/>
                  <a:pt x="458526" y="729160"/>
                  <a:pt x="449413" y="735236"/>
                </a:cubicBezTo>
                <a:cubicBezTo>
                  <a:pt x="443338" y="738274"/>
                  <a:pt x="431186" y="741312"/>
                  <a:pt x="425110" y="729160"/>
                </a:cubicBezTo>
                <a:cubicBezTo>
                  <a:pt x="419035" y="717007"/>
                  <a:pt x="422073" y="710931"/>
                  <a:pt x="431186" y="704855"/>
                </a:cubicBezTo>
                <a:cubicBezTo>
                  <a:pt x="434224" y="701817"/>
                  <a:pt x="438021" y="701058"/>
                  <a:pt x="442198" y="702197"/>
                </a:cubicBezTo>
                <a:close/>
                <a:moveTo>
                  <a:pt x="542453" y="668778"/>
                </a:moveTo>
                <a:cubicBezTo>
                  <a:pt x="546631" y="669917"/>
                  <a:pt x="551188" y="672955"/>
                  <a:pt x="555745" y="677512"/>
                </a:cubicBezTo>
                <a:cubicBezTo>
                  <a:pt x="564859" y="686627"/>
                  <a:pt x="558783" y="695741"/>
                  <a:pt x="549669" y="701817"/>
                </a:cubicBezTo>
                <a:cubicBezTo>
                  <a:pt x="543593" y="704855"/>
                  <a:pt x="531440" y="707893"/>
                  <a:pt x="525364" y="695741"/>
                </a:cubicBezTo>
                <a:cubicBezTo>
                  <a:pt x="519291" y="683589"/>
                  <a:pt x="522328" y="677512"/>
                  <a:pt x="531440" y="671436"/>
                </a:cubicBezTo>
                <a:cubicBezTo>
                  <a:pt x="534478" y="668398"/>
                  <a:pt x="538276" y="667639"/>
                  <a:pt x="542453" y="668778"/>
                </a:cubicBezTo>
                <a:close/>
                <a:moveTo>
                  <a:pt x="132328" y="650549"/>
                </a:moveTo>
                <a:cubicBezTo>
                  <a:pt x="136506" y="651688"/>
                  <a:pt x="141063" y="654726"/>
                  <a:pt x="145620" y="659283"/>
                </a:cubicBezTo>
                <a:cubicBezTo>
                  <a:pt x="154734" y="668398"/>
                  <a:pt x="148658" y="677512"/>
                  <a:pt x="139544" y="683588"/>
                </a:cubicBezTo>
                <a:cubicBezTo>
                  <a:pt x="133468" y="686626"/>
                  <a:pt x="121315" y="689664"/>
                  <a:pt x="115239" y="677512"/>
                </a:cubicBezTo>
                <a:cubicBezTo>
                  <a:pt x="109163" y="662321"/>
                  <a:pt x="112201" y="656245"/>
                  <a:pt x="121315" y="653207"/>
                </a:cubicBezTo>
                <a:cubicBezTo>
                  <a:pt x="124353" y="650169"/>
                  <a:pt x="128151" y="649410"/>
                  <a:pt x="132328" y="650549"/>
                </a:cubicBezTo>
                <a:close/>
                <a:moveTo>
                  <a:pt x="642709" y="641435"/>
                </a:moveTo>
                <a:cubicBezTo>
                  <a:pt x="646887" y="642574"/>
                  <a:pt x="651444" y="645612"/>
                  <a:pt x="656001" y="650169"/>
                </a:cubicBezTo>
                <a:cubicBezTo>
                  <a:pt x="665115" y="659283"/>
                  <a:pt x="659039" y="668398"/>
                  <a:pt x="649925" y="674474"/>
                </a:cubicBezTo>
                <a:cubicBezTo>
                  <a:pt x="643849" y="677512"/>
                  <a:pt x="631696" y="680550"/>
                  <a:pt x="625620" y="668398"/>
                </a:cubicBezTo>
                <a:cubicBezTo>
                  <a:pt x="619544" y="653207"/>
                  <a:pt x="622582" y="647131"/>
                  <a:pt x="631696" y="644093"/>
                </a:cubicBezTo>
                <a:cubicBezTo>
                  <a:pt x="634734" y="641055"/>
                  <a:pt x="638532" y="640296"/>
                  <a:pt x="642709" y="641435"/>
                </a:cubicBezTo>
                <a:close/>
                <a:moveTo>
                  <a:pt x="235618" y="641435"/>
                </a:moveTo>
                <a:cubicBezTo>
                  <a:pt x="239795" y="642574"/>
                  <a:pt x="244352" y="645612"/>
                  <a:pt x="248910" y="650169"/>
                </a:cubicBezTo>
                <a:cubicBezTo>
                  <a:pt x="258024" y="659283"/>
                  <a:pt x="251948" y="668398"/>
                  <a:pt x="242833" y="674474"/>
                </a:cubicBezTo>
                <a:cubicBezTo>
                  <a:pt x="236757" y="677512"/>
                  <a:pt x="224605" y="680550"/>
                  <a:pt x="218529" y="668398"/>
                </a:cubicBezTo>
                <a:cubicBezTo>
                  <a:pt x="215491" y="656245"/>
                  <a:pt x="215491" y="647131"/>
                  <a:pt x="224605" y="644093"/>
                </a:cubicBezTo>
                <a:cubicBezTo>
                  <a:pt x="227643" y="641055"/>
                  <a:pt x="231440" y="640296"/>
                  <a:pt x="235618" y="641435"/>
                </a:cubicBezTo>
                <a:close/>
                <a:moveTo>
                  <a:pt x="338904" y="629283"/>
                </a:moveTo>
                <a:cubicBezTo>
                  <a:pt x="343081" y="630422"/>
                  <a:pt x="347639" y="633460"/>
                  <a:pt x="352196" y="638017"/>
                </a:cubicBezTo>
                <a:cubicBezTo>
                  <a:pt x="361310" y="647131"/>
                  <a:pt x="355234" y="656246"/>
                  <a:pt x="346120" y="662322"/>
                </a:cubicBezTo>
                <a:cubicBezTo>
                  <a:pt x="340044" y="665360"/>
                  <a:pt x="327891" y="668398"/>
                  <a:pt x="321815" y="656246"/>
                </a:cubicBezTo>
                <a:cubicBezTo>
                  <a:pt x="315739" y="641055"/>
                  <a:pt x="318777" y="634979"/>
                  <a:pt x="327891" y="631941"/>
                </a:cubicBezTo>
                <a:cubicBezTo>
                  <a:pt x="330929" y="628903"/>
                  <a:pt x="334726" y="628144"/>
                  <a:pt x="338904" y="629283"/>
                </a:cubicBezTo>
                <a:close/>
                <a:moveTo>
                  <a:pt x="32070" y="601940"/>
                </a:moveTo>
                <a:cubicBezTo>
                  <a:pt x="36247" y="603079"/>
                  <a:pt x="40804" y="606117"/>
                  <a:pt x="45361" y="610674"/>
                </a:cubicBezTo>
                <a:cubicBezTo>
                  <a:pt x="54475" y="619788"/>
                  <a:pt x="48399" y="628903"/>
                  <a:pt x="39285" y="634979"/>
                </a:cubicBezTo>
                <a:cubicBezTo>
                  <a:pt x="33209" y="638017"/>
                  <a:pt x="21056" y="641055"/>
                  <a:pt x="14981" y="628903"/>
                </a:cubicBezTo>
                <a:cubicBezTo>
                  <a:pt x="8905" y="616750"/>
                  <a:pt x="11943" y="607636"/>
                  <a:pt x="21056" y="604598"/>
                </a:cubicBezTo>
                <a:cubicBezTo>
                  <a:pt x="24094" y="601560"/>
                  <a:pt x="27892" y="600801"/>
                  <a:pt x="32070" y="601940"/>
                </a:cubicBezTo>
                <a:close/>
                <a:moveTo>
                  <a:pt x="752079" y="586750"/>
                </a:moveTo>
                <a:cubicBezTo>
                  <a:pt x="756257" y="587889"/>
                  <a:pt x="760814" y="590927"/>
                  <a:pt x="765371" y="595484"/>
                </a:cubicBezTo>
                <a:cubicBezTo>
                  <a:pt x="774485" y="604598"/>
                  <a:pt x="768409" y="613713"/>
                  <a:pt x="759295" y="619789"/>
                </a:cubicBezTo>
                <a:cubicBezTo>
                  <a:pt x="753218" y="622827"/>
                  <a:pt x="741066" y="625865"/>
                  <a:pt x="734990" y="613713"/>
                </a:cubicBezTo>
                <a:cubicBezTo>
                  <a:pt x="728914" y="601560"/>
                  <a:pt x="731952" y="595484"/>
                  <a:pt x="741066" y="589408"/>
                </a:cubicBezTo>
                <a:cubicBezTo>
                  <a:pt x="744104" y="586370"/>
                  <a:pt x="747902" y="585611"/>
                  <a:pt x="752079" y="586750"/>
                </a:cubicBezTo>
                <a:close/>
                <a:moveTo>
                  <a:pt x="436123" y="583712"/>
                </a:moveTo>
                <a:cubicBezTo>
                  <a:pt x="440300" y="584851"/>
                  <a:pt x="444857" y="587889"/>
                  <a:pt x="449413" y="592446"/>
                </a:cubicBezTo>
                <a:cubicBezTo>
                  <a:pt x="458525" y="601560"/>
                  <a:pt x="452450" y="610675"/>
                  <a:pt x="443339" y="616751"/>
                </a:cubicBezTo>
                <a:cubicBezTo>
                  <a:pt x="437263" y="619789"/>
                  <a:pt x="425114" y="622827"/>
                  <a:pt x="419039" y="610675"/>
                </a:cubicBezTo>
                <a:cubicBezTo>
                  <a:pt x="416003" y="598522"/>
                  <a:pt x="416003" y="592446"/>
                  <a:pt x="425114" y="586370"/>
                </a:cubicBezTo>
                <a:cubicBezTo>
                  <a:pt x="428151" y="583332"/>
                  <a:pt x="431946" y="582573"/>
                  <a:pt x="436123" y="583712"/>
                </a:cubicBezTo>
                <a:close/>
                <a:moveTo>
                  <a:pt x="548529" y="556370"/>
                </a:moveTo>
                <a:cubicBezTo>
                  <a:pt x="552707" y="557509"/>
                  <a:pt x="557264" y="560547"/>
                  <a:pt x="561821" y="565104"/>
                </a:cubicBezTo>
                <a:cubicBezTo>
                  <a:pt x="570935" y="574218"/>
                  <a:pt x="564859" y="583333"/>
                  <a:pt x="555745" y="589409"/>
                </a:cubicBezTo>
                <a:cubicBezTo>
                  <a:pt x="549669" y="592447"/>
                  <a:pt x="537516" y="595485"/>
                  <a:pt x="531440" y="583333"/>
                </a:cubicBezTo>
                <a:cubicBezTo>
                  <a:pt x="525364" y="571180"/>
                  <a:pt x="528402" y="565104"/>
                  <a:pt x="537516" y="559028"/>
                </a:cubicBezTo>
                <a:cubicBezTo>
                  <a:pt x="540554" y="555990"/>
                  <a:pt x="544352" y="555231"/>
                  <a:pt x="548529" y="556370"/>
                </a:cubicBezTo>
                <a:close/>
                <a:moveTo>
                  <a:pt x="852335" y="550293"/>
                </a:moveTo>
                <a:cubicBezTo>
                  <a:pt x="856513" y="551432"/>
                  <a:pt x="861070" y="554470"/>
                  <a:pt x="865627" y="559027"/>
                </a:cubicBezTo>
                <a:cubicBezTo>
                  <a:pt x="874741" y="568141"/>
                  <a:pt x="868665" y="577256"/>
                  <a:pt x="859551" y="583332"/>
                </a:cubicBezTo>
                <a:cubicBezTo>
                  <a:pt x="853475" y="586370"/>
                  <a:pt x="841322" y="589408"/>
                  <a:pt x="835246" y="577256"/>
                </a:cubicBezTo>
                <a:cubicBezTo>
                  <a:pt x="829170" y="565103"/>
                  <a:pt x="832208" y="559027"/>
                  <a:pt x="841322" y="552951"/>
                </a:cubicBezTo>
                <a:cubicBezTo>
                  <a:pt x="844360" y="549913"/>
                  <a:pt x="848158" y="549154"/>
                  <a:pt x="852335" y="550293"/>
                </a:cubicBezTo>
                <a:close/>
                <a:moveTo>
                  <a:pt x="667013" y="532065"/>
                </a:moveTo>
                <a:cubicBezTo>
                  <a:pt x="671191" y="533204"/>
                  <a:pt x="675748" y="536242"/>
                  <a:pt x="680305" y="540799"/>
                </a:cubicBezTo>
                <a:cubicBezTo>
                  <a:pt x="689419" y="549914"/>
                  <a:pt x="683343" y="559028"/>
                  <a:pt x="674229" y="565104"/>
                </a:cubicBezTo>
                <a:cubicBezTo>
                  <a:pt x="668153" y="568142"/>
                  <a:pt x="656000" y="571180"/>
                  <a:pt x="649924" y="559028"/>
                </a:cubicBezTo>
                <a:cubicBezTo>
                  <a:pt x="643848" y="546876"/>
                  <a:pt x="646886" y="540799"/>
                  <a:pt x="656000" y="534723"/>
                </a:cubicBezTo>
                <a:cubicBezTo>
                  <a:pt x="659038" y="531685"/>
                  <a:pt x="662836" y="530926"/>
                  <a:pt x="667013" y="532065"/>
                </a:cubicBezTo>
                <a:close/>
                <a:moveTo>
                  <a:pt x="126251" y="532065"/>
                </a:moveTo>
                <a:cubicBezTo>
                  <a:pt x="130428" y="533204"/>
                  <a:pt x="134985" y="536242"/>
                  <a:pt x="139543" y="540799"/>
                </a:cubicBezTo>
                <a:cubicBezTo>
                  <a:pt x="148657" y="549914"/>
                  <a:pt x="142581" y="559028"/>
                  <a:pt x="133467" y="565104"/>
                </a:cubicBezTo>
                <a:cubicBezTo>
                  <a:pt x="127390" y="568142"/>
                  <a:pt x="115238" y="571180"/>
                  <a:pt x="109162" y="559028"/>
                </a:cubicBezTo>
                <a:cubicBezTo>
                  <a:pt x="103086" y="546876"/>
                  <a:pt x="103086" y="540799"/>
                  <a:pt x="115238" y="534723"/>
                </a:cubicBezTo>
                <a:cubicBezTo>
                  <a:pt x="118276" y="531685"/>
                  <a:pt x="122073" y="530926"/>
                  <a:pt x="126251" y="532065"/>
                </a:cubicBezTo>
                <a:close/>
                <a:moveTo>
                  <a:pt x="226503" y="529027"/>
                </a:moveTo>
                <a:cubicBezTo>
                  <a:pt x="230680" y="530166"/>
                  <a:pt x="235237" y="533204"/>
                  <a:pt x="239794" y="537761"/>
                </a:cubicBezTo>
                <a:cubicBezTo>
                  <a:pt x="248908" y="546876"/>
                  <a:pt x="242832" y="555990"/>
                  <a:pt x="233718" y="562066"/>
                </a:cubicBezTo>
                <a:cubicBezTo>
                  <a:pt x="227641" y="565104"/>
                  <a:pt x="215490" y="568142"/>
                  <a:pt x="209414" y="555990"/>
                </a:cubicBezTo>
                <a:cubicBezTo>
                  <a:pt x="203338" y="540799"/>
                  <a:pt x="203338" y="534723"/>
                  <a:pt x="215490" y="531685"/>
                </a:cubicBezTo>
                <a:cubicBezTo>
                  <a:pt x="218528" y="528647"/>
                  <a:pt x="222325" y="527888"/>
                  <a:pt x="226503" y="529027"/>
                </a:cubicBezTo>
                <a:close/>
                <a:moveTo>
                  <a:pt x="332836" y="519913"/>
                </a:moveTo>
                <a:cubicBezTo>
                  <a:pt x="337014" y="521052"/>
                  <a:pt x="341571" y="524090"/>
                  <a:pt x="346128" y="528647"/>
                </a:cubicBezTo>
                <a:cubicBezTo>
                  <a:pt x="355242" y="537761"/>
                  <a:pt x="349166" y="546876"/>
                  <a:pt x="340052" y="552952"/>
                </a:cubicBezTo>
                <a:cubicBezTo>
                  <a:pt x="333976" y="555990"/>
                  <a:pt x="321823" y="559028"/>
                  <a:pt x="315748" y="546876"/>
                </a:cubicBezTo>
                <a:cubicBezTo>
                  <a:pt x="309671" y="531685"/>
                  <a:pt x="312709" y="525609"/>
                  <a:pt x="321823" y="522571"/>
                </a:cubicBezTo>
                <a:cubicBezTo>
                  <a:pt x="324861" y="519533"/>
                  <a:pt x="328659" y="518774"/>
                  <a:pt x="332836" y="519913"/>
                </a:cubicBezTo>
                <a:close/>
                <a:moveTo>
                  <a:pt x="7768" y="507761"/>
                </a:moveTo>
                <a:cubicBezTo>
                  <a:pt x="11946" y="508900"/>
                  <a:pt x="16503" y="511938"/>
                  <a:pt x="21060" y="516495"/>
                </a:cubicBezTo>
                <a:cubicBezTo>
                  <a:pt x="30174" y="525609"/>
                  <a:pt x="24098" y="534724"/>
                  <a:pt x="14984" y="540800"/>
                </a:cubicBezTo>
                <a:cubicBezTo>
                  <a:pt x="11946" y="542319"/>
                  <a:pt x="7388" y="543838"/>
                  <a:pt x="2831" y="543458"/>
                </a:cubicBezTo>
                <a:lnTo>
                  <a:pt x="0" y="541423"/>
                </a:lnTo>
                <a:lnTo>
                  <a:pt x="0" y="509636"/>
                </a:lnTo>
                <a:close/>
                <a:moveTo>
                  <a:pt x="946515" y="486494"/>
                </a:moveTo>
                <a:cubicBezTo>
                  <a:pt x="950693" y="487633"/>
                  <a:pt x="955250" y="490671"/>
                  <a:pt x="959807" y="495228"/>
                </a:cubicBezTo>
                <a:cubicBezTo>
                  <a:pt x="968921" y="504343"/>
                  <a:pt x="962845" y="513457"/>
                  <a:pt x="953731" y="519533"/>
                </a:cubicBezTo>
                <a:cubicBezTo>
                  <a:pt x="947655" y="522571"/>
                  <a:pt x="935502" y="525609"/>
                  <a:pt x="929426" y="513457"/>
                </a:cubicBezTo>
                <a:cubicBezTo>
                  <a:pt x="923350" y="501305"/>
                  <a:pt x="926388" y="492190"/>
                  <a:pt x="935502" y="489152"/>
                </a:cubicBezTo>
                <a:cubicBezTo>
                  <a:pt x="938540" y="486114"/>
                  <a:pt x="942338" y="485355"/>
                  <a:pt x="946515" y="486494"/>
                </a:cubicBezTo>
                <a:close/>
                <a:moveTo>
                  <a:pt x="457386" y="483456"/>
                </a:moveTo>
                <a:cubicBezTo>
                  <a:pt x="461563" y="484595"/>
                  <a:pt x="466121" y="487633"/>
                  <a:pt x="470679" y="492190"/>
                </a:cubicBezTo>
                <a:cubicBezTo>
                  <a:pt x="479793" y="501305"/>
                  <a:pt x="473717" y="510419"/>
                  <a:pt x="464601" y="516495"/>
                </a:cubicBezTo>
                <a:cubicBezTo>
                  <a:pt x="458525" y="519533"/>
                  <a:pt x="446374" y="522571"/>
                  <a:pt x="440300" y="510419"/>
                </a:cubicBezTo>
                <a:cubicBezTo>
                  <a:pt x="437261" y="495228"/>
                  <a:pt x="437261" y="489152"/>
                  <a:pt x="446374" y="486114"/>
                </a:cubicBezTo>
                <a:cubicBezTo>
                  <a:pt x="449412" y="483076"/>
                  <a:pt x="453209" y="482317"/>
                  <a:pt x="457386" y="483456"/>
                </a:cubicBezTo>
                <a:close/>
                <a:moveTo>
                  <a:pt x="821954" y="456114"/>
                </a:moveTo>
                <a:cubicBezTo>
                  <a:pt x="826132" y="457253"/>
                  <a:pt x="830689" y="460291"/>
                  <a:pt x="835246" y="464848"/>
                </a:cubicBezTo>
                <a:cubicBezTo>
                  <a:pt x="844360" y="473963"/>
                  <a:pt x="838284" y="483077"/>
                  <a:pt x="829170" y="489153"/>
                </a:cubicBezTo>
                <a:cubicBezTo>
                  <a:pt x="823094" y="492191"/>
                  <a:pt x="810941" y="495229"/>
                  <a:pt x="804865" y="483077"/>
                </a:cubicBezTo>
                <a:cubicBezTo>
                  <a:pt x="798789" y="470925"/>
                  <a:pt x="801827" y="464848"/>
                  <a:pt x="810941" y="458772"/>
                </a:cubicBezTo>
                <a:cubicBezTo>
                  <a:pt x="813979" y="455734"/>
                  <a:pt x="817777" y="454975"/>
                  <a:pt x="821954" y="456114"/>
                </a:cubicBezTo>
                <a:close/>
                <a:moveTo>
                  <a:pt x="584986" y="456114"/>
                </a:moveTo>
                <a:cubicBezTo>
                  <a:pt x="589164" y="457253"/>
                  <a:pt x="593721" y="460291"/>
                  <a:pt x="598278" y="464848"/>
                </a:cubicBezTo>
                <a:cubicBezTo>
                  <a:pt x="607392" y="473963"/>
                  <a:pt x="601316" y="483077"/>
                  <a:pt x="592202" y="489153"/>
                </a:cubicBezTo>
                <a:cubicBezTo>
                  <a:pt x="586125" y="492191"/>
                  <a:pt x="573973" y="495229"/>
                  <a:pt x="567897" y="483077"/>
                </a:cubicBezTo>
                <a:cubicBezTo>
                  <a:pt x="561821" y="467886"/>
                  <a:pt x="564859" y="461810"/>
                  <a:pt x="573973" y="458772"/>
                </a:cubicBezTo>
                <a:cubicBezTo>
                  <a:pt x="577011" y="455734"/>
                  <a:pt x="580809" y="454975"/>
                  <a:pt x="584986" y="456114"/>
                </a:cubicBezTo>
                <a:close/>
                <a:moveTo>
                  <a:pt x="718660" y="443961"/>
                </a:moveTo>
                <a:cubicBezTo>
                  <a:pt x="722838" y="445100"/>
                  <a:pt x="727395" y="448138"/>
                  <a:pt x="731952" y="452695"/>
                </a:cubicBezTo>
                <a:cubicBezTo>
                  <a:pt x="741066" y="461809"/>
                  <a:pt x="734990" y="470924"/>
                  <a:pt x="725876" y="477000"/>
                </a:cubicBezTo>
                <a:cubicBezTo>
                  <a:pt x="719800" y="480038"/>
                  <a:pt x="707647" y="483076"/>
                  <a:pt x="701571" y="470924"/>
                </a:cubicBezTo>
                <a:cubicBezTo>
                  <a:pt x="695495" y="458771"/>
                  <a:pt x="698533" y="449657"/>
                  <a:pt x="707647" y="446619"/>
                </a:cubicBezTo>
                <a:cubicBezTo>
                  <a:pt x="710685" y="443581"/>
                  <a:pt x="714483" y="442822"/>
                  <a:pt x="718660" y="443961"/>
                </a:cubicBezTo>
                <a:close/>
                <a:moveTo>
                  <a:pt x="1016390" y="425733"/>
                </a:moveTo>
                <a:cubicBezTo>
                  <a:pt x="1020567" y="426872"/>
                  <a:pt x="1025124" y="429910"/>
                  <a:pt x="1029681" y="434467"/>
                </a:cubicBezTo>
                <a:cubicBezTo>
                  <a:pt x="1038796" y="443582"/>
                  <a:pt x="1032720" y="452696"/>
                  <a:pt x="1023605" y="458772"/>
                </a:cubicBezTo>
                <a:cubicBezTo>
                  <a:pt x="1017529" y="461810"/>
                  <a:pt x="1005377" y="464848"/>
                  <a:pt x="999301" y="452696"/>
                </a:cubicBezTo>
                <a:cubicBezTo>
                  <a:pt x="993225" y="437505"/>
                  <a:pt x="999301" y="434467"/>
                  <a:pt x="1005377" y="428391"/>
                </a:cubicBezTo>
                <a:cubicBezTo>
                  <a:pt x="1008415" y="425353"/>
                  <a:pt x="1012213" y="424594"/>
                  <a:pt x="1016390" y="425733"/>
                </a:cubicBezTo>
                <a:close/>
                <a:moveTo>
                  <a:pt x="250806" y="416619"/>
                </a:moveTo>
                <a:cubicBezTo>
                  <a:pt x="254983" y="417758"/>
                  <a:pt x="259540" y="420796"/>
                  <a:pt x="264098" y="425353"/>
                </a:cubicBezTo>
                <a:cubicBezTo>
                  <a:pt x="273212" y="434467"/>
                  <a:pt x="267136" y="443582"/>
                  <a:pt x="258022" y="449658"/>
                </a:cubicBezTo>
                <a:cubicBezTo>
                  <a:pt x="251944" y="452696"/>
                  <a:pt x="239793" y="455734"/>
                  <a:pt x="233717" y="443582"/>
                </a:cubicBezTo>
                <a:cubicBezTo>
                  <a:pt x="227641" y="431429"/>
                  <a:pt x="230679" y="425353"/>
                  <a:pt x="239793" y="419277"/>
                </a:cubicBezTo>
                <a:cubicBezTo>
                  <a:pt x="242831" y="416239"/>
                  <a:pt x="246628" y="415480"/>
                  <a:pt x="250806" y="416619"/>
                </a:cubicBezTo>
                <a:close/>
                <a:moveTo>
                  <a:pt x="144467" y="416619"/>
                </a:moveTo>
                <a:cubicBezTo>
                  <a:pt x="148645" y="417758"/>
                  <a:pt x="153202" y="420796"/>
                  <a:pt x="157759" y="425353"/>
                </a:cubicBezTo>
                <a:cubicBezTo>
                  <a:pt x="166873" y="434467"/>
                  <a:pt x="160797" y="443582"/>
                  <a:pt x="151683" y="449658"/>
                </a:cubicBezTo>
                <a:cubicBezTo>
                  <a:pt x="145606" y="452696"/>
                  <a:pt x="133454" y="455734"/>
                  <a:pt x="127378" y="443582"/>
                </a:cubicBezTo>
                <a:cubicBezTo>
                  <a:pt x="121302" y="431429"/>
                  <a:pt x="124340" y="425353"/>
                  <a:pt x="133454" y="419277"/>
                </a:cubicBezTo>
                <a:cubicBezTo>
                  <a:pt x="136492" y="416239"/>
                  <a:pt x="140290" y="415480"/>
                  <a:pt x="144467" y="416619"/>
                </a:cubicBezTo>
                <a:close/>
                <a:moveTo>
                  <a:pt x="29033" y="416619"/>
                </a:moveTo>
                <a:cubicBezTo>
                  <a:pt x="33210" y="417758"/>
                  <a:pt x="37767" y="420796"/>
                  <a:pt x="42324" y="425353"/>
                </a:cubicBezTo>
                <a:cubicBezTo>
                  <a:pt x="51438" y="434467"/>
                  <a:pt x="45362" y="443582"/>
                  <a:pt x="36248" y="449658"/>
                </a:cubicBezTo>
                <a:cubicBezTo>
                  <a:pt x="30173" y="452696"/>
                  <a:pt x="18020" y="455734"/>
                  <a:pt x="11944" y="443582"/>
                </a:cubicBezTo>
                <a:cubicBezTo>
                  <a:pt x="5868" y="431429"/>
                  <a:pt x="8906" y="425353"/>
                  <a:pt x="18020" y="419277"/>
                </a:cubicBezTo>
                <a:cubicBezTo>
                  <a:pt x="21058" y="416239"/>
                  <a:pt x="24855" y="415480"/>
                  <a:pt x="29033" y="416619"/>
                </a:cubicBezTo>
                <a:close/>
                <a:moveTo>
                  <a:pt x="360172" y="410543"/>
                </a:moveTo>
                <a:cubicBezTo>
                  <a:pt x="364349" y="411682"/>
                  <a:pt x="368907" y="414720"/>
                  <a:pt x="373464" y="419277"/>
                </a:cubicBezTo>
                <a:cubicBezTo>
                  <a:pt x="382577" y="428392"/>
                  <a:pt x="376502" y="437506"/>
                  <a:pt x="367388" y="443582"/>
                </a:cubicBezTo>
                <a:cubicBezTo>
                  <a:pt x="361312" y="446620"/>
                  <a:pt x="349159" y="449658"/>
                  <a:pt x="343083" y="437506"/>
                </a:cubicBezTo>
                <a:cubicBezTo>
                  <a:pt x="337007" y="425354"/>
                  <a:pt x="340045" y="419277"/>
                  <a:pt x="349159" y="413201"/>
                </a:cubicBezTo>
                <a:cubicBezTo>
                  <a:pt x="352197" y="410163"/>
                  <a:pt x="355995" y="409404"/>
                  <a:pt x="360172" y="410543"/>
                </a:cubicBezTo>
                <a:close/>
                <a:moveTo>
                  <a:pt x="1110570" y="389276"/>
                </a:moveTo>
                <a:cubicBezTo>
                  <a:pt x="1114748" y="390415"/>
                  <a:pt x="1119305" y="393453"/>
                  <a:pt x="1123862" y="398010"/>
                </a:cubicBezTo>
                <a:cubicBezTo>
                  <a:pt x="1132976" y="407124"/>
                  <a:pt x="1126900" y="416239"/>
                  <a:pt x="1117786" y="422315"/>
                </a:cubicBezTo>
                <a:cubicBezTo>
                  <a:pt x="1111710" y="425353"/>
                  <a:pt x="1099557" y="428391"/>
                  <a:pt x="1093481" y="416239"/>
                </a:cubicBezTo>
                <a:cubicBezTo>
                  <a:pt x="1087405" y="401048"/>
                  <a:pt x="1090443" y="394972"/>
                  <a:pt x="1099557" y="391934"/>
                </a:cubicBezTo>
                <a:cubicBezTo>
                  <a:pt x="1102595" y="388896"/>
                  <a:pt x="1106393" y="388137"/>
                  <a:pt x="1110570" y="389276"/>
                </a:cubicBezTo>
                <a:close/>
                <a:moveTo>
                  <a:pt x="490806" y="383200"/>
                </a:moveTo>
                <a:cubicBezTo>
                  <a:pt x="494984" y="384339"/>
                  <a:pt x="499541" y="387377"/>
                  <a:pt x="504098" y="391934"/>
                </a:cubicBezTo>
                <a:cubicBezTo>
                  <a:pt x="513212" y="401048"/>
                  <a:pt x="507136" y="410163"/>
                  <a:pt x="498022" y="416239"/>
                </a:cubicBezTo>
                <a:cubicBezTo>
                  <a:pt x="491946" y="419277"/>
                  <a:pt x="479793" y="422315"/>
                  <a:pt x="473717" y="410163"/>
                </a:cubicBezTo>
                <a:cubicBezTo>
                  <a:pt x="467641" y="394972"/>
                  <a:pt x="470679" y="388896"/>
                  <a:pt x="479793" y="385858"/>
                </a:cubicBezTo>
                <a:cubicBezTo>
                  <a:pt x="482831" y="382820"/>
                  <a:pt x="486629" y="382061"/>
                  <a:pt x="490806" y="383200"/>
                </a:cubicBezTo>
                <a:close/>
                <a:moveTo>
                  <a:pt x="900944" y="380162"/>
                </a:moveTo>
                <a:cubicBezTo>
                  <a:pt x="905122" y="381301"/>
                  <a:pt x="909679" y="384339"/>
                  <a:pt x="914236" y="388896"/>
                </a:cubicBezTo>
                <a:cubicBezTo>
                  <a:pt x="923350" y="398011"/>
                  <a:pt x="917274" y="407125"/>
                  <a:pt x="908160" y="413201"/>
                </a:cubicBezTo>
                <a:cubicBezTo>
                  <a:pt x="902084" y="416239"/>
                  <a:pt x="889931" y="419277"/>
                  <a:pt x="883855" y="407125"/>
                </a:cubicBezTo>
                <a:cubicBezTo>
                  <a:pt x="877779" y="394973"/>
                  <a:pt x="880817" y="388896"/>
                  <a:pt x="889931" y="382820"/>
                </a:cubicBezTo>
                <a:cubicBezTo>
                  <a:pt x="892969" y="379782"/>
                  <a:pt x="896767" y="379023"/>
                  <a:pt x="900944" y="380162"/>
                </a:cubicBezTo>
                <a:close/>
                <a:moveTo>
                  <a:pt x="618404" y="361934"/>
                </a:moveTo>
                <a:cubicBezTo>
                  <a:pt x="622582" y="363073"/>
                  <a:pt x="627139" y="366111"/>
                  <a:pt x="631696" y="370668"/>
                </a:cubicBezTo>
                <a:cubicBezTo>
                  <a:pt x="640810" y="379783"/>
                  <a:pt x="634734" y="388897"/>
                  <a:pt x="625620" y="394973"/>
                </a:cubicBezTo>
                <a:cubicBezTo>
                  <a:pt x="619544" y="398011"/>
                  <a:pt x="607391" y="401049"/>
                  <a:pt x="601315" y="388897"/>
                </a:cubicBezTo>
                <a:cubicBezTo>
                  <a:pt x="595239" y="376744"/>
                  <a:pt x="598277" y="370668"/>
                  <a:pt x="607391" y="364592"/>
                </a:cubicBezTo>
                <a:cubicBezTo>
                  <a:pt x="610429" y="361554"/>
                  <a:pt x="614227" y="360795"/>
                  <a:pt x="618404" y="361934"/>
                </a:cubicBezTo>
                <a:close/>
                <a:moveTo>
                  <a:pt x="749041" y="355858"/>
                </a:moveTo>
                <a:cubicBezTo>
                  <a:pt x="753219" y="356997"/>
                  <a:pt x="757776" y="360035"/>
                  <a:pt x="762333" y="364592"/>
                </a:cubicBezTo>
                <a:cubicBezTo>
                  <a:pt x="771447" y="373706"/>
                  <a:pt x="765371" y="382821"/>
                  <a:pt x="756257" y="388897"/>
                </a:cubicBezTo>
                <a:cubicBezTo>
                  <a:pt x="750181" y="391935"/>
                  <a:pt x="738028" y="394973"/>
                  <a:pt x="731952" y="382821"/>
                </a:cubicBezTo>
                <a:cubicBezTo>
                  <a:pt x="725876" y="367630"/>
                  <a:pt x="728914" y="361554"/>
                  <a:pt x="738028" y="358516"/>
                </a:cubicBezTo>
                <a:cubicBezTo>
                  <a:pt x="741066" y="355478"/>
                  <a:pt x="744864" y="354719"/>
                  <a:pt x="749041" y="355858"/>
                </a:cubicBezTo>
                <a:close/>
                <a:moveTo>
                  <a:pt x="10801" y="334591"/>
                </a:moveTo>
                <a:cubicBezTo>
                  <a:pt x="14978" y="335730"/>
                  <a:pt x="19536" y="338768"/>
                  <a:pt x="24093" y="343325"/>
                </a:cubicBezTo>
                <a:cubicBezTo>
                  <a:pt x="33207" y="352440"/>
                  <a:pt x="24093" y="364592"/>
                  <a:pt x="18017" y="367630"/>
                </a:cubicBezTo>
                <a:cubicBezTo>
                  <a:pt x="14979" y="369149"/>
                  <a:pt x="10422" y="370668"/>
                  <a:pt x="5865" y="370288"/>
                </a:cubicBezTo>
                <a:lnTo>
                  <a:pt x="0" y="366073"/>
                </a:lnTo>
                <a:lnTo>
                  <a:pt x="0" y="337198"/>
                </a:lnTo>
                <a:close/>
                <a:moveTo>
                  <a:pt x="1213864" y="313325"/>
                </a:moveTo>
                <a:cubicBezTo>
                  <a:pt x="1218042" y="314464"/>
                  <a:pt x="1222599" y="317502"/>
                  <a:pt x="1227156" y="322059"/>
                </a:cubicBezTo>
                <a:cubicBezTo>
                  <a:pt x="1236270" y="331173"/>
                  <a:pt x="1230194" y="340288"/>
                  <a:pt x="1221080" y="346364"/>
                </a:cubicBezTo>
                <a:cubicBezTo>
                  <a:pt x="1215004" y="349402"/>
                  <a:pt x="1202851" y="352440"/>
                  <a:pt x="1196775" y="340288"/>
                </a:cubicBezTo>
                <a:cubicBezTo>
                  <a:pt x="1190699" y="325097"/>
                  <a:pt x="1193737" y="319021"/>
                  <a:pt x="1202851" y="315983"/>
                </a:cubicBezTo>
                <a:cubicBezTo>
                  <a:pt x="1205889" y="312945"/>
                  <a:pt x="1209687" y="312186"/>
                  <a:pt x="1213864" y="313325"/>
                </a:cubicBezTo>
                <a:close/>
                <a:moveTo>
                  <a:pt x="211313" y="313325"/>
                </a:moveTo>
                <a:cubicBezTo>
                  <a:pt x="215491" y="314464"/>
                  <a:pt x="220048" y="317502"/>
                  <a:pt x="224605" y="322059"/>
                </a:cubicBezTo>
                <a:cubicBezTo>
                  <a:pt x="233719" y="331173"/>
                  <a:pt x="227643" y="340288"/>
                  <a:pt x="218529" y="346364"/>
                </a:cubicBezTo>
                <a:cubicBezTo>
                  <a:pt x="212453" y="349402"/>
                  <a:pt x="200300" y="352440"/>
                  <a:pt x="194224" y="340288"/>
                </a:cubicBezTo>
                <a:cubicBezTo>
                  <a:pt x="188148" y="328135"/>
                  <a:pt x="191186" y="322059"/>
                  <a:pt x="200300" y="315983"/>
                </a:cubicBezTo>
                <a:cubicBezTo>
                  <a:pt x="203338" y="312945"/>
                  <a:pt x="207136" y="312186"/>
                  <a:pt x="211313" y="313325"/>
                </a:cubicBezTo>
                <a:close/>
                <a:moveTo>
                  <a:pt x="314600" y="301172"/>
                </a:moveTo>
                <a:cubicBezTo>
                  <a:pt x="318778" y="302311"/>
                  <a:pt x="323335" y="305349"/>
                  <a:pt x="327892" y="309906"/>
                </a:cubicBezTo>
                <a:cubicBezTo>
                  <a:pt x="337006" y="319021"/>
                  <a:pt x="330930" y="328135"/>
                  <a:pt x="321816" y="334211"/>
                </a:cubicBezTo>
                <a:cubicBezTo>
                  <a:pt x="315740" y="337249"/>
                  <a:pt x="303587" y="340287"/>
                  <a:pt x="297511" y="328135"/>
                </a:cubicBezTo>
                <a:cubicBezTo>
                  <a:pt x="291435" y="315982"/>
                  <a:pt x="294473" y="309906"/>
                  <a:pt x="303587" y="303830"/>
                </a:cubicBezTo>
                <a:cubicBezTo>
                  <a:pt x="306625" y="300792"/>
                  <a:pt x="310423" y="300033"/>
                  <a:pt x="314600" y="301172"/>
                </a:cubicBezTo>
                <a:close/>
                <a:moveTo>
                  <a:pt x="982972" y="298134"/>
                </a:moveTo>
                <a:cubicBezTo>
                  <a:pt x="987150" y="299273"/>
                  <a:pt x="991707" y="302311"/>
                  <a:pt x="996264" y="306868"/>
                </a:cubicBezTo>
                <a:cubicBezTo>
                  <a:pt x="1005378" y="315982"/>
                  <a:pt x="999302" y="325097"/>
                  <a:pt x="990188" y="331173"/>
                </a:cubicBezTo>
                <a:cubicBezTo>
                  <a:pt x="984111" y="334211"/>
                  <a:pt x="971959" y="337249"/>
                  <a:pt x="965883" y="325097"/>
                </a:cubicBezTo>
                <a:cubicBezTo>
                  <a:pt x="959807" y="312944"/>
                  <a:pt x="962845" y="306868"/>
                  <a:pt x="971959" y="300792"/>
                </a:cubicBezTo>
                <a:cubicBezTo>
                  <a:pt x="974997" y="297754"/>
                  <a:pt x="978795" y="296995"/>
                  <a:pt x="982972" y="298134"/>
                </a:cubicBezTo>
                <a:close/>
                <a:moveTo>
                  <a:pt x="417898" y="298134"/>
                </a:moveTo>
                <a:cubicBezTo>
                  <a:pt x="422075" y="299273"/>
                  <a:pt x="426630" y="302311"/>
                  <a:pt x="431187" y="306868"/>
                </a:cubicBezTo>
                <a:cubicBezTo>
                  <a:pt x="440300" y="315982"/>
                  <a:pt x="434224" y="325097"/>
                  <a:pt x="425112" y="331173"/>
                </a:cubicBezTo>
                <a:cubicBezTo>
                  <a:pt x="419036" y="334211"/>
                  <a:pt x="406884" y="337249"/>
                  <a:pt x="400806" y="325097"/>
                </a:cubicBezTo>
                <a:cubicBezTo>
                  <a:pt x="394729" y="312944"/>
                  <a:pt x="394729" y="306868"/>
                  <a:pt x="406884" y="300792"/>
                </a:cubicBezTo>
                <a:cubicBezTo>
                  <a:pt x="409923" y="297754"/>
                  <a:pt x="413721" y="296995"/>
                  <a:pt x="417898" y="298134"/>
                </a:cubicBezTo>
                <a:close/>
                <a:moveTo>
                  <a:pt x="858411" y="295096"/>
                </a:moveTo>
                <a:cubicBezTo>
                  <a:pt x="862589" y="296235"/>
                  <a:pt x="867146" y="299273"/>
                  <a:pt x="871703" y="303830"/>
                </a:cubicBezTo>
                <a:cubicBezTo>
                  <a:pt x="880817" y="312944"/>
                  <a:pt x="874741" y="322059"/>
                  <a:pt x="865627" y="328135"/>
                </a:cubicBezTo>
                <a:cubicBezTo>
                  <a:pt x="859550" y="331173"/>
                  <a:pt x="847398" y="334211"/>
                  <a:pt x="841322" y="322059"/>
                </a:cubicBezTo>
                <a:cubicBezTo>
                  <a:pt x="835246" y="309906"/>
                  <a:pt x="838284" y="303830"/>
                  <a:pt x="847398" y="297754"/>
                </a:cubicBezTo>
                <a:cubicBezTo>
                  <a:pt x="850436" y="294716"/>
                  <a:pt x="854234" y="293957"/>
                  <a:pt x="858411" y="295096"/>
                </a:cubicBezTo>
                <a:close/>
                <a:moveTo>
                  <a:pt x="1095380" y="292058"/>
                </a:moveTo>
                <a:cubicBezTo>
                  <a:pt x="1099558" y="293197"/>
                  <a:pt x="1104115" y="296235"/>
                  <a:pt x="1108672" y="300792"/>
                </a:cubicBezTo>
                <a:cubicBezTo>
                  <a:pt x="1117786" y="309906"/>
                  <a:pt x="1111710" y="319021"/>
                  <a:pt x="1102596" y="325097"/>
                </a:cubicBezTo>
                <a:cubicBezTo>
                  <a:pt x="1096520" y="328135"/>
                  <a:pt x="1084367" y="331173"/>
                  <a:pt x="1078291" y="319021"/>
                </a:cubicBezTo>
                <a:cubicBezTo>
                  <a:pt x="1072215" y="303830"/>
                  <a:pt x="1075253" y="297754"/>
                  <a:pt x="1084367" y="294716"/>
                </a:cubicBezTo>
                <a:cubicBezTo>
                  <a:pt x="1087405" y="291678"/>
                  <a:pt x="1091203" y="290919"/>
                  <a:pt x="1095380" y="292058"/>
                </a:cubicBezTo>
                <a:close/>
                <a:moveTo>
                  <a:pt x="108024" y="289020"/>
                </a:moveTo>
                <a:cubicBezTo>
                  <a:pt x="112201" y="290159"/>
                  <a:pt x="116759" y="293197"/>
                  <a:pt x="121316" y="297754"/>
                </a:cubicBezTo>
                <a:cubicBezTo>
                  <a:pt x="130429" y="306868"/>
                  <a:pt x="124354" y="315983"/>
                  <a:pt x="115240" y="322059"/>
                </a:cubicBezTo>
                <a:cubicBezTo>
                  <a:pt x="109164" y="325097"/>
                  <a:pt x="97011" y="328135"/>
                  <a:pt x="90935" y="315983"/>
                </a:cubicBezTo>
                <a:cubicBezTo>
                  <a:pt x="84859" y="300792"/>
                  <a:pt x="87897" y="294716"/>
                  <a:pt x="97011" y="291678"/>
                </a:cubicBezTo>
                <a:cubicBezTo>
                  <a:pt x="100049" y="288640"/>
                  <a:pt x="103846" y="287881"/>
                  <a:pt x="108024" y="289020"/>
                </a:cubicBezTo>
                <a:close/>
                <a:moveTo>
                  <a:pt x="533338" y="270792"/>
                </a:moveTo>
                <a:cubicBezTo>
                  <a:pt x="537516" y="271931"/>
                  <a:pt x="542073" y="274969"/>
                  <a:pt x="546630" y="279526"/>
                </a:cubicBezTo>
                <a:cubicBezTo>
                  <a:pt x="555744" y="288640"/>
                  <a:pt x="549668" y="297755"/>
                  <a:pt x="540554" y="303831"/>
                </a:cubicBezTo>
                <a:cubicBezTo>
                  <a:pt x="534478" y="306869"/>
                  <a:pt x="522328" y="309907"/>
                  <a:pt x="516251" y="297755"/>
                </a:cubicBezTo>
                <a:cubicBezTo>
                  <a:pt x="510175" y="285602"/>
                  <a:pt x="513213" y="276488"/>
                  <a:pt x="522328" y="273450"/>
                </a:cubicBezTo>
                <a:cubicBezTo>
                  <a:pt x="525363" y="270412"/>
                  <a:pt x="529161" y="269653"/>
                  <a:pt x="533338" y="270792"/>
                </a:cubicBezTo>
                <a:close/>
                <a:moveTo>
                  <a:pt x="633594" y="261678"/>
                </a:moveTo>
                <a:cubicBezTo>
                  <a:pt x="637772" y="262817"/>
                  <a:pt x="642329" y="265855"/>
                  <a:pt x="646886" y="270412"/>
                </a:cubicBezTo>
                <a:cubicBezTo>
                  <a:pt x="656000" y="279526"/>
                  <a:pt x="646886" y="291679"/>
                  <a:pt x="640810" y="294717"/>
                </a:cubicBezTo>
                <a:cubicBezTo>
                  <a:pt x="634734" y="297755"/>
                  <a:pt x="622581" y="300793"/>
                  <a:pt x="616505" y="288641"/>
                </a:cubicBezTo>
                <a:cubicBezTo>
                  <a:pt x="610429" y="276488"/>
                  <a:pt x="613467" y="267374"/>
                  <a:pt x="622581" y="264336"/>
                </a:cubicBezTo>
                <a:cubicBezTo>
                  <a:pt x="625619" y="261298"/>
                  <a:pt x="629417" y="260539"/>
                  <a:pt x="633594" y="261678"/>
                </a:cubicBezTo>
                <a:close/>
                <a:moveTo>
                  <a:pt x="746003" y="258640"/>
                </a:moveTo>
                <a:cubicBezTo>
                  <a:pt x="750181" y="259779"/>
                  <a:pt x="754738" y="262817"/>
                  <a:pt x="759295" y="267374"/>
                </a:cubicBezTo>
                <a:cubicBezTo>
                  <a:pt x="768409" y="276488"/>
                  <a:pt x="759295" y="288641"/>
                  <a:pt x="753219" y="291679"/>
                </a:cubicBezTo>
                <a:cubicBezTo>
                  <a:pt x="747143" y="294717"/>
                  <a:pt x="734990" y="297755"/>
                  <a:pt x="728914" y="285603"/>
                </a:cubicBezTo>
                <a:cubicBezTo>
                  <a:pt x="722838" y="270412"/>
                  <a:pt x="725876" y="264336"/>
                  <a:pt x="734990" y="261298"/>
                </a:cubicBezTo>
                <a:cubicBezTo>
                  <a:pt x="738028" y="258260"/>
                  <a:pt x="741826" y="257500"/>
                  <a:pt x="746003" y="258640"/>
                </a:cubicBezTo>
                <a:close/>
                <a:moveTo>
                  <a:pt x="1301968" y="225221"/>
                </a:moveTo>
                <a:cubicBezTo>
                  <a:pt x="1306146" y="226360"/>
                  <a:pt x="1310703" y="229398"/>
                  <a:pt x="1315260" y="233955"/>
                </a:cubicBezTo>
                <a:cubicBezTo>
                  <a:pt x="1324374" y="243069"/>
                  <a:pt x="1315260" y="255222"/>
                  <a:pt x="1309184" y="258260"/>
                </a:cubicBezTo>
                <a:cubicBezTo>
                  <a:pt x="1303107" y="261298"/>
                  <a:pt x="1290955" y="264336"/>
                  <a:pt x="1284879" y="252184"/>
                </a:cubicBezTo>
                <a:cubicBezTo>
                  <a:pt x="1278803" y="240031"/>
                  <a:pt x="1281841" y="233955"/>
                  <a:pt x="1290955" y="227879"/>
                </a:cubicBezTo>
                <a:cubicBezTo>
                  <a:pt x="1293993" y="224841"/>
                  <a:pt x="1297791" y="224081"/>
                  <a:pt x="1301968" y="225221"/>
                </a:cubicBezTo>
                <a:close/>
                <a:moveTo>
                  <a:pt x="7756" y="225221"/>
                </a:moveTo>
                <a:cubicBezTo>
                  <a:pt x="11933" y="226360"/>
                  <a:pt x="16491" y="229398"/>
                  <a:pt x="21048" y="233955"/>
                </a:cubicBezTo>
                <a:cubicBezTo>
                  <a:pt x="30162" y="243069"/>
                  <a:pt x="21048" y="255222"/>
                  <a:pt x="14972" y="258260"/>
                </a:cubicBezTo>
                <a:cubicBezTo>
                  <a:pt x="11934" y="259779"/>
                  <a:pt x="7376" y="261298"/>
                  <a:pt x="2819" y="260918"/>
                </a:cubicBezTo>
                <a:lnTo>
                  <a:pt x="0" y="258892"/>
                </a:lnTo>
                <a:lnTo>
                  <a:pt x="0" y="227093"/>
                </a:lnTo>
                <a:close/>
                <a:moveTo>
                  <a:pt x="180938" y="210031"/>
                </a:moveTo>
                <a:cubicBezTo>
                  <a:pt x="185115" y="211170"/>
                  <a:pt x="189672" y="214208"/>
                  <a:pt x="194229" y="218765"/>
                </a:cubicBezTo>
                <a:cubicBezTo>
                  <a:pt x="203343" y="227879"/>
                  <a:pt x="194229" y="240032"/>
                  <a:pt x="188153" y="243070"/>
                </a:cubicBezTo>
                <a:cubicBezTo>
                  <a:pt x="182077" y="246108"/>
                  <a:pt x="169925" y="249146"/>
                  <a:pt x="163849" y="236994"/>
                </a:cubicBezTo>
                <a:cubicBezTo>
                  <a:pt x="157773" y="224841"/>
                  <a:pt x="160811" y="215727"/>
                  <a:pt x="169925" y="212689"/>
                </a:cubicBezTo>
                <a:cubicBezTo>
                  <a:pt x="172962" y="209651"/>
                  <a:pt x="176760" y="208891"/>
                  <a:pt x="180938" y="210031"/>
                </a:cubicBezTo>
                <a:close/>
                <a:moveTo>
                  <a:pt x="1183484" y="203954"/>
                </a:moveTo>
                <a:cubicBezTo>
                  <a:pt x="1187662" y="205093"/>
                  <a:pt x="1192219" y="208131"/>
                  <a:pt x="1196776" y="212688"/>
                </a:cubicBezTo>
                <a:cubicBezTo>
                  <a:pt x="1205890" y="221802"/>
                  <a:pt x="1199814" y="230917"/>
                  <a:pt x="1190700" y="236993"/>
                </a:cubicBezTo>
                <a:cubicBezTo>
                  <a:pt x="1184624" y="240031"/>
                  <a:pt x="1172471" y="243069"/>
                  <a:pt x="1166395" y="230917"/>
                </a:cubicBezTo>
                <a:cubicBezTo>
                  <a:pt x="1160319" y="218764"/>
                  <a:pt x="1160319" y="212688"/>
                  <a:pt x="1172471" y="206612"/>
                </a:cubicBezTo>
                <a:cubicBezTo>
                  <a:pt x="1175509" y="203574"/>
                  <a:pt x="1179307" y="202814"/>
                  <a:pt x="1183484" y="203954"/>
                </a:cubicBezTo>
                <a:close/>
                <a:moveTo>
                  <a:pt x="946515" y="197878"/>
                </a:moveTo>
                <a:cubicBezTo>
                  <a:pt x="950693" y="199017"/>
                  <a:pt x="955250" y="202055"/>
                  <a:pt x="959807" y="206612"/>
                </a:cubicBezTo>
                <a:cubicBezTo>
                  <a:pt x="968921" y="215726"/>
                  <a:pt x="962845" y="224841"/>
                  <a:pt x="953731" y="230917"/>
                </a:cubicBezTo>
                <a:cubicBezTo>
                  <a:pt x="947655" y="233955"/>
                  <a:pt x="935502" y="236993"/>
                  <a:pt x="929426" y="224841"/>
                </a:cubicBezTo>
                <a:cubicBezTo>
                  <a:pt x="923350" y="209650"/>
                  <a:pt x="926388" y="203574"/>
                  <a:pt x="935502" y="200536"/>
                </a:cubicBezTo>
                <a:cubicBezTo>
                  <a:pt x="938540" y="197498"/>
                  <a:pt x="942338" y="196739"/>
                  <a:pt x="946515" y="197878"/>
                </a:cubicBezTo>
                <a:close/>
                <a:moveTo>
                  <a:pt x="466501" y="197878"/>
                </a:moveTo>
                <a:cubicBezTo>
                  <a:pt x="470678" y="199017"/>
                  <a:pt x="475236" y="202055"/>
                  <a:pt x="479793" y="206612"/>
                </a:cubicBezTo>
                <a:cubicBezTo>
                  <a:pt x="488908" y="215726"/>
                  <a:pt x="479793" y="227879"/>
                  <a:pt x="473717" y="230917"/>
                </a:cubicBezTo>
                <a:cubicBezTo>
                  <a:pt x="467641" y="233955"/>
                  <a:pt x="455486" y="236993"/>
                  <a:pt x="449412" y="224841"/>
                </a:cubicBezTo>
                <a:cubicBezTo>
                  <a:pt x="443337" y="212688"/>
                  <a:pt x="446374" y="206612"/>
                  <a:pt x="455486" y="200536"/>
                </a:cubicBezTo>
                <a:cubicBezTo>
                  <a:pt x="458524" y="197498"/>
                  <a:pt x="462322" y="196739"/>
                  <a:pt x="466501" y="197878"/>
                </a:cubicBezTo>
                <a:close/>
                <a:moveTo>
                  <a:pt x="323717" y="197878"/>
                </a:moveTo>
                <a:cubicBezTo>
                  <a:pt x="327895" y="199017"/>
                  <a:pt x="332452" y="202055"/>
                  <a:pt x="337009" y="206612"/>
                </a:cubicBezTo>
                <a:cubicBezTo>
                  <a:pt x="346123" y="215726"/>
                  <a:pt x="337009" y="227879"/>
                  <a:pt x="330933" y="230917"/>
                </a:cubicBezTo>
                <a:cubicBezTo>
                  <a:pt x="324857" y="233955"/>
                  <a:pt x="312704" y="236993"/>
                  <a:pt x="306628" y="224841"/>
                </a:cubicBezTo>
                <a:cubicBezTo>
                  <a:pt x="300552" y="209650"/>
                  <a:pt x="303590" y="203574"/>
                  <a:pt x="312704" y="200536"/>
                </a:cubicBezTo>
                <a:cubicBezTo>
                  <a:pt x="315742" y="197498"/>
                  <a:pt x="319540" y="196739"/>
                  <a:pt x="323717" y="197878"/>
                </a:cubicBezTo>
                <a:close/>
                <a:moveTo>
                  <a:pt x="1074113" y="188764"/>
                </a:moveTo>
                <a:cubicBezTo>
                  <a:pt x="1078291" y="189903"/>
                  <a:pt x="1082848" y="192941"/>
                  <a:pt x="1087405" y="197498"/>
                </a:cubicBezTo>
                <a:cubicBezTo>
                  <a:pt x="1096519" y="206612"/>
                  <a:pt x="1087405" y="218765"/>
                  <a:pt x="1081329" y="221803"/>
                </a:cubicBezTo>
                <a:cubicBezTo>
                  <a:pt x="1075252" y="224841"/>
                  <a:pt x="1063100" y="227879"/>
                  <a:pt x="1057024" y="215727"/>
                </a:cubicBezTo>
                <a:cubicBezTo>
                  <a:pt x="1050948" y="200536"/>
                  <a:pt x="1053986" y="194460"/>
                  <a:pt x="1063100" y="191422"/>
                </a:cubicBezTo>
                <a:cubicBezTo>
                  <a:pt x="1066138" y="188384"/>
                  <a:pt x="1069936" y="187625"/>
                  <a:pt x="1074113" y="188764"/>
                </a:cubicBezTo>
                <a:close/>
                <a:moveTo>
                  <a:pt x="846259" y="188764"/>
                </a:moveTo>
                <a:cubicBezTo>
                  <a:pt x="850437" y="189903"/>
                  <a:pt x="854994" y="192941"/>
                  <a:pt x="859551" y="197498"/>
                </a:cubicBezTo>
                <a:cubicBezTo>
                  <a:pt x="868665" y="206612"/>
                  <a:pt x="862589" y="215727"/>
                  <a:pt x="853475" y="221803"/>
                </a:cubicBezTo>
                <a:cubicBezTo>
                  <a:pt x="847399" y="224841"/>
                  <a:pt x="835246" y="227879"/>
                  <a:pt x="829170" y="215727"/>
                </a:cubicBezTo>
                <a:cubicBezTo>
                  <a:pt x="823094" y="203574"/>
                  <a:pt x="826132" y="194460"/>
                  <a:pt x="835246" y="191422"/>
                </a:cubicBezTo>
                <a:cubicBezTo>
                  <a:pt x="838284" y="188384"/>
                  <a:pt x="842082" y="187624"/>
                  <a:pt x="846259" y="188764"/>
                </a:cubicBezTo>
                <a:close/>
                <a:moveTo>
                  <a:pt x="694356" y="164460"/>
                </a:moveTo>
                <a:cubicBezTo>
                  <a:pt x="698534" y="165599"/>
                  <a:pt x="703091" y="168637"/>
                  <a:pt x="707648" y="173194"/>
                </a:cubicBezTo>
                <a:cubicBezTo>
                  <a:pt x="716762" y="182308"/>
                  <a:pt x="710686" y="191423"/>
                  <a:pt x="701572" y="197499"/>
                </a:cubicBezTo>
                <a:cubicBezTo>
                  <a:pt x="695496" y="200537"/>
                  <a:pt x="683343" y="203575"/>
                  <a:pt x="677267" y="191423"/>
                </a:cubicBezTo>
                <a:cubicBezTo>
                  <a:pt x="671191" y="179270"/>
                  <a:pt x="674229" y="173194"/>
                  <a:pt x="683343" y="167118"/>
                </a:cubicBezTo>
                <a:cubicBezTo>
                  <a:pt x="686381" y="164080"/>
                  <a:pt x="690179" y="163321"/>
                  <a:pt x="694356" y="164460"/>
                </a:cubicBezTo>
                <a:close/>
                <a:moveTo>
                  <a:pt x="77635" y="152307"/>
                </a:moveTo>
                <a:cubicBezTo>
                  <a:pt x="81812" y="153446"/>
                  <a:pt x="86370" y="156484"/>
                  <a:pt x="90926" y="161041"/>
                </a:cubicBezTo>
                <a:cubicBezTo>
                  <a:pt x="100040" y="170155"/>
                  <a:pt x="93964" y="179270"/>
                  <a:pt x="84851" y="185346"/>
                </a:cubicBezTo>
                <a:cubicBezTo>
                  <a:pt x="78775" y="188384"/>
                  <a:pt x="66622" y="191422"/>
                  <a:pt x="60546" y="179270"/>
                </a:cubicBezTo>
                <a:cubicBezTo>
                  <a:pt x="54470" y="167117"/>
                  <a:pt x="57508" y="158003"/>
                  <a:pt x="66622" y="154965"/>
                </a:cubicBezTo>
                <a:cubicBezTo>
                  <a:pt x="69660" y="151927"/>
                  <a:pt x="73457" y="151167"/>
                  <a:pt x="77635" y="152307"/>
                </a:cubicBezTo>
                <a:close/>
                <a:moveTo>
                  <a:pt x="1377919" y="146231"/>
                </a:moveTo>
                <a:cubicBezTo>
                  <a:pt x="1382097" y="147370"/>
                  <a:pt x="1386654" y="150408"/>
                  <a:pt x="1391211" y="154965"/>
                </a:cubicBezTo>
                <a:cubicBezTo>
                  <a:pt x="1400325" y="164079"/>
                  <a:pt x="1394249" y="173194"/>
                  <a:pt x="1385135" y="179270"/>
                </a:cubicBezTo>
                <a:cubicBezTo>
                  <a:pt x="1379058" y="182308"/>
                  <a:pt x="1366906" y="185346"/>
                  <a:pt x="1360830" y="173194"/>
                </a:cubicBezTo>
                <a:cubicBezTo>
                  <a:pt x="1354754" y="161041"/>
                  <a:pt x="1357792" y="154965"/>
                  <a:pt x="1366906" y="148889"/>
                </a:cubicBezTo>
                <a:cubicBezTo>
                  <a:pt x="1369944" y="145851"/>
                  <a:pt x="1373742" y="145092"/>
                  <a:pt x="1377919" y="146231"/>
                </a:cubicBezTo>
                <a:close/>
                <a:moveTo>
                  <a:pt x="588024" y="143193"/>
                </a:moveTo>
                <a:cubicBezTo>
                  <a:pt x="592202" y="144332"/>
                  <a:pt x="596759" y="147370"/>
                  <a:pt x="601316" y="151927"/>
                </a:cubicBezTo>
                <a:cubicBezTo>
                  <a:pt x="610430" y="161041"/>
                  <a:pt x="604354" y="170156"/>
                  <a:pt x="595240" y="176232"/>
                </a:cubicBezTo>
                <a:cubicBezTo>
                  <a:pt x="589164" y="179270"/>
                  <a:pt x="577011" y="182308"/>
                  <a:pt x="570935" y="170156"/>
                </a:cubicBezTo>
                <a:cubicBezTo>
                  <a:pt x="564859" y="154965"/>
                  <a:pt x="567897" y="148889"/>
                  <a:pt x="577011" y="145851"/>
                </a:cubicBezTo>
                <a:cubicBezTo>
                  <a:pt x="580049" y="142813"/>
                  <a:pt x="583847" y="142053"/>
                  <a:pt x="588024" y="143193"/>
                </a:cubicBezTo>
                <a:close/>
                <a:moveTo>
                  <a:pt x="241687" y="128003"/>
                </a:moveTo>
                <a:cubicBezTo>
                  <a:pt x="245865" y="129142"/>
                  <a:pt x="250422" y="132180"/>
                  <a:pt x="254979" y="136737"/>
                </a:cubicBezTo>
                <a:cubicBezTo>
                  <a:pt x="264093" y="145851"/>
                  <a:pt x="258017" y="154966"/>
                  <a:pt x="248903" y="161042"/>
                </a:cubicBezTo>
                <a:cubicBezTo>
                  <a:pt x="242827" y="164080"/>
                  <a:pt x="230674" y="167118"/>
                  <a:pt x="224598" y="154966"/>
                </a:cubicBezTo>
                <a:cubicBezTo>
                  <a:pt x="218522" y="139775"/>
                  <a:pt x="221560" y="133699"/>
                  <a:pt x="230674" y="130661"/>
                </a:cubicBezTo>
                <a:cubicBezTo>
                  <a:pt x="233712" y="127623"/>
                  <a:pt x="237510" y="126864"/>
                  <a:pt x="241687" y="128003"/>
                </a:cubicBezTo>
                <a:close/>
                <a:moveTo>
                  <a:pt x="1259435" y="124965"/>
                </a:moveTo>
                <a:cubicBezTo>
                  <a:pt x="1263613" y="126104"/>
                  <a:pt x="1268170" y="129142"/>
                  <a:pt x="1272727" y="133699"/>
                </a:cubicBezTo>
                <a:cubicBezTo>
                  <a:pt x="1281841" y="142813"/>
                  <a:pt x="1272727" y="154966"/>
                  <a:pt x="1266651" y="158004"/>
                </a:cubicBezTo>
                <a:cubicBezTo>
                  <a:pt x="1260575" y="161042"/>
                  <a:pt x="1248422" y="164080"/>
                  <a:pt x="1242346" y="151928"/>
                </a:cubicBezTo>
                <a:cubicBezTo>
                  <a:pt x="1236270" y="136737"/>
                  <a:pt x="1239308" y="130661"/>
                  <a:pt x="1248422" y="127623"/>
                </a:cubicBezTo>
                <a:cubicBezTo>
                  <a:pt x="1251460" y="124585"/>
                  <a:pt x="1255258" y="123825"/>
                  <a:pt x="1259435" y="124965"/>
                </a:cubicBezTo>
                <a:close/>
                <a:moveTo>
                  <a:pt x="399672" y="118889"/>
                </a:moveTo>
                <a:cubicBezTo>
                  <a:pt x="403852" y="120028"/>
                  <a:pt x="408409" y="123066"/>
                  <a:pt x="412966" y="127623"/>
                </a:cubicBezTo>
                <a:cubicBezTo>
                  <a:pt x="422078" y="136737"/>
                  <a:pt x="416004" y="145852"/>
                  <a:pt x="406890" y="151928"/>
                </a:cubicBezTo>
                <a:cubicBezTo>
                  <a:pt x="400812" y="154966"/>
                  <a:pt x="388658" y="158004"/>
                  <a:pt x="382584" y="145852"/>
                </a:cubicBezTo>
                <a:cubicBezTo>
                  <a:pt x="376513" y="133699"/>
                  <a:pt x="379551" y="127623"/>
                  <a:pt x="388658" y="121547"/>
                </a:cubicBezTo>
                <a:cubicBezTo>
                  <a:pt x="391694" y="118509"/>
                  <a:pt x="395492" y="117750"/>
                  <a:pt x="399672" y="118889"/>
                </a:cubicBezTo>
                <a:close/>
                <a:moveTo>
                  <a:pt x="1004238" y="112813"/>
                </a:moveTo>
                <a:cubicBezTo>
                  <a:pt x="1008416" y="113952"/>
                  <a:pt x="1012973" y="116990"/>
                  <a:pt x="1017530" y="121547"/>
                </a:cubicBezTo>
                <a:cubicBezTo>
                  <a:pt x="1026644" y="130661"/>
                  <a:pt x="1020568" y="139776"/>
                  <a:pt x="1011454" y="145852"/>
                </a:cubicBezTo>
                <a:cubicBezTo>
                  <a:pt x="1005378" y="148890"/>
                  <a:pt x="993225" y="151928"/>
                  <a:pt x="987149" y="139776"/>
                </a:cubicBezTo>
                <a:cubicBezTo>
                  <a:pt x="981073" y="127623"/>
                  <a:pt x="984111" y="121547"/>
                  <a:pt x="993225" y="115471"/>
                </a:cubicBezTo>
                <a:cubicBezTo>
                  <a:pt x="996263" y="112433"/>
                  <a:pt x="1000061" y="111674"/>
                  <a:pt x="1004238" y="112813"/>
                </a:cubicBezTo>
                <a:close/>
                <a:moveTo>
                  <a:pt x="800688" y="97622"/>
                </a:moveTo>
                <a:cubicBezTo>
                  <a:pt x="804866" y="98761"/>
                  <a:pt x="809423" y="101799"/>
                  <a:pt x="813980" y="106356"/>
                </a:cubicBezTo>
                <a:cubicBezTo>
                  <a:pt x="823094" y="115470"/>
                  <a:pt x="817018" y="124585"/>
                  <a:pt x="807904" y="130661"/>
                </a:cubicBezTo>
                <a:cubicBezTo>
                  <a:pt x="801828" y="133699"/>
                  <a:pt x="789675" y="136737"/>
                  <a:pt x="783599" y="124585"/>
                </a:cubicBezTo>
                <a:cubicBezTo>
                  <a:pt x="777523" y="112432"/>
                  <a:pt x="780561" y="106356"/>
                  <a:pt x="789675" y="100280"/>
                </a:cubicBezTo>
                <a:cubicBezTo>
                  <a:pt x="792713" y="97242"/>
                  <a:pt x="796511" y="96482"/>
                  <a:pt x="800688" y="97622"/>
                </a:cubicBezTo>
                <a:close/>
                <a:moveTo>
                  <a:pt x="1128799" y="85470"/>
                </a:moveTo>
                <a:cubicBezTo>
                  <a:pt x="1132976" y="86609"/>
                  <a:pt x="1137533" y="89647"/>
                  <a:pt x="1142090" y="94204"/>
                </a:cubicBezTo>
                <a:cubicBezTo>
                  <a:pt x="1151204" y="103318"/>
                  <a:pt x="1142090" y="115471"/>
                  <a:pt x="1136014" y="118509"/>
                </a:cubicBezTo>
                <a:cubicBezTo>
                  <a:pt x="1129938" y="121547"/>
                  <a:pt x="1117785" y="124585"/>
                  <a:pt x="1111709" y="112433"/>
                </a:cubicBezTo>
                <a:cubicBezTo>
                  <a:pt x="1105633" y="97242"/>
                  <a:pt x="1108671" y="91166"/>
                  <a:pt x="1117785" y="88128"/>
                </a:cubicBezTo>
                <a:cubicBezTo>
                  <a:pt x="1120824" y="85090"/>
                  <a:pt x="1124621" y="84331"/>
                  <a:pt x="1128799" y="85470"/>
                </a:cubicBezTo>
                <a:close/>
                <a:moveTo>
                  <a:pt x="515112" y="85470"/>
                </a:moveTo>
                <a:cubicBezTo>
                  <a:pt x="519291" y="86609"/>
                  <a:pt x="523848" y="89647"/>
                  <a:pt x="528402" y="94204"/>
                </a:cubicBezTo>
                <a:cubicBezTo>
                  <a:pt x="537516" y="103318"/>
                  <a:pt x="531440" y="112433"/>
                  <a:pt x="522328" y="118509"/>
                </a:cubicBezTo>
                <a:cubicBezTo>
                  <a:pt x="516251" y="121547"/>
                  <a:pt x="504099" y="124585"/>
                  <a:pt x="498023" y="112433"/>
                </a:cubicBezTo>
                <a:cubicBezTo>
                  <a:pt x="491947" y="100280"/>
                  <a:pt x="491947" y="94204"/>
                  <a:pt x="504099" y="88128"/>
                </a:cubicBezTo>
                <a:cubicBezTo>
                  <a:pt x="507138" y="85090"/>
                  <a:pt x="510935" y="84331"/>
                  <a:pt x="515112" y="85470"/>
                </a:cubicBezTo>
                <a:close/>
                <a:moveTo>
                  <a:pt x="682203" y="73318"/>
                </a:moveTo>
                <a:cubicBezTo>
                  <a:pt x="686381" y="74457"/>
                  <a:pt x="690938" y="77495"/>
                  <a:pt x="695495" y="82052"/>
                </a:cubicBezTo>
                <a:cubicBezTo>
                  <a:pt x="704609" y="91166"/>
                  <a:pt x="698533" y="100281"/>
                  <a:pt x="689419" y="106357"/>
                </a:cubicBezTo>
                <a:cubicBezTo>
                  <a:pt x="683343" y="109395"/>
                  <a:pt x="671190" y="112433"/>
                  <a:pt x="665114" y="100281"/>
                </a:cubicBezTo>
                <a:cubicBezTo>
                  <a:pt x="659038" y="88128"/>
                  <a:pt x="662076" y="79014"/>
                  <a:pt x="671190" y="75976"/>
                </a:cubicBezTo>
                <a:cubicBezTo>
                  <a:pt x="674228" y="72938"/>
                  <a:pt x="678026" y="72178"/>
                  <a:pt x="682203" y="73318"/>
                </a:cubicBezTo>
                <a:close/>
                <a:moveTo>
                  <a:pt x="159669" y="67242"/>
                </a:moveTo>
                <a:cubicBezTo>
                  <a:pt x="163846" y="68381"/>
                  <a:pt x="168403" y="71419"/>
                  <a:pt x="172960" y="75976"/>
                </a:cubicBezTo>
                <a:cubicBezTo>
                  <a:pt x="182074" y="85090"/>
                  <a:pt x="175998" y="94205"/>
                  <a:pt x="166884" y="100281"/>
                </a:cubicBezTo>
                <a:cubicBezTo>
                  <a:pt x="160807" y="103319"/>
                  <a:pt x="148655" y="106357"/>
                  <a:pt x="142579" y="94205"/>
                </a:cubicBezTo>
                <a:cubicBezTo>
                  <a:pt x="136504" y="82052"/>
                  <a:pt x="139542" y="75976"/>
                  <a:pt x="148655" y="69900"/>
                </a:cubicBezTo>
                <a:cubicBezTo>
                  <a:pt x="151694" y="66862"/>
                  <a:pt x="155491" y="66102"/>
                  <a:pt x="159669" y="67242"/>
                </a:cubicBezTo>
                <a:close/>
                <a:moveTo>
                  <a:pt x="1453871" y="58127"/>
                </a:moveTo>
                <a:cubicBezTo>
                  <a:pt x="1458049" y="59266"/>
                  <a:pt x="1462606" y="62304"/>
                  <a:pt x="1467163" y="66861"/>
                </a:cubicBezTo>
                <a:cubicBezTo>
                  <a:pt x="1476277" y="75975"/>
                  <a:pt x="1467163" y="88128"/>
                  <a:pt x="1461087" y="91166"/>
                </a:cubicBezTo>
                <a:cubicBezTo>
                  <a:pt x="1455010" y="94204"/>
                  <a:pt x="1442858" y="97242"/>
                  <a:pt x="1436782" y="85090"/>
                </a:cubicBezTo>
                <a:cubicBezTo>
                  <a:pt x="1430706" y="72937"/>
                  <a:pt x="1430706" y="66861"/>
                  <a:pt x="1442858" y="60785"/>
                </a:cubicBezTo>
                <a:cubicBezTo>
                  <a:pt x="1445896" y="57747"/>
                  <a:pt x="1449694" y="56987"/>
                  <a:pt x="1453871" y="58127"/>
                </a:cubicBezTo>
                <a:close/>
                <a:moveTo>
                  <a:pt x="47254" y="58127"/>
                </a:moveTo>
                <a:cubicBezTo>
                  <a:pt x="51432" y="59266"/>
                  <a:pt x="55989" y="62304"/>
                  <a:pt x="60546" y="66861"/>
                </a:cubicBezTo>
                <a:cubicBezTo>
                  <a:pt x="69660" y="75975"/>
                  <a:pt x="63584" y="85090"/>
                  <a:pt x="54470" y="91166"/>
                </a:cubicBezTo>
                <a:cubicBezTo>
                  <a:pt x="48394" y="94204"/>
                  <a:pt x="36241" y="97242"/>
                  <a:pt x="30165" y="85090"/>
                </a:cubicBezTo>
                <a:cubicBezTo>
                  <a:pt x="24089" y="72937"/>
                  <a:pt x="24089" y="66861"/>
                  <a:pt x="36241" y="60785"/>
                </a:cubicBezTo>
                <a:cubicBezTo>
                  <a:pt x="39279" y="57747"/>
                  <a:pt x="43077" y="56987"/>
                  <a:pt x="47254" y="58127"/>
                </a:cubicBezTo>
                <a:close/>
                <a:moveTo>
                  <a:pt x="314611" y="55089"/>
                </a:moveTo>
                <a:cubicBezTo>
                  <a:pt x="318789" y="56228"/>
                  <a:pt x="323346" y="59266"/>
                  <a:pt x="327903" y="63823"/>
                </a:cubicBezTo>
                <a:cubicBezTo>
                  <a:pt x="337017" y="72937"/>
                  <a:pt x="327903" y="85090"/>
                  <a:pt x="321827" y="88128"/>
                </a:cubicBezTo>
                <a:cubicBezTo>
                  <a:pt x="315751" y="91166"/>
                  <a:pt x="303598" y="94204"/>
                  <a:pt x="297522" y="82052"/>
                </a:cubicBezTo>
                <a:cubicBezTo>
                  <a:pt x="291446" y="69899"/>
                  <a:pt x="294484" y="60785"/>
                  <a:pt x="303598" y="57747"/>
                </a:cubicBezTo>
                <a:cubicBezTo>
                  <a:pt x="306636" y="54709"/>
                  <a:pt x="310434" y="53949"/>
                  <a:pt x="314611" y="55089"/>
                </a:cubicBezTo>
                <a:close/>
                <a:moveTo>
                  <a:pt x="885754" y="52051"/>
                </a:moveTo>
                <a:cubicBezTo>
                  <a:pt x="889932" y="53190"/>
                  <a:pt x="894489" y="56228"/>
                  <a:pt x="899046" y="60785"/>
                </a:cubicBezTo>
                <a:cubicBezTo>
                  <a:pt x="908160" y="69899"/>
                  <a:pt x="902084" y="79014"/>
                  <a:pt x="892970" y="85090"/>
                </a:cubicBezTo>
                <a:cubicBezTo>
                  <a:pt x="886894" y="88128"/>
                  <a:pt x="874741" y="91166"/>
                  <a:pt x="868665" y="79014"/>
                </a:cubicBezTo>
                <a:cubicBezTo>
                  <a:pt x="862589" y="63823"/>
                  <a:pt x="865627" y="57747"/>
                  <a:pt x="874741" y="54709"/>
                </a:cubicBezTo>
                <a:cubicBezTo>
                  <a:pt x="877779" y="51671"/>
                  <a:pt x="881577" y="50912"/>
                  <a:pt x="885754" y="52051"/>
                </a:cubicBezTo>
                <a:close/>
                <a:moveTo>
                  <a:pt x="1341464" y="39899"/>
                </a:moveTo>
                <a:cubicBezTo>
                  <a:pt x="1345641" y="41038"/>
                  <a:pt x="1350198" y="44076"/>
                  <a:pt x="1354755" y="48633"/>
                </a:cubicBezTo>
                <a:cubicBezTo>
                  <a:pt x="1363869" y="57747"/>
                  <a:pt x="1357793" y="66862"/>
                  <a:pt x="1348679" y="72938"/>
                </a:cubicBezTo>
                <a:cubicBezTo>
                  <a:pt x="1342603" y="75976"/>
                  <a:pt x="1330450" y="79014"/>
                  <a:pt x="1324374" y="66862"/>
                </a:cubicBezTo>
                <a:cubicBezTo>
                  <a:pt x="1318298" y="51671"/>
                  <a:pt x="1321336" y="45595"/>
                  <a:pt x="1330450" y="42557"/>
                </a:cubicBezTo>
                <a:cubicBezTo>
                  <a:pt x="1333489" y="39519"/>
                  <a:pt x="1337286" y="38760"/>
                  <a:pt x="1341464" y="39899"/>
                </a:cubicBezTo>
                <a:close/>
                <a:moveTo>
                  <a:pt x="1204751" y="27747"/>
                </a:moveTo>
                <a:cubicBezTo>
                  <a:pt x="1208928" y="28886"/>
                  <a:pt x="1213485" y="31924"/>
                  <a:pt x="1218042" y="36481"/>
                </a:cubicBezTo>
                <a:cubicBezTo>
                  <a:pt x="1227156" y="45595"/>
                  <a:pt x="1218042" y="57748"/>
                  <a:pt x="1211966" y="60786"/>
                </a:cubicBezTo>
                <a:cubicBezTo>
                  <a:pt x="1205890" y="63824"/>
                  <a:pt x="1193737" y="66862"/>
                  <a:pt x="1187661" y="54710"/>
                </a:cubicBezTo>
                <a:cubicBezTo>
                  <a:pt x="1181585" y="42557"/>
                  <a:pt x="1184623" y="33443"/>
                  <a:pt x="1193737" y="30405"/>
                </a:cubicBezTo>
                <a:cubicBezTo>
                  <a:pt x="1196776" y="27367"/>
                  <a:pt x="1200573" y="26608"/>
                  <a:pt x="1204751" y="27747"/>
                </a:cubicBezTo>
                <a:close/>
                <a:moveTo>
                  <a:pt x="979933" y="21671"/>
                </a:moveTo>
                <a:cubicBezTo>
                  <a:pt x="984110" y="22810"/>
                  <a:pt x="988668" y="25848"/>
                  <a:pt x="993225" y="30405"/>
                </a:cubicBezTo>
                <a:cubicBezTo>
                  <a:pt x="1002339" y="39519"/>
                  <a:pt x="993225" y="51672"/>
                  <a:pt x="987149" y="54710"/>
                </a:cubicBezTo>
                <a:cubicBezTo>
                  <a:pt x="981072" y="57748"/>
                  <a:pt x="968920" y="60786"/>
                  <a:pt x="962844" y="48634"/>
                </a:cubicBezTo>
                <a:cubicBezTo>
                  <a:pt x="956768" y="36481"/>
                  <a:pt x="956768" y="27367"/>
                  <a:pt x="968920" y="24329"/>
                </a:cubicBezTo>
                <a:cubicBezTo>
                  <a:pt x="971958" y="21291"/>
                  <a:pt x="975756" y="20531"/>
                  <a:pt x="979933" y="21671"/>
                </a:cubicBezTo>
                <a:close/>
                <a:moveTo>
                  <a:pt x="451312" y="8759"/>
                </a:moveTo>
                <a:cubicBezTo>
                  <a:pt x="455488" y="9899"/>
                  <a:pt x="460045" y="13696"/>
                  <a:pt x="464603" y="21291"/>
                </a:cubicBezTo>
                <a:cubicBezTo>
                  <a:pt x="473718" y="30405"/>
                  <a:pt x="464603" y="42558"/>
                  <a:pt x="458526" y="45596"/>
                </a:cubicBezTo>
                <a:cubicBezTo>
                  <a:pt x="452451" y="48634"/>
                  <a:pt x="440301" y="51672"/>
                  <a:pt x="434225" y="39520"/>
                </a:cubicBezTo>
                <a:cubicBezTo>
                  <a:pt x="428151" y="24329"/>
                  <a:pt x="431188" y="18253"/>
                  <a:pt x="440301" y="12177"/>
                </a:cubicBezTo>
                <a:cubicBezTo>
                  <a:pt x="443339" y="9139"/>
                  <a:pt x="447135" y="7620"/>
                  <a:pt x="451312" y="8759"/>
                </a:cubicBezTo>
                <a:close/>
                <a:moveTo>
                  <a:pt x="1049824" y="0"/>
                </a:moveTo>
                <a:lnTo>
                  <a:pt x="1083563" y="0"/>
                </a:lnTo>
                <a:lnTo>
                  <a:pt x="1083987" y="2304"/>
                </a:lnTo>
                <a:cubicBezTo>
                  <a:pt x="1082089" y="6861"/>
                  <a:pt x="1078291" y="10659"/>
                  <a:pt x="1075253" y="12178"/>
                </a:cubicBezTo>
                <a:cubicBezTo>
                  <a:pt x="1069177" y="15216"/>
                  <a:pt x="1057024" y="18254"/>
                  <a:pt x="1050948" y="6102"/>
                </a:cubicBezTo>
                <a:close/>
                <a:moveTo>
                  <a:pt x="773962" y="0"/>
                </a:moveTo>
                <a:lnTo>
                  <a:pt x="806875" y="0"/>
                </a:lnTo>
                <a:lnTo>
                  <a:pt x="798790" y="9140"/>
                </a:lnTo>
                <a:cubicBezTo>
                  <a:pt x="792714" y="12178"/>
                  <a:pt x="780561" y="15216"/>
                  <a:pt x="774485" y="3064"/>
                </a:cubicBezTo>
                <a:close/>
                <a:moveTo>
                  <a:pt x="659033" y="0"/>
                </a:moveTo>
                <a:lnTo>
                  <a:pt x="688741" y="0"/>
                </a:lnTo>
                <a:lnTo>
                  <a:pt x="683343" y="6102"/>
                </a:lnTo>
                <a:cubicBezTo>
                  <a:pt x="677266" y="9140"/>
                  <a:pt x="665114" y="12178"/>
                  <a:pt x="659038" y="26"/>
                </a:cubicBezTo>
                <a:close/>
                <a:moveTo>
                  <a:pt x="558807" y="0"/>
                </a:moveTo>
                <a:lnTo>
                  <a:pt x="589125" y="0"/>
                </a:lnTo>
                <a:lnTo>
                  <a:pt x="589163" y="25"/>
                </a:lnTo>
                <a:cubicBezTo>
                  <a:pt x="598277" y="9139"/>
                  <a:pt x="592201" y="18254"/>
                  <a:pt x="583087" y="24330"/>
                </a:cubicBezTo>
                <a:cubicBezTo>
                  <a:pt x="577011" y="27368"/>
                  <a:pt x="564858" y="30406"/>
                  <a:pt x="558782" y="18254"/>
                </a:cubicBezTo>
                <a:cubicBezTo>
                  <a:pt x="555744" y="12177"/>
                  <a:pt x="554985" y="6861"/>
                  <a:pt x="556124" y="2683"/>
                </a:cubicBezTo>
                <a:close/>
                <a:moveTo>
                  <a:pt x="189731" y="0"/>
                </a:moveTo>
                <a:lnTo>
                  <a:pt x="223240" y="0"/>
                </a:lnTo>
                <a:lnTo>
                  <a:pt x="224224" y="5342"/>
                </a:lnTo>
                <a:cubicBezTo>
                  <a:pt x="222326" y="9899"/>
                  <a:pt x="218528" y="13697"/>
                  <a:pt x="215490" y="15216"/>
                </a:cubicBezTo>
                <a:cubicBezTo>
                  <a:pt x="209414" y="18254"/>
                  <a:pt x="197261" y="21292"/>
                  <a:pt x="191185" y="914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99F16B-7357-9825-E95E-55FC1980A319}"/>
              </a:ext>
            </a:extLst>
          </p:cNvPr>
          <p:cNvSpPr txBox="1">
            <a:spLocks/>
          </p:cNvSpPr>
          <p:nvPr/>
        </p:nvSpPr>
        <p:spPr>
          <a:xfrm>
            <a:off x="167336" y="228650"/>
            <a:ext cx="4933949" cy="1231486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51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And Indirect Effect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2E1E54-24E4-0932-BD92-60BDF02C9826}"/>
              </a:ext>
            </a:extLst>
          </p:cNvPr>
          <p:cNvSpPr txBox="1">
            <a:spLocks/>
          </p:cNvSpPr>
          <p:nvPr/>
        </p:nvSpPr>
        <p:spPr>
          <a:xfrm>
            <a:off x="167336" y="1877100"/>
            <a:ext cx="5499896" cy="280658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99" b="1" dirty="0">
                <a:solidFill>
                  <a:srgbClr val="000066"/>
                </a:solidFill>
              </a:rPr>
              <a:t>Direct effect and indirect effect can be identified by :</a:t>
            </a:r>
          </a:p>
          <a:p>
            <a:pPr lvl="1"/>
            <a:r>
              <a:rPr lang="en-US" sz="2799" b="1" i="1" dirty="0">
                <a:solidFill>
                  <a:srgbClr val="000066"/>
                </a:solidFill>
              </a:rPr>
              <a:t>path analysis</a:t>
            </a:r>
          </a:p>
          <a:p>
            <a:pPr lvl="1"/>
            <a:r>
              <a:rPr lang="en-US" sz="2799" b="1" i="1" dirty="0">
                <a:solidFill>
                  <a:srgbClr val="000066"/>
                </a:solidFill>
              </a:rPr>
              <a:t>structural equation modeling</a:t>
            </a:r>
          </a:p>
          <a:p>
            <a:pPr lvl="1"/>
            <a:r>
              <a:rPr lang="en-US" sz="2799" b="1" i="1" dirty="0">
                <a:solidFill>
                  <a:srgbClr val="000066"/>
                </a:solidFill>
              </a:rPr>
              <a:t>partial least squares</a:t>
            </a:r>
            <a:endParaRPr lang="en-US" sz="2799" b="1" dirty="0">
              <a:solidFill>
                <a:srgbClr val="000066"/>
              </a:solidFill>
            </a:endParaRPr>
          </a:p>
          <a:p>
            <a:endParaRPr lang="en-US" sz="3199" b="1" dirty="0">
              <a:solidFill>
                <a:srgbClr val="000066"/>
              </a:solidFill>
            </a:endParaRPr>
          </a:p>
        </p:txBody>
      </p:sp>
      <p:pic>
        <p:nvPicPr>
          <p:cNvPr id="4" name="Picture Placeholder 11" descr="Colourful Biscuits ">
            <a:extLst>
              <a:ext uri="{FF2B5EF4-FFF2-40B4-BE49-F238E27FC236}">
                <a16:creationId xmlns:a16="http://schemas.microsoft.com/office/drawing/2014/main" id="{22DEBDF9-D71D-6854-C9DB-59231088B0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r="21016"/>
          <a:stretch/>
        </p:blipFill>
        <p:spPr>
          <a:xfrm>
            <a:off x="6211077" y="229566"/>
            <a:ext cx="5951695" cy="6101659"/>
          </a:xfrm>
        </p:spPr>
      </p:pic>
    </p:spTree>
    <p:extLst>
      <p:ext uri="{BB962C8B-B14F-4D97-AF65-F5344CB8AC3E}">
        <p14:creationId xmlns:p14="http://schemas.microsoft.com/office/powerpoint/2010/main" val="3086798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3C272E3-724F-9AAC-D32E-FB12C5EC301A}"/>
              </a:ext>
            </a:extLst>
          </p:cNvPr>
          <p:cNvSpPr txBox="1">
            <a:spLocks noChangeArrowheads="1"/>
          </p:cNvSpPr>
          <p:nvPr/>
        </p:nvSpPr>
        <p:spPr>
          <a:xfrm>
            <a:off x="2676525" y="114301"/>
            <a:ext cx="5193506" cy="723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spc="15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altLang="en-US" sz="3200" cap="none" spc="-150" dirty="0">
                <a:latin typeface="Arial" panose="020B0604020202020204" pitchFamily="34" charset="0"/>
                <a:cs typeface="Arial" panose="020B0604020202020204" pitchFamily="34" charset="0"/>
              </a:rPr>
              <a:t>Qualitative Data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4E426-7465-AC2B-973D-AA3E942BB9CE}"/>
              </a:ext>
            </a:extLst>
          </p:cNvPr>
          <p:cNvSpPr txBox="1"/>
          <p:nvPr/>
        </p:nvSpPr>
        <p:spPr>
          <a:xfrm>
            <a:off x="285750" y="1789450"/>
            <a:ext cx="69437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chemeClr val="tx1"/>
                </a:solidFill>
                <a:latin typeface="Arial" pitchFamily="34" charset="0"/>
              </a:rPr>
              <a:t>Qualitative data result from the collection of non-standardised data that require classification and are analysed through use of conceptualisation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chemeClr val="tx1"/>
                </a:solidFill>
                <a:latin typeface="Arial" pitchFamily="34" charset="0"/>
              </a:rPr>
              <a:t>Qualitative analysis can involve </a:t>
            </a:r>
            <a:r>
              <a:rPr lang="en-GB" altLang="en-US" sz="2400" b="1" dirty="0">
                <a:solidFill>
                  <a:srgbClr val="C00000"/>
                </a:solidFill>
                <a:latin typeface="Arial" pitchFamily="34" charset="0"/>
              </a:rPr>
              <a:t>summarising, categorising </a:t>
            </a:r>
            <a:r>
              <a:rPr lang="en-GB" altLang="en-US" sz="2400" b="1" dirty="0">
                <a:latin typeface="Arial" pitchFamily="34" charset="0"/>
              </a:rPr>
              <a:t>and </a:t>
            </a:r>
            <a:r>
              <a:rPr lang="en-GB" altLang="en-US" sz="2400" b="1" dirty="0">
                <a:solidFill>
                  <a:srgbClr val="C00000"/>
                </a:solidFill>
                <a:latin typeface="Arial" pitchFamily="34" charset="0"/>
              </a:rPr>
              <a:t>structuring data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b="1" dirty="0">
                <a:solidFill>
                  <a:schemeClr val="tx1"/>
                </a:solidFill>
                <a:latin typeface="Arial" pitchFamily="34" charset="0"/>
              </a:rPr>
              <a:t>The process of data analysis and collection are necessarily interactive</a:t>
            </a:r>
          </a:p>
        </p:txBody>
      </p:sp>
      <p:pic>
        <p:nvPicPr>
          <p:cNvPr id="4" name="Picture Placeholder 9" descr="Image of a yellow smoothie with some fruit in the background.&#10;">
            <a:extLst>
              <a:ext uri="{FF2B5EF4-FFF2-40B4-BE49-F238E27FC236}">
                <a16:creationId xmlns:a16="http://schemas.microsoft.com/office/drawing/2014/main" id="{367158DF-9EA4-9E3F-0957-1AE9513ABA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r="6256"/>
          <a:stretch/>
        </p:blipFill>
        <p:spPr>
          <a:xfrm>
            <a:off x="7496175" y="114301"/>
            <a:ext cx="4410075" cy="4114799"/>
          </a:xfrm>
        </p:spPr>
      </p:pic>
    </p:spTree>
    <p:extLst>
      <p:ext uri="{BB962C8B-B14F-4D97-AF65-F5344CB8AC3E}">
        <p14:creationId xmlns:p14="http://schemas.microsoft.com/office/powerpoint/2010/main" val="307342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E5D6F92-353A-0A6A-568E-C3E0BA02677C}"/>
              </a:ext>
            </a:extLst>
          </p:cNvPr>
          <p:cNvGrpSpPr/>
          <p:nvPr/>
        </p:nvGrpSpPr>
        <p:grpSpPr>
          <a:xfrm>
            <a:off x="7796798" y="481239"/>
            <a:ext cx="3391727" cy="2734878"/>
            <a:chOff x="0" y="0"/>
            <a:chExt cx="2628900" cy="13525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ADE55594-012C-9BEB-1FBE-86ECE02925FD}"/>
                    </a:ext>
                  </a:extLst>
                </p:cNvPr>
                <p:cNvSpPr/>
                <p:nvPr/>
              </p:nvSpPr>
              <p:spPr>
                <a:xfrm>
                  <a:off x="19050" y="0"/>
                  <a:ext cx="342900" cy="314325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10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0" y="0"/>
                  <a:ext cx="342900" cy="31432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4CAA63E-A083-C375-4F29-7132698DE185}"/>
                    </a:ext>
                  </a:extLst>
                </p:cNvPr>
                <p:cNvSpPr/>
                <p:nvPr/>
              </p:nvSpPr>
              <p:spPr>
                <a:xfrm>
                  <a:off x="9525" y="504825"/>
                  <a:ext cx="342900" cy="314325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10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5" y="504825"/>
                  <a:ext cx="342900" cy="31432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5D79C6F5-1315-8DD8-A0CC-4708405AF2DB}"/>
                    </a:ext>
                  </a:extLst>
                </p:cNvPr>
                <p:cNvSpPr/>
                <p:nvPr/>
              </p:nvSpPr>
              <p:spPr>
                <a:xfrm>
                  <a:off x="0" y="1038225"/>
                  <a:ext cx="342900" cy="314325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10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038225"/>
                  <a:ext cx="342900" cy="31432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10B1517-B45D-613A-96AE-5272D13CEA8F}"/>
                    </a:ext>
                  </a:extLst>
                </p:cNvPr>
                <p:cNvSpPr/>
                <p:nvPr/>
              </p:nvSpPr>
              <p:spPr>
                <a:xfrm>
                  <a:off x="1181100" y="495300"/>
                  <a:ext cx="342900" cy="314325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110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100" y="495300"/>
                  <a:ext cx="342900" cy="31432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14B017-BD2B-8C2C-B1D9-B9F967529A60}"/>
                </a:ext>
              </a:extLst>
            </p:cNvPr>
            <p:cNvSpPr/>
            <p:nvPr/>
          </p:nvSpPr>
          <p:spPr>
            <a:xfrm>
              <a:off x="2286000" y="495300"/>
              <a:ext cx="342900" cy="31432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392" tIns="45696" rIns="91392" bIns="4569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>
                  <a:ea typeface="Calibri" panose="020F0502020204030204" pitchFamily="34" charset="0"/>
                  <a:cs typeface="Times New Roman" panose="02020603050405020304" pitchFamily="18" charset="0"/>
                </a:rPr>
                <a:t>Y</a:t>
              </a:r>
              <a:endParaRPr lang="en-US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58C09BE-0E3A-B64D-8790-9885F38651A7}"/>
                </a:ext>
              </a:extLst>
            </p:cNvPr>
            <p:cNvCxnSpPr/>
            <p:nvPr/>
          </p:nvCxnSpPr>
          <p:spPr>
            <a:xfrm>
              <a:off x="361950" y="104775"/>
              <a:ext cx="819150" cy="5143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AF76E8-4CD7-1AC2-D5C8-1818DBE20223}"/>
                </a:ext>
              </a:extLst>
            </p:cNvPr>
            <p:cNvCxnSpPr/>
            <p:nvPr/>
          </p:nvCxnSpPr>
          <p:spPr>
            <a:xfrm flipV="1">
              <a:off x="361950" y="666750"/>
              <a:ext cx="819150" cy="457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7762372-207F-BA3C-A3E3-4AB59854E6A5}"/>
                </a:ext>
              </a:extLst>
            </p:cNvPr>
            <p:cNvCxnSpPr/>
            <p:nvPr/>
          </p:nvCxnSpPr>
          <p:spPr>
            <a:xfrm flipV="1">
              <a:off x="352425" y="714375"/>
              <a:ext cx="828675" cy="4883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11B6B0D-16C8-5D38-B8EF-F55E2FCB6B88}"/>
                </a:ext>
              </a:extLst>
            </p:cNvPr>
            <p:cNvCxnSpPr/>
            <p:nvPr/>
          </p:nvCxnSpPr>
          <p:spPr>
            <a:xfrm flipV="1">
              <a:off x="361950" y="666750"/>
              <a:ext cx="1971675" cy="533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8F151F0-8374-46EC-8804-9C8999E6701E}"/>
                </a:ext>
              </a:extLst>
            </p:cNvPr>
            <p:cNvCxnSpPr/>
            <p:nvPr/>
          </p:nvCxnSpPr>
          <p:spPr>
            <a:xfrm>
              <a:off x="361950" y="104775"/>
              <a:ext cx="1924050" cy="5619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0321BC6-9D7B-807D-1E41-5A0A720E5660}"/>
                </a:ext>
              </a:extLst>
            </p:cNvPr>
            <p:cNvCxnSpPr/>
            <p:nvPr/>
          </p:nvCxnSpPr>
          <p:spPr>
            <a:xfrm>
              <a:off x="1524000" y="638175"/>
              <a:ext cx="762000" cy="476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Placeholder 28" descr="Test paper and pencil">
            <a:extLst>
              <a:ext uri="{FF2B5EF4-FFF2-40B4-BE49-F238E27FC236}">
                <a16:creationId xmlns:a16="http://schemas.microsoft.com/office/drawing/2014/main" id="{397DC9DF-0554-30A2-E17D-D67F915576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957392" cy="68580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BDFAB5E-5FF2-CDDC-B724-8FBE4AFD9197}"/>
              </a:ext>
            </a:extLst>
          </p:cNvPr>
          <p:cNvSpPr txBox="1">
            <a:spLocks/>
          </p:cNvSpPr>
          <p:nvPr/>
        </p:nvSpPr>
        <p:spPr>
          <a:xfrm>
            <a:off x="0" y="229822"/>
            <a:ext cx="6546502" cy="29862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Path analysis is a technique for analyzing the causal relationship that occurs in multiple regression if the independent variables affect the dependent variable </a:t>
            </a:r>
            <a:r>
              <a:rPr lang="en-US" b="1" dirty="0">
                <a:solidFill>
                  <a:srgbClr val="FF0000"/>
                </a:solidFill>
              </a:rPr>
              <a:t>not only directly but also indirectly </a:t>
            </a:r>
            <a:r>
              <a:rPr lang="en-US" b="1" dirty="0"/>
              <a:t>". (Robert D. </a:t>
            </a:r>
            <a:r>
              <a:rPr lang="en-US" b="1" dirty="0" err="1"/>
              <a:t>Retherford</a:t>
            </a:r>
            <a:r>
              <a:rPr lang="en-US" b="1" dirty="0"/>
              <a:t> 1993)</a:t>
            </a:r>
          </a:p>
          <a:p>
            <a:r>
              <a:rPr lang="en-US" b="1" dirty="0"/>
              <a:t>Path analysis is an extension of multiple regression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453C21-C099-1548-B973-658F59828B17}"/>
                  </a:ext>
                </a:extLst>
              </p:cNvPr>
              <p:cNvSpPr/>
              <p:nvPr/>
            </p:nvSpPr>
            <p:spPr>
              <a:xfrm>
                <a:off x="6957390" y="3621905"/>
                <a:ext cx="523460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∈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𝒀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𝜺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453C21-C099-1548-B973-658F59828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390" y="3621905"/>
                <a:ext cx="5234609" cy="830997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34E3DE-9456-BCA8-CCDE-421C434DB511}"/>
                  </a:ext>
                </a:extLst>
              </p:cNvPr>
              <p:cNvSpPr txBox="1"/>
              <p:nvPr/>
            </p:nvSpPr>
            <p:spPr>
              <a:xfrm>
                <a:off x="6957392" y="4738714"/>
                <a:ext cx="5138529" cy="1316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indent="-228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/>
                        </m:ctrlPr>
                      </m:sSubPr>
                      <m:e>
                        <m:r>
                          <a:rPr lang="en-US" sz="2000" b="1" i="1"/>
                          <m:t>𝜹</m:t>
                        </m:r>
                      </m:e>
                      <m:sub>
                        <m:r>
                          <a:rPr lang="en-US" sz="2000" b="1" i="1"/>
                          <m:t>𝟏</m:t>
                        </m:r>
                      </m:sub>
                    </m:sSub>
                    <m:r>
                      <a:rPr lang="en-US" sz="2000" b="1" i="1"/>
                      <m:t>, </m:t>
                    </m:r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 i="1"/>
                          <m:t>𝜹</m:t>
                        </m:r>
                      </m:e>
                      <m:sub>
                        <m:r>
                          <a:rPr lang="en-US" sz="2000" b="1" i="1"/>
                          <m:t>𝟐</m:t>
                        </m:r>
                      </m:sub>
                    </m:sSub>
                    <m:r>
                      <a:rPr lang="en-US" sz="2000" b="1" i="1"/>
                      <m:t>, </m:t>
                    </m:r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 i="1"/>
                          <m:t>𝜹</m:t>
                        </m:r>
                      </m:e>
                      <m:sub>
                        <m:r>
                          <a:rPr lang="en-US" sz="2000" b="1" i="1"/>
                          <m:t>𝟑</m:t>
                        </m:r>
                      </m:sub>
                    </m:sSub>
                    <m:r>
                      <a:rPr lang="en-US" sz="2000" b="1"/>
                      <m:t>:</m:t>
                    </m:r>
                  </m:oMath>
                </a14:m>
                <a:endParaRPr lang="en-US" sz="2000" b="1" dirty="0"/>
              </a:p>
              <a:p>
                <a:pPr marL="228600"/>
                <a14:m>
                  <m:oMath xmlns:m="http://schemas.openxmlformats.org/officeDocument/2006/math">
                    <m:r>
                      <a:rPr lang="en-US" sz="2000" b="1"/>
                      <m:t>𝐢𝐧𝐝𝐢𝐜𝐚𝐭𝐢𝐧𝐠</m:t>
                    </m:r>
                    <m:r>
                      <a:rPr lang="en-US" sz="2000" b="1"/>
                      <m:t> </m:t>
                    </m:r>
                    <m:r>
                      <a:rPr lang="en-US" sz="2000" b="1"/>
                      <m:t>𝐢𝐧𝐝𝐢𝐫𝐞𝐜𝐭</m:t>
                    </m:r>
                    <m:r>
                      <a:rPr lang="en-US" sz="2000" b="1"/>
                      <m:t> </m:t>
                    </m:r>
                    <m:r>
                      <a:rPr lang="en-US" sz="2000" b="1"/>
                      <m:t>𝐞𝐟𝐟𝐞𝐜𝐭</m:t>
                    </m:r>
                    <m:r>
                      <a:rPr lang="en-US" sz="2000" b="1"/>
                      <m:t> </m:t>
                    </m:r>
                    <m:r>
                      <a:rPr lang="en-US" sz="2000" b="1"/>
                      <m:t>𝐨𝐟</m:t>
                    </m:r>
                    <m:r>
                      <a:rPr lang="en-US" sz="2000" b="1"/>
                      <m:t> </m:t>
                    </m:r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/>
                          <m:t>𝐗</m:t>
                        </m:r>
                      </m:e>
                      <m:sub>
                        <m:r>
                          <a:rPr lang="en-US" sz="2000" b="1"/>
                          <m:t>𝟏</m:t>
                        </m:r>
                      </m:sub>
                    </m:sSub>
                    <m:r>
                      <a:rPr lang="en-US" sz="2000" b="1"/>
                      <m:t>, </m:t>
                    </m:r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/>
                          <m:t>𝐗</m:t>
                        </m:r>
                      </m:e>
                      <m:sub>
                        <m:r>
                          <a:rPr lang="en-US" sz="2000" b="1"/>
                          <m:t>𝟐</m:t>
                        </m:r>
                      </m:sub>
                    </m:sSub>
                    <m:r>
                      <a:rPr lang="en-US" sz="2000" b="1"/>
                      <m:t>, </m:t>
                    </m:r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/>
                          <m:t>𝐗</m:t>
                        </m:r>
                      </m:e>
                      <m:sub>
                        <m:r>
                          <a:rPr lang="en-US" sz="2000" b="1"/>
                          <m:t>𝟑</m:t>
                        </m:r>
                      </m:sub>
                    </m:sSub>
                    <m:r>
                      <a:rPr lang="en-US" sz="2000" b="1" i="0" smtClean="0"/>
                      <m:t> </m:t>
                    </m:r>
                    <m:r>
                      <a:rPr lang="en-US" sz="2000" b="1" i="0" smtClean="0"/>
                      <m:t>𝐨𝐧</m:t>
                    </m:r>
                  </m:oMath>
                </a14:m>
                <a:r>
                  <a:rPr lang="en-US" sz="2000" b="1" dirty="0">
                    <a:ea typeface="Adobe Heiti Std R" panose="020B0400000000000000" pitchFamily="34" charset="-128"/>
                  </a:rPr>
                  <a:t>Y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 i="1"/>
                          <m:t>𝑿</m:t>
                        </m:r>
                      </m:e>
                      <m:sub>
                        <m:r>
                          <a:rPr lang="en-US" sz="2000" b="1" i="1"/>
                          <m:t>𝟒</m:t>
                        </m:r>
                      </m:sub>
                    </m:sSub>
                  </m:oMath>
                </a14:m>
                <a:r>
                  <a:rPr lang="en-US" sz="2000" b="1" dirty="0">
                    <a:ea typeface="Adobe Heiti Std R" panose="020B0400000000000000" pitchFamily="34" charset="-128"/>
                  </a:rPr>
                  <a:t> </a:t>
                </a:r>
                <a:endParaRPr lang="en-US" sz="2000" b="1" i="1" dirty="0"/>
              </a:p>
              <a:p>
                <a:pPr marL="228600" indent="-228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 i="1"/>
                          <m:t>𝝆</m:t>
                        </m:r>
                      </m:e>
                      <m:sub>
                        <m:r>
                          <a:rPr lang="en-US" sz="2000" b="1" i="1"/>
                          <m:t>𝟏</m:t>
                        </m:r>
                      </m:sub>
                    </m:sSub>
                    <m:r>
                      <a:rPr lang="en-US" sz="2000" b="1" i="1"/>
                      <m:t>, </m:t>
                    </m:r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 i="1"/>
                          <m:t>𝝆</m:t>
                        </m:r>
                      </m:e>
                      <m:sub>
                        <m:r>
                          <a:rPr lang="en-US" sz="2000" b="1" i="1"/>
                          <m:t>𝟑</m:t>
                        </m:r>
                      </m:sub>
                    </m:sSub>
                    <m:r>
                      <a:rPr lang="en-US" sz="2000" b="1" i="1"/>
                      <m:t>, </m:t>
                    </m:r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 i="1"/>
                          <m:t>𝝆</m:t>
                        </m:r>
                      </m:e>
                      <m:sub>
                        <m:r>
                          <a:rPr lang="en-US" sz="2000" b="1" i="1"/>
                          <m:t>𝟒</m:t>
                        </m:r>
                      </m:sub>
                    </m:sSub>
                  </m:oMath>
                </a14:m>
                <a:r>
                  <a:rPr lang="en-US" sz="2000" b="1" dirty="0">
                    <a:ea typeface="Adobe Heiti Std R" panose="020B0400000000000000" pitchFamily="34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1"/>
                      <m:t>𝐝𝐢𝐫𝐞𝐜𝐭</m:t>
                    </m:r>
                    <m:r>
                      <a:rPr lang="en-US" sz="2000" b="1"/>
                      <m:t> </m:t>
                    </m:r>
                    <m:r>
                      <a:rPr lang="en-US" sz="2000" b="1"/>
                      <m:t>𝐞𝐟𝐟𝐞𝐜𝐭</m:t>
                    </m:r>
                    <m:r>
                      <a:rPr lang="en-US" sz="2000" b="1"/>
                      <m:t> </m:t>
                    </m:r>
                    <m:r>
                      <a:rPr lang="en-US" sz="2000" b="1"/>
                      <m:t>𝐨𝐟</m:t>
                    </m:r>
                    <m:r>
                      <a:rPr lang="en-US" sz="2000" b="1"/>
                      <m:t> </m:t>
                    </m:r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 i="1"/>
                          <m:t> </m:t>
                        </m:r>
                        <m:r>
                          <a:rPr lang="en-US" sz="2000" b="1" i="1"/>
                          <m:t>𝑿</m:t>
                        </m:r>
                      </m:e>
                      <m:sub>
                        <m:r>
                          <a:rPr lang="en-US" sz="2000" b="1" i="1"/>
                          <m:t>𝟏</m:t>
                        </m:r>
                      </m:sub>
                    </m:sSub>
                    <m:r>
                      <a:rPr lang="en-US" sz="2000" b="1" i="1"/>
                      <m:t>, </m:t>
                    </m:r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 i="1"/>
                          <m:t>𝑿</m:t>
                        </m:r>
                      </m:e>
                      <m:sub>
                        <m:r>
                          <a:rPr lang="en-US" sz="2000" b="1" i="1"/>
                          <m:t>𝟑</m:t>
                        </m:r>
                      </m:sub>
                    </m:sSub>
                    <m:r>
                      <a:rPr lang="en-US" sz="2000" b="1" i="1"/>
                      <m:t>, </m:t>
                    </m:r>
                    <m:sSub>
                      <m:sSubPr>
                        <m:ctrlPr>
                          <a:rPr lang="en-US" sz="2000" b="1" i="1"/>
                        </m:ctrlPr>
                      </m:sSubPr>
                      <m:e>
                        <m:r>
                          <a:rPr lang="en-US" sz="2000" b="1" i="1"/>
                          <m:t>𝑿</m:t>
                        </m:r>
                      </m:e>
                      <m:sub>
                        <m:r>
                          <a:rPr lang="en-US" sz="2000" b="1" i="1"/>
                          <m:t>𝟒</m:t>
                        </m:r>
                      </m:sub>
                    </m:sSub>
                    <m:r>
                      <a:rPr lang="en-US" sz="2000" b="1"/>
                      <m:t> </m:t>
                    </m:r>
                  </m:oMath>
                </a14:m>
                <a:r>
                  <a:rPr lang="en-US" sz="2000" b="1" dirty="0">
                    <a:ea typeface="Adobe Heiti Std R" panose="020B0400000000000000" pitchFamily="34" charset="-128"/>
                  </a:rPr>
                  <a:t>on Y.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34E3DE-9456-BCA8-CCDE-421C434DB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392" y="4738714"/>
                <a:ext cx="5138529" cy="1316322"/>
              </a:xfrm>
              <a:prstGeom prst="rect">
                <a:avLst/>
              </a:prstGeom>
              <a:blipFill>
                <a:blip r:embed="rId8"/>
                <a:stretch>
                  <a:fillRect l="-1068" t="-1389" r="-712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496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339" y="266973"/>
            <a:ext cx="6153487" cy="73544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Structural Equation Modeling</a:t>
            </a:r>
          </a:p>
        </p:txBody>
      </p:sp>
      <p:pic>
        <p:nvPicPr>
          <p:cNvPr id="4" name="Picture Placeholder 14" descr="Open Book on a desk">
            <a:extLst>
              <a:ext uri="{FF2B5EF4-FFF2-40B4-BE49-F238E27FC236}">
                <a16:creationId xmlns:a16="http://schemas.microsoft.com/office/drawing/2014/main" id="{F48B6351-C9C3-F9ED-DF45-D06A3EDDF2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ED9D65-7328-DBBC-50D6-AF4BC92C9D3E}"/>
              </a:ext>
            </a:extLst>
          </p:cNvPr>
          <p:cNvSpPr txBox="1">
            <a:spLocks/>
          </p:cNvSpPr>
          <p:nvPr/>
        </p:nvSpPr>
        <p:spPr>
          <a:xfrm>
            <a:off x="406339" y="1120282"/>
            <a:ext cx="11411287" cy="3720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Structural equation modeling (SEM)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 very general, chiefly linear, chiefly cross-sectional statistical modeling technique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factor analysis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path analysis and 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regression</a:t>
            </a:r>
          </a:p>
          <a:p>
            <a:r>
              <a:rPr lang="en-US" b="1" dirty="0">
                <a:solidFill>
                  <a:schemeClr val="bg1"/>
                </a:solidFill>
              </a:rPr>
              <a:t>SEM is a largely confirmatory rather than exploratory technique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 researcher are more likely to use SEM to determine whether a certain model is valid rather than using SEM to "find" a suitable model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Although SEM analyses often involve a certain exploratory element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8AF725-AB61-100E-A526-A4886C40A1B8}"/>
              </a:ext>
            </a:extLst>
          </p:cNvPr>
          <p:cNvSpPr txBox="1">
            <a:spLocks/>
          </p:cNvSpPr>
          <p:nvPr/>
        </p:nvSpPr>
        <p:spPr>
          <a:xfrm>
            <a:off x="617542" y="266973"/>
            <a:ext cx="9593697" cy="617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Equation Modeling</a:t>
            </a:r>
          </a:p>
        </p:txBody>
      </p:sp>
    </p:spTree>
    <p:extLst>
      <p:ext uri="{BB962C8B-B14F-4D97-AF65-F5344CB8AC3E}">
        <p14:creationId xmlns:p14="http://schemas.microsoft.com/office/powerpoint/2010/main" val="7622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503582" y="695741"/>
            <a:ext cx="4764157" cy="29121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/>
              <a:t>A structural equation model implies a structure of the covariance matrix of the measures </a:t>
            </a:r>
          </a:p>
          <a:p>
            <a:r>
              <a:rPr lang="en-US" sz="2400" b="1" dirty="0"/>
              <a:t>hence an alternative name for this field, "analysis of covariance structures"</a:t>
            </a:r>
          </a:p>
        </p:txBody>
      </p:sp>
      <p:pic>
        <p:nvPicPr>
          <p:cNvPr id="5" name="Picture Placeholder 16" descr="Calculator, paper clip, craft knife">
            <a:extLst>
              <a:ext uri="{FF2B5EF4-FFF2-40B4-BE49-F238E27FC236}">
                <a16:creationId xmlns:a16="http://schemas.microsoft.com/office/drawing/2014/main" id="{2C32651A-EA1A-64AC-AD52-46F0FB136E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5388"/>
          <a:stretch/>
        </p:blipFill>
        <p:spPr>
          <a:xfrm>
            <a:off x="5267739" y="0"/>
            <a:ext cx="6924261" cy="6858000"/>
          </a:xfrm>
        </p:spPr>
      </p:pic>
    </p:spTree>
    <p:extLst>
      <p:ext uri="{BB962C8B-B14F-4D97-AF65-F5344CB8AC3E}">
        <p14:creationId xmlns:p14="http://schemas.microsoft.com/office/powerpoint/2010/main" val="35225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72" y="262296"/>
            <a:ext cx="6977245" cy="681922"/>
          </a:xfrm>
        </p:spPr>
        <p:txBody>
          <a:bodyPr>
            <a:normAutofit/>
          </a:bodyPr>
          <a:lstStyle/>
          <a:p>
            <a:pPr algn="ctr"/>
            <a:r>
              <a:rPr lang="en-US" sz="3198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Least Square (PLS) </a:t>
            </a:r>
            <a:endParaRPr lang="en-US" sz="5396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816" y="1206514"/>
            <a:ext cx="7121201" cy="500789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397" b="1" dirty="0">
                <a:latin typeface="Arial" panose="020B0604020202020204" pitchFamily="34" charset="0"/>
                <a:cs typeface="Arial" panose="020B0604020202020204" pitchFamily="34" charset="0"/>
              </a:rPr>
              <a:t>PLS is an alternative method of settlement of a complex multilevel models that do not require a big size samples </a:t>
            </a:r>
          </a:p>
          <a:p>
            <a:r>
              <a:rPr lang="en-US" sz="2397" b="1" dirty="0">
                <a:latin typeface="Arial" panose="020B0604020202020204" pitchFamily="34" charset="0"/>
                <a:cs typeface="Arial" panose="020B0604020202020204" pitchFamily="34" charset="0"/>
              </a:rPr>
              <a:t>PLS regression is particularly useful when we need to predict a set of dependent variables from a (very) large set of independent variables (predictors)</a:t>
            </a:r>
          </a:p>
          <a:p>
            <a:r>
              <a:rPr lang="en-US" sz="2397" b="1" dirty="0">
                <a:latin typeface="Arial" panose="020B0604020202020204" pitchFamily="34" charset="0"/>
                <a:cs typeface="Arial" panose="020B0604020202020204" pitchFamily="34" charset="0"/>
              </a:rPr>
              <a:t>In addition there are also some advantages, namely PLS which will have implications for the optimal prediction accuracy </a:t>
            </a:r>
          </a:p>
          <a:p>
            <a:r>
              <a:rPr lang="en-US" sz="2397" b="1" dirty="0">
                <a:latin typeface="Arial" panose="020B0604020202020204" pitchFamily="34" charset="0"/>
                <a:cs typeface="Arial" panose="020B0604020202020204" pitchFamily="34" charset="0"/>
              </a:rPr>
              <a:t>PLS method is a powerful method of analysis because it does not assume a scale of measurement data and can also be used to confirm the theory</a:t>
            </a:r>
          </a:p>
        </p:txBody>
      </p:sp>
      <p:pic>
        <p:nvPicPr>
          <p:cNvPr id="4" name="Picture Placeholder 19" descr="Brown gilled mushrooms growing on a mossy tree trunk with some spiderwebs, viewed from below">
            <a:extLst>
              <a:ext uri="{FF2B5EF4-FFF2-40B4-BE49-F238E27FC236}">
                <a16:creationId xmlns:a16="http://schemas.microsoft.com/office/drawing/2014/main" id="{180F5F87-4521-557E-4BE4-97A5967EAC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" r="16"/>
          <a:stretch>
            <a:fillRect/>
          </a:stretch>
        </p:blipFill>
        <p:spPr>
          <a:xfrm>
            <a:off x="4870175" y="0"/>
            <a:ext cx="7321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55106"/>
            <a:ext cx="5993294" cy="600654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PLS regression is a recent technique that generalizes and combines features from principal component analysis and multiple regression.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Its goal is to predict or analyze a set of dependent variables from a set of independent variables or predictors.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This prediction is achieved by extracting from the predictors a set of orthogonal factors called latent variables which have the best predictive power.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Some programs are designed to complete the PLS is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SmartPLS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PLSGraph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VPLS or PLS-GUI.</a:t>
            </a:r>
          </a:p>
        </p:txBody>
      </p:sp>
      <p:pic>
        <p:nvPicPr>
          <p:cNvPr id="2" name="Picture Placeholder 13" descr="Hikers sitting in the grass watching the sunset over the mountains ">
            <a:extLst>
              <a:ext uri="{FF2B5EF4-FFF2-40B4-BE49-F238E27FC236}">
                <a16:creationId xmlns:a16="http://schemas.microsoft.com/office/drawing/2014/main" id="{CFC28DAE-9656-B871-5E8E-D3D23D1EEC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0374" y="1848678"/>
            <a:ext cx="5721626" cy="5047422"/>
          </a:xfrm>
          <a:custGeom>
            <a:avLst/>
            <a:gdLst>
              <a:gd name="connsiteX0" fmla="*/ 3738619 w 3738619"/>
              <a:gd name="connsiteY0" fmla="*/ 0 h 3333750"/>
              <a:gd name="connsiteX1" fmla="*/ 3738619 w 3738619"/>
              <a:gd name="connsiteY1" fmla="*/ 3333750 h 3333750"/>
              <a:gd name="connsiteX2" fmla="*/ 1061323 w 3738619"/>
              <a:gd name="connsiteY2" fmla="*/ 3333750 h 3333750"/>
              <a:gd name="connsiteX3" fmla="*/ 1043733 w 3738619"/>
              <a:gd name="connsiteY3" fmla="*/ 3295649 h 3333750"/>
              <a:gd name="connsiteX4" fmla="*/ 1061325 w 3738619"/>
              <a:gd name="connsiteY4" fmla="*/ 3295649 h 3333750"/>
              <a:gd name="connsiteX5" fmla="*/ 1043071 w 3738619"/>
              <a:gd name="connsiteY5" fmla="*/ 3256108 h 3333750"/>
              <a:gd name="connsiteX6" fmla="*/ 1027663 w 3738619"/>
              <a:gd name="connsiteY6" fmla="*/ 3206821 h 3333750"/>
              <a:gd name="connsiteX7" fmla="*/ 983276 w 3738619"/>
              <a:gd name="connsiteY7" fmla="*/ 3079072 h 3333750"/>
              <a:gd name="connsiteX8" fmla="*/ 892060 w 3738619"/>
              <a:gd name="connsiteY8" fmla="*/ 3018728 h 3333750"/>
              <a:gd name="connsiteX9" fmla="*/ 836365 w 3738619"/>
              <a:gd name="connsiteY9" fmla="*/ 2976566 h 3333750"/>
              <a:gd name="connsiteX10" fmla="*/ 797617 w 3738619"/>
              <a:gd name="connsiteY10" fmla="*/ 2918894 h 3333750"/>
              <a:gd name="connsiteX11" fmla="*/ 782113 w 3738619"/>
              <a:gd name="connsiteY11" fmla="*/ 2885302 h 3333750"/>
              <a:gd name="connsiteX12" fmla="*/ 780734 w 3738619"/>
              <a:gd name="connsiteY12" fmla="*/ 2827275 h 3333750"/>
              <a:gd name="connsiteX13" fmla="*/ 786890 w 3738619"/>
              <a:gd name="connsiteY13" fmla="*/ 2806942 h 3333750"/>
              <a:gd name="connsiteX14" fmla="*/ 799931 w 3738619"/>
              <a:gd name="connsiteY14" fmla="*/ 2785568 h 3333750"/>
              <a:gd name="connsiteX15" fmla="*/ 803258 w 3738619"/>
              <a:gd name="connsiteY15" fmla="*/ 2746620 h 3333750"/>
              <a:gd name="connsiteX16" fmla="*/ 801392 w 3738619"/>
              <a:gd name="connsiteY16" fmla="*/ 2744427 h 3333750"/>
              <a:gd name="connsiteX17" fmla="*/ 809333 w 3738619"/>
              <a:gd name="connsiteY17" fmla="*/ 2727861 h 3333750"/>
              <a:gd name="connsiteX18" fmla="*/ 803261 w 3738619"/>
              <a:gd name="connsiteY18" fmla="*/ 2708520 h 3333750"/>
              <a:gd name="connsiteX19" fmla="*/ 720962 w 3738619"/>
              <a:gd name="connsiteY19" fmla="*/ 2611783 h 3333750"/>
              <a:gd name="connsiteX20" fmla="*/ 698292 w 3738619"/>
              <a:gd name="connsiteY20" fmla="*/ 2602377 h 3333750"/>
              <a:gd name="connsiteX21" fmla="*/ 588240 w 3738619"/>
              <a:gd name="connsiteY21" fmla="*/ 2572451 h 3333750"/>
              <a:gd name="connsiteX22" fmla="*/ 554820 w 3738619"/>
              <a:gd name="connsiteY22" fmla="*/ 2547958 h 3333750"/>
              <a:gd name="connsiteX23" fmla="*/ 546571 w 3738619"/>
              <a:gd name="connsiteY23" fmla="*/ 2537235 h 3333750"/>
              <a:gd name="connsiteX24" fmla="*/ 492084 w 3738619"/>
              <a:gd name="connsiteY24" fmla="*/ 2460147 h 3333750"/>
              <a:gd name="connsiteX25" fmla="*/ 457709 w 3738619"/>
              <a:gd name="connsiteY25" fmla="*/ 2385428 h 3333750"/>
              <a:gd name="connsiteX26" fmla="*/ 416799 w 3738619"/>
              <a:gd name="connsiteY26" fmla="*/ 2274769 h 3333750"/>
              <a:gd name="connsiteX27" fmla="*/ 380504 w 3738619"/>
              <a:gd name="connsiteY27" fmla="*/ 2227200 h 3333750"/>
              <a:gd name="connsiteX28" fmla="*/ 339844 w 3738619"/>
              <a:gd name="connsiteY28" fmla="*/ 2138135 h 3333750"/>
              <a:gd name="connsiteX29" fmla="*/ 327822 w 3738619"/>
              <a:gd name="connsiteY29" fmla="*/ 2100781 h 3333750"/>
              <a:gd name="connsiteX30" fmla="*/ 309627 w 3738619"/>
              <a:gd name="connsiteY30" fmla="*/ 2069159 h 3333750"/>
              <a:gd name="connsiteX31" fmla="*/ 282689 w 3738619"/>
              <a:gd name="connsiteY31" fmla="*/ 2036038 h 3333750"/>
              <a:gd name="connsiteX32" fmla="*/ 216761 w 3738619"/>
              <a:gd name="connsiteY32" fmla="*/ 1948899 h 3333750"/>
              <a:gd name="connsiteX33" fmla="*/ 202442 w 3738619"/>
              <a:gd name="connsiteY33" fmla="*/ 1886185 h 3333750"/>
              <a:gd name="connsiteX34" fmla="*/ 202596 w 3738619"/>
              <a:gd name="connsiteY34" fmla="*/ 1882650 h 3333750"/>
              <a:gd name="connsiteX35" fmla="*/ 214123 w 3738619"/>
              <a:gd name="connsiteY35" fmla="*/ 1847207 h 3333750"/>
              <a:gd name="connsiteX36" fmla="*/ 224299 w 3738619"/>
              <a:gd name="connsiteY36" fmla="*/ 1806536 h 3333750"/>
              <a:gd name="connsiteX37" fmla="*/ 219510 w 3738619"/>
              <a:gd name="connsiteY37" fmla="*/ 1787589 h 3333750"/>
              <a:gd name="connsiteX38" fmla="*/ 224302 w 3738619"/>
              <a:gd name="connsiteY38" fmla="*/ 1768436 h 3333750"/>
              <a:gd name="connsiteX39" fmla="*/ 206085 w 3738619"/>
              <a:gd name="connsiteY39" fmla="*/ 1729498 h 3333750"/>
              <a:gd name="connsiteX40" fmla="*/ 200110 w 3738619"/>
              <a:gd name="connsiteY40" fmla="*/ 1718192 h 3333750"/>
              <a:gd name="connsiteX41" fmla="*/ 208843 w 3738619"/>
              <a:gd name="connsiteY41" fmla="*/ 1693121 h 3333750"/>
              <a:gd name="connsiteX42" fmla="*/ 229044 w 3738619"/>
              <a:gd name="connsiteY42" fmla="*/ 1667170 h 3333750"/>
              <a:gd name="connsiteX43" fmla="*/ 208476 w 3738619"/>
              <a:gd name="connsiteY43" fmla="*/ 1656083 h 3333750"/>
              <a:gd name="connsiteX44" fmla="*/ 208846 w 3738619"/>
              <a:gd name="connsiteY44" fmla="*/ 1655022 h 3333750"/>
              <a:gd name="connsiteX45" fmla="*/ 229047 w 3738619"/>
              <a:gd name="connsiteY45" fmla="*/ 1629070 h 3333750"/>
              <a:gd name="connsiteX46" fmla="*/ 159736 w 3738619"/>
              <a:gd name="connsiteY46" fmla="*/ 1534205 h 3333750"/>
              <a:gd name="connsiteX47" fmla="*/ 104772 w 3738619"/>
              <a:gd name="connsiteY47" fmla="*/ 1504222 h 3333750"/>
              <a:gd name="connsiteX48" fmla="*/ 59785 w 3738619"/>
              <a:gd name="connsiteY48" fmla="*/ 1486596 h 3333750"/>
              <a:gd name="connsiteX49" fmla="*/ 46076 w 3738619"/>
              <a:gd name="connsiteY49" fmla="*/ 1445904 h 3333750"/>
              <a:gd name="connsiteX50" fmla="*/ 49933 w 3738619"/>
              <a:gd name="connsiteY50" fmla="*/ 1346275 h 3333750"/>
              <a:gd name="connsiteX51" fmla="*/ 81787 w 3738619"/>
              <a:gd name="connsiteY51" fmla="*/ 1269904 h 3333750"/>
              <a:gd name="connsiteX52" fmla="*/ 95293 w 3738619"/>
              <a:gd name="connsiteY52" fmla="*/ 1246289 h 3333750"/>
              <a:gd name="connsiteX53" fmla="*/ 83731 w 3738619"/>
              <a:gd name="connsiteY53" fmla="*/ 1229371 h 3333750"/>
              <a:gd name="connsiteX54" fmla="*/ 92510 w 3738619"/>
              <a:gd name="connsiteY54" fmla="*/ 1218362 h 3333750"/>
              <a:gd name="connsiteX55" fmla="*/ 79423 w 3738619"/>
              <a:gd name="connsiteY55" fmla="*/ 1184961 h 3333750"/>
              <a:gd name="connsiteX56" fmla="*/ 15967 w 3738619"/>
              <a:gd name="connsiteY56" fmla="*/ 1108119 h 3333750"/>
              <a:gd name="connsiteX57" fmla="*/ 6502 w 3738619"/>
              <a:gd name="connsiteY57" fmla="*/ 1075696 h 3333750"/>
              <a:gd name="connsiteX58" fmla="*/ 440 w 3738619"/>
              <a:gd name="connsiteY58" fmla="*/ 1047317 h 3333750"/>
              <a:gd name="connsiteX59" fmla="*/ 0 w 3738619"/>
              <a:gd name="connsiteY59" fmla="*/ 1042798 h 3333750"/>
              <a:gd name="connsiteX60" fmla="*/ 2107 w 3738619"/>
              <a:gd name="connsiteY60" fmla="*/ 1029908 h 3333750"/>
              <a:gd name="connsiteX61" fmla="*/ 10757 w 3738619"/>
              <a:gd name="connsiteY61" fmla="*/ 1003412 h 3333750"/>
              <a:gd name="connsiteX62" fmla="*/ 87603 w 3738619"/>
              <a:gd name="connsiteY62" fmla="*/ 872999 h 3333750"/>
              <a:gd name="connsiteX63" fmla="*/ 94476 w 3738619"/>
              <a:gd name="connsiteY63" fmla="*/ 851902 h 3333750"/>
              <a:gd name="connsiteX64" fmla="*/ 97081 w 3738619"/>
              <a:gd name="connsiteY64" fmla="*/ 815508 h 3333750"/>
              <a:gd name="connsiteX65" fmla="*/ 155135 w 3738619"/>
              <a:gd name="connsiteY65" fmla="*/ 667876 h 3333750"/>
              <a:gd name="connsiteX66" fmla="*/ 151740 w 3738619"/>
              <a:gd name="connsiteY66" fmla="*/ 637004 h 3333750"/>
              <a:gd name="connsiteX67" fmla="*/ 150466 w 3738619"/>
              <a:gd name="connsiteY67" fmla="*/ 635585 h 3333750"/>
              <a:gd name="connsiteX68" fmla="*/ 155138 w 3738619"/>
              <a:gd name="connsiteY68" fmla="*/ 629776 h 3333750"/>
              <a:gd name="connsiteX69" fmla="*/ 151743 w 3738619"/>
              <a:gd name="connsiteY69" fmla="*/ 598904 h 3333750"/>
              <a:gd name="connsiteX70" fmla="*/ 142353 w 3738619"/>
              <a:gd name="connsiteY70" fmla="*/ 588444 h 3333750"/>
              <a:gd name="connsiteX71" fmla="*/ 141284 w 3738619"/>
              <a:gd name="connsiteY71" fmla="*/ 584483 h 3333750"/>
              <a:gd name="connsiteX72" fmla="*/ 147587 w 3738619"/>
              <a:gd name="connsiteY72" fmla="*/ 530830 h 3333750"/>
              <a:gd name="connsiteX73" fmla="*/ 152085 w 3738619"/>
              <a:gd name="connsiteY73" fmla="*/ 490054 h 3333750"/>
              <a:gd name="connsiteX74" fmla="*/ 154178 w 3738619"/>
              <a:gd name="connsiteY74" fmla="*/ 459366 h 3333750"/>
              <a:gd name="connsiteX75" fmla="*/ 152424 w 3738619"/>
              <a:gd name="connsiteY75" fmla="*/ 447030 h 3333750"/>
              <a:gd name="connsiteX76" fmla="*/ 154181 w 3738619"/>
              <a:gd name="connsiteY76" fmla="*/ 421266 h 3333750"/>
              <a:gd name="connsiteX77" fmla="*/ 117940 w 3738619"/>
              <a:gd name="connsiteY77" fmla="*/ 342017 h 3333750"/>
              <a:gd name="connsiteX78" fmla="*/ 85885 w 3738619"/>
              <a:gd name="connsiteY78" fmla="*/ 250827 h 3333750"/>
              <a:gd name="connsiteX79" fmla="*/ 87930 w 3738619"/>
              <a:gd name="connsiteY79" fmla="*/ 237631 h 3333750"/>
              <a:gd name="connsiteX80" fmla="*/ 81480 w 3738619"/>
              <a:gd name="connsiteY80" fmla="*/ 220154 h 3333750"/>
              <a:gd name="connsiteX81" fmla="*/ 82562 w 3738619"/>
              <a:gd name="connsiteY81" fmla="*/ 212304 h 3333750"/>
              <a:gd name="connsiteX82" fmla="*/ 95941 w 3738619"/>
              <a:gd name="connsiteY82" fmla="*/ 149888 h 3333750"/>
              <a:gd name="connsiteX83" fmla="*/ 117352 w 3738619"/>
              <a:gd name="connsiteY83" fmla="*/ 93220 h 3333750"/>
              <a:gd name="connsiteX84" fmla="*/ 137239 w 3738619"/>
              <a:gd name="connsiteY84" fmla="*/ 37948 h 3333750"/>
              <a:gd name="connsiteX85" fmla="*/ 134247 w 3738619"/>
              <a:gd name="connsiteY85" fmla="*/ 18904 h 3333750"/>
              <a:gd name="connsiteX86" fmla="*/ 137219 w 3738619"/>
              <a:gd name="connsiteY86" fmla="*/ 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738619" h="3333750">
                <a:moveTo>
                  <a:pt x="3738619" y="0"/>
                </a:moveTo>
                <a:lnTo>
                  <a:pt x="3738619" y="3333750"/>
                </a:lnTo>
                <a:lnTo>
                  <a:pt x="1061323" y="3333750"/>
                </a:lnTo>
                <a:lnTo>
                  <a:pt x="1043733" y="3295649"/>
                </a:lnTo>
                <a:lnTo>
                  <a:pt x="1061325" y="3295649"/>
                </a:lnTo>
                <a:lnTo>
                  <a:pt x="1043071" y="3256108"/>
                </a:lnTo>
                <a:cubicBezTo>
                  <a:pt x="1035389" y="3241122"/>
                  <a:pt x="1031689" y="3223671"/>
                  <a:pt x="1027663" y="3206821"/>
                </a:cubicBezTo>
                <a:cubicBezTo>
                  <a:pt x="1016950" y="3162844"/>
                  <a:pt x="1013995" y="3115863"/>
                  <a:pt x="983276" y="3079072"/>
                </a:cubicBezTo>
                <a:cubicBezTo>
                  <a:pt x="959203" y="3050090"/>
                  <a:pt x="930628" y="3026301"/>
                  <a:pt x="892060" y="3018728"/>
                </a:cubicBezTo>
                <a:cubicBezTo>
                  <a:pt x="866152" y="3013636"/>
                  <a:pt x="848672" y="3000313"/>
                  <a:pt x="836365" y="2976566"/>
                </a:cubicBezTo>
                <a:cubicBezTo>
                  <a:pt x="825696" y="2956116"/>
                  <a:pt x="809923" y="2938427"/>
                  <a:pt x="797617" y="2918894"/>
                </a:cubicBezTo>
                <a:cubicBezTo>
                  <a:pt x="791126" y="2908582"/>
                  <a:pt x="783171" y="2896874"/>
                  <a:pt x="782113" y="2885302"/>
                </a:cubicBezTo>
                <a:lnTo>
                  <a:pt x="780734" y="2827275"/>
                </a:lnTo>
                <a:lnTo>
                  <a:pt x="786890" y="2806942"/>
                </a:lnTo>
                <a:cubicBezTo>
                  <a:pt x="790576" y="2799383"/>
                  <a:pt x="795268" y="2792116"/>
                  <a:pt x="799931" y="2785568"/>
                </a:cubicBezTo>
                <a:cubicBezTo>
                  <a:pt x="809789" y="2772040"/>
                  <a:pt x="814028" y="2759793"/>
                  <a:pt x="803258" y="2746620"/>
                </a:cubicBezTo>
                <a:lnTo>
                  <a:pt x="801392" y="2744427"/>
                </a:lnTo>
                <a:lnTo>
                  <a:pt x="809333" y="2727861"/>
                </a:lnTo>
                <a:cubicBezTo>
                  <a:pt x="810279" y="2721462"/>
                  <a:pt x="808646" y="2715107"/>
                  <a:pt x="803261" y="2708520"/>
                </a:cubicBezTo>
                <a:cubicBezTo>
                  <a:pt x="776358" y="2675783"/>
                  <a:pt x="749108" y="2643453"/>
                  <a:pt x="720962" y="2611783"/>
                </a:cubicBezTo>
                <a:cubicBezTo>
                  <a:pt x="716061" y="2606300"/>
                  <a:pt x="706142" y="2604528"/>
                  <a:pt x="698292" y="2602377"/>
                </a:cubicBezTo>
                <a:cubicBezTo>
                  <a:pt x="661604" y="2592336"/>
                  <a:pt x="624500" y="2584058"/>
                  <a:pt x="588240" y="2572451"/>
                </a:cubicBezTo>
                <a:cubicBezTo>
                  <a:pt x="575819" y="2568422"/>
                  <a:pt x="565569" y="2556732"/>
                  <a:pt x="554820" y="2547958"/>
                </a:cubicBezTo>
                <a:cubicBezTo>
                  <a:pt x="551316" y="2545218"/>
                  <a:pt x="550175" y="2539007"/>
                  <a:pt x="546571" y="2537235"/>
                </a:cubicBezTo>
                <a:cubicBezTo>
                  <a:pt x="513396" y="2521710"/>
                  <a:pt x="506223" y="2489270"/>
                  <a:pt x="492084" y="2460147"/>
                </a:cubicBezTo>
                <a:cubicBezTo>
                  <a:pt x="480050" y="2435227"/>
                  <a:pt x="470345" y="2408567"/>
                  <a:pt x="457709" y="2385428"/>
                </a:cubicBezTo>
                <a:cubicBezTo>
                  <a:pt x="437977" y="2349544"/>
                  <a:pt x="421162" y="2316265"/>
                  <a:pt x="416799" y="2274769"/>
                </a:cubicBezTo>
                <a:cubicBezTo>
                  <a:pt x="415048" y="2257712"/>
                  <a:pt x="395963" y="2239370"/>
                  <a:pt x="380504" y="2227200"/>
                </a:cubicBezTo>
                <a:cubicBezTo>
                  <a:pt x="350620" y="2203723"/>
                  <a:pt x="338274" y="2175391"/>
                  <a:pt x="339844" y="2138135"/>
                </a:cubicBezTo>
                <a:cubicBezTo>
                  <a:pt x="340442" y="2125837"/>
                  <a:pt x="333123" y="2112730"/>
                  <a:pt x="327822" y="2100781"/>
                </a:cubicBezTo>
                <a:cubicBezTo>
                  <a:pt x="322969" y="2089554"/>
                  <a:pt x="316464" y="2079056"/>
                  <a:pt x="309627" y="2069159"/>
                </a:cubicBezTo>
                <a:cubicBezTo>
                  <a:pt x="301275" y="2057295"/>
                  <a:pt x="294332" y="2042050"/>
                  <a:pt x="282689" y="2036038"/>
                </a:cubicBezTo>
                <a:cubicBezTo>
                  <a:pt x="246322" y="2016979"/>
                  <a:pt x="228023" y="1982113"/>
                  <a:pt x="216761" y="1948899"/>
                </a:cubicBezTo>
                <a:lnTo>
                  <a:pt x="202442" y="1886185"/>
                </a:lnTo>
                <a:lnTo>
                  <a:pt x="202596" y="1882650"/>
                </a:lnTo>
                <a:cubicBezTo>
                  <a:pt x="204620" y="1870781"/>
                  <a:pt x="208307" y="1858930"/>
                  <a:pt x="214123" y="1847207"/>
                </a:cubicBezTo>
                <a:cubicBezTo>
                  <a:pt x="221162" y="1833174"/>
                  <a:pt x="225097" y="1819710"/>
                  <a:pt x="224299" y="1806536"/>
                </a:cubicBezTo>
                <a:lnTo>
                  <a:pt x="219510" y="1787589"/>
                </a:lnTo>
                <a:lnTo>
                  <a:pt x="224302" y="1768436"/>
                </a:lnTo>
                <a:cubicBezTo>
                  <a:pt x="223504" y="1755262"/>
                  <a:pt x="217975" y="1742376"/>
                  <a:pt x="206085" y="1729498"/>
                </a:cubicBezTo>
                <a:lnTo>
                  <a:pt x="200110" y="1718192"/>
                </a:lnTo>
                <a:lnTo>
                  <a:pt x="208843" y="1693121"/>
                </a:lnTo>
                <a:cubicBezTo>
                  <a:pt x="214324" y="1686115"/>
                  <a:pt x="219789" y="1678920"/>
                  <a:pt x="229044" y="1667170"/>
                </a:cubicBezTo>
                <a:lnTo>
                  <a:pt x="208476" y="1656083"/>
                </a:lnTo>
                <a:lnTo>
                  <a:pt x="208846" y="1655022"/>
                </a:lnTo>
                <a:cubicBezTo>
                  <a:pt x="214327" y="1648015"/>
                  <a:pt x="219792" y="1640819"/>
                  <a:pt x="229047" y="1629070"/>
                </a:cubicBezTo>
                <a:cubicBezTo>
                  <a:pt x="180781" y="1613778"/>
                  <a:pt x="172846" y="1572989"/>
                  <a:pt x="159736" y="1534205"/>
                </a:cubicBezTo>
                <a:cubicBezTo>
                  <a:pt x="151637" y="1510461"/>
                  <a:pt x="127195" y="1506763"/>
                  <a:pt x="104772" y="1504222"/>
                </a:cubicBezTo>
                <a:cubicBezTo>
                  <a:pt x="84583" y="1502049"/>
                  <a:pt x="69687" y="1496571"/>
                  <a:pt x="59785" y="1486596"/>
                </a:cubicBezTo>
                <a:lnTo>
                  <a:pt x="46076" y="1445904"/>
                </a:lnTo>
                <a:lnTo>
                  <a:pt x="49933" y="1346275"/>
                </a:lnTo>
                <a:cubicBezTo>
                  <a:pt x="52144" y="1318144"/>
                  <a:pt x="61428" y="1292044"/>
                  <a:pt x="81787" y="1269904"/>
                </a:cubicBezTo>
                <a:cubicBezTo>
                  <a:pt x="91709" y="1259147"/>
                  <a:pt x="95949" y="1252686"/>
                  <a:pt x="95293" y="1246289"/>
                </a:cubicBezTo>
                <a:lnTo>
                  <a:pt x="83731" y="1229371"/>
                </a:lnTo>
                <a:lnTo>
                  <a:pt x="92510" y="1218362"/>
                </a:lnTo>
                <a:cubicBezTo>
                  <a:pt x="99164" y="1207084"/>
                  <a:pt x="93919" y="1200711"/>
                  <a:pt x="79423" y="1184961"/>
                </a:cubicBezTo>
                <a:cubicBezTo>
                  <a:pt x="56902" y="1160429"/>
                  <a:pt x="35815" y="1134810"/>
                  <a:pt x="15967" y="1108119"/>
                </a:cubicBezTo>
                <a:cubicBezTo>
                  <a:pt x="9652" y="1099704"/>
                  <a:pt x="8661" y="1086787"/>
                  <a:pt x="6502" y="1075696"/>
                </a:cubicBezTo>
                <a:cubicBezTo>
                  <a:pt x="4591" y="1066307"/>
                  <a:pt x="2241" y="1056813"/>
                  <a:pt x="440" y="1047317"/>
                </a:cubicBezTo>
                <a:lnTo>
                  <a:pt x="0" y="1042798"/>
                </a:lnTo>
                <a:lnTo>
                  <a:pt x="2107" y="1029908"/>
                </a:lnTo>
                <a:cubicBezTo>
                  <a:pt x="4513" y="1020912"/>
                  <a:pt x="7622" y="1012019"/>
                  <a:pt x="10757" y="1003412"/>
                </a:cubicBezTo>
                <a:cubicBezTo>
                  <a:pt x="28362" y="955316"/>
                  <a:pt x="51626" y="910530"/>
                  <a:pt x="87603" y="872999"/>
                </a:cubicBezTo>
                <a:cubicBezTo>
                  <a:pt x="92327" y="868169"/>
                  <a:pt x="93427" y="859268"/>
                  <a:pt x="94476" y="851902"/>
                </a:cubicBezTo>
                <a:cubicBezTo>
                  <a:pt x="96247" y="839880"/>
                  <a:pt x="97792" y="827496"/>
                  <a:pt x="97081" y="815508"/>
                </a:cubicBezTo>
                <a:cubicBezTo>
                  <a:pt x="93672" y="757283"/>
                  <a:pt x="116071" y="709324"/>
                  <a:pt x="155135" y="667876"/>
                </a:cubicBezTo>
                <a:cubicBezTo>
                  <a:pt x="166290" y="655953"/>
                  <a:pt x="166855" y="647484"/>
                  <a:pt x="151740" y="637004"/>
                </a:cubicBezTo>
                <a:lnTo>
                  <a:pt x="150466" y="635585"/>
                </a:lnTo>
                <a:lnTo>
                  <a:pt x="155138" y="629776"/>
                </a:lnTo>
                <a:cubicBezTo>
                  <a:pt x="166293" y="617853"/>
                  <a:pt x="166858" y="609384"/>
                  <a:pt x="151743" y="598904"/>
                </a:cubicBezTo>
                <a:cubicBezTo>
                  <a:pt x="147353" y="595863"/>
                  <a:pt x="144351" y="592323"/>
                  <a:pt x="142353" y="588444"/>
                </a:cubicBezTo>
                <a:lnTo>
                  <a:pt x="141284" y="584483"/>
                </a:lnTo>
                <a:lnTo>
                  <a:pt x="147587" y="530830"/>
                </a:lnTo>
                <a:cubicBezTo>
                  <a:pt x="149011" y="517119"/>
                  <a:pt x="150074" y="503630"/>
                  <a:pt x="152085" y="490054"/>
                </a:cubicBezTo>
                <a:cubicBezTo>
                  <a:pt x="153654" y="479485"/>
                  <a:pt x="154429" y="469252"/>
                  <a:pt x="154178" y="459366"/>
                </a:cubicBezTo>
                <a:lnTo>
                  <a:pt x="152424" y="447030"/>
                </a:lnTo>
                <a:lnTo>
                  <a:pt x="154181" y="421266"/>
                </a:lnTo>
                <a:cubicBezTo>
                  <a:pt x="153426" y="391609"/>
                  <a:pt x="143433" y="365083"/>
                  <a:pt x="117940" y="342017"/>
                </a:cubicBezTo>
                <a:cubicBezTo>
                  <a:pt x="91884" y="318573"/>
                  <a:pt x="81864" y="286394"/>
                  <a:pt x="85885" y="250827"/>
                </a:cubicBezTo>
                <a:cubicBezTo>
                  <a:pt x="86433" y="246376"/>
                  <a:pt x="89725" y="240529"/>
                  <a:pt x="87930" y="237631"/>
                </a:cubicBezTo>
                <a:lnTo>
                  <a:pt x="81480" y="220154"/>
                </a:lnTo>
                <a:lnTo>
                  <a:pt x="82562" y="212304"/>
                </a:lnTo>
                <a:cubicBezTo>
                  <a:pt x="88036" y="191597"/>
                  <a:pt x="96633" y="171060"/>
                  <a:pt x="95941" y="149888"/>
                </a:cubicBezTo>
                <a:cubicBezTo>
                  <a:pt x="95379" y="131193"/>
                  <a:pt x="107687" y="110938"/>
                  <a:pt x="117352" y="93220"/>
                </a:cubicBezTo>
                <a:cubicBezTo>
                  <a:pt x="127305" y="74949"/>
                  <a:pt x="137063" y="58095"/>
                  <a:pt x="137239" y="37948"/>
                </a:cubicBezTo>
                <a:lnTo>
                  <a:pt x="134247" y="18904"/>
                </a:lnTo>
                <a:lnTo>
                  <a:pt x="137219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18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helves with various vases on them">
            <a:extLst>
              <a:ext uri="{FF2B5EF4-FFF2-40B4-BE49-F238E27FC236}">
                <a16:creationId xmlns:a16="http://schemas.microsoft.com/office/drawing/2014/main" id="{1B1C2635-259A-4D65-95F4-4FFE58F5A7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24" y="110592"/>
            <a:ext cx="10887668" cy="3318408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EC0A23D-11A3-4016-B20C-84B53A1CF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927" y="894"/>
            <a:ext cx="6175673" cy="1778287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C53E5E2-F4CB-418D-A508-1B48AA0C8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4896" y="894"/>
            <a:ext cx="2423232" cy="1343417"/>
          </a:xfrm>
          <a:custGeom>
            <a:avLst/>
            <a:gdLst>
              <a:gd name="connsiteX0" fmla="*/ 37089 w 3015964"/>
              <a:gd name="connsiteY0" fmla="*/ 0 h 1681468"/>
              <a:gd name="connsiteX1" fmla="*/ 3014022 w 3015964"/>
              <a:gd name="connsiteY1" fmla="*/ 0 h 1681468"/>
              <a:gd name="connsiteX2" fmla="*/ 3015964 w 3015964"/>
              <a:gd name="connsiteY2" fmla="*/ 52718 h 1681468"/>
              <a:gd name="connsiteX3" fmla="*/ 2982682 w 3015964"/>
              <a:gd name="connsiteY3" fmla="*/ 249186 h 1681468"/>
              <a:gd name="connsiteX4" fmla="*/ 1789950 w 3015964"/>
              <a:gd name="connsiteY4" fmla="*/ 1181800 h 1681468"/>
              <a:gd name="connsiteX5" fmla="*/ 1536391 w 3015964"/>
              <a:gd name="connsiteY5" fmla="*/ 1275909 h 1681468"/>
              <a:gd name="connsiteX6" fmla="*/ 1257206 w 3015964"/>
              <a:gd name="connsiteY6" fmla="*/ 1431287 h 1681468"/>
              <a:gd name="connsiteX7" fmla="*/ 990871 w 3015964"/>
              <a:gd name="connsiteY7" fmla="*/ 1669291 h 1681468"/>
              <a:gd name="connsiteX8" fmla="*/ 584900 w 3015964"/>
              <a:gd name="connsiteY8" fmla="*/ 1589975 h 1681468"/>
              <a:gd name="connsiteX9" fmla="*/ 32440 w 3015964"/>
              <a:gd name="connsiteY9" fmla="*/ 985257 h 1681468"/>
              <a:gd name="connsiteX10" fmla="*/ 98094 w 3015964"/>
              <a:gd name="connsiteY10" fmla="*/ 314136 h 1681468"/>
              <a:gd name="connsiteX11" fmla="*/ 37491 w 3015964"/>
              <a:gd name="connsiteY11" fmla="*/ 8555 h 168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5964" h="1681468">
                <a:moveTo>
                  <a:pt x="37089" y="0"/>
                </a:moveTo>
                <a:lnTo>
                  <a:pt x="3014022" y="0"/>
                </a:lnTo>
                <a:lnTo>
                  <a:pt x="3015964" y="52718"/>
                </a:lnTo>
                <a:cubicBezTo>
                  <a:pt x="3014020" y="116767"/>
                  <a:pt x="3003328" y="182440"/>
                  <a:pt x="2982682" y="249186"/>
                </a:cubicBezTo>
                <a:cubicBezTo>
                  <a:pt x="2816250" y="780974"/>
                  <a:pt x="2269424" y="1021163"/>
                  <a:pt x="1789950" y="1181800"/>
                </a:cubicBezTo>
                <a:cubicBezTo>
                  <a:pt x="1704900" y="1210572"/>
                  <a:pt x="1618927" y="1242781"/>
                  <a:pt x="1536391" y="1275909"/>
                </a:cubicBezTo>
                <a:cubicBezTo>
                  <a:pt x="1442962" y="1315327"/>
                  <a:pt x="1325233" y="1362965"/>
                  <a:pt x="1257206" y="1431287"/>
                </a:cubicBezTo>
                <a:cubicBezTo>
                  <a:pt x="1165891" y="1524673"/>
                  <a:pt x="1138606" y="1633376"/>
                  <a:pt x="990871" y="1669291"/>
                </a:cubicBezTo>
                <a:cubicBezTo>
                  <a:pt x="855624" y="1706711"/>
                  <a:pt x="704676" y="1651532"/>
                  <a:pt x="584900" y="1589975"/>
                </a:cubicBezTo>
                <a:cubicBezTo>
                  <a:pt x="340993" y="1469377"/>
                  <a:pt x="110379" y="1251058"/>
                  <a:pt x="32440" y="985257"/>
                </a:cubicBezTo>
                <a:cubicBezTo>
                  <a:pt x="-35009" y="762780"/>
                  <a:pt x="10420" y="524511"/>
                  <a:pt x="98094" y="314136"/>
                </a:cubicBezTo>
                <a:cubicBezTo>
                  <a:pt x="73927" y="211903"/>
                  <a:pt x="49528" y="110530"/>
                  <a:pt x="37491" y="855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EC1D321-BAC2-4660-9A17-37B2A284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2" y="893"/>
            <a:ext cx="1577377" cy="979886"/>
          </a:xfrm>
          <a:custGeom>
            <a:avLst/>
            <a:gdLst>
              <a:gd name="connsiteX0" fmla="*/ 117137 w 1471018"/>
              <a:gd name="connsiteY0" fmla="*/ 759920 h 795676"/>
              <a:gd name="connsiteX1" fmla="*/ 130429 w 1471018"/>
              <a:gd name="connsiteY1" fmla="*/ 768654 h 795676"/>
              <a:gd name="connsiteX2" fmla="*/ 124353 w 1471018"/>
              <a:gd name="connsiteY2" fmla="*/ 792959 h 795676"/>
              <a:gd name="connsiteX3" fmla="*/ 100048 w 1471018"/>
              <a:gd name="connsiteY3" fmla="*/ 786883 h 795676"/>
              <a:gd name="connsiteX4" fmla="*/ 106124 w 1471018"/>
              <a:gd name="connsiteY4" fmla="*/ 762578 h 795676"/>
              <a:gd name="connsiteX5" fmla="*/ 117137 w 1471018"/>
              <a:gd name="connsiteY5" fmla="*/ 759920 h 795676"/>
              <a:gd name="connsiteX6" fmla="*/ 220419 w 1471018"/>
              <a:gd name="connsiteY6" fmla="*/ 753844 h 795676"/>
              <a:gd name="connsiteX7" fmla="*/ 233710 w 1471018"/>
              <a:gd name="connsiteY7" fmla="*/ 762578 h 795676"/>
              <a:gd name="connsiteX8" fmla="*/ 227634 w 1471018"/>
              <a:gd name="connsiteY8" fmla="*/ 786883 h 795676"/>
              <a:gd name="connsiteX9" fmla="*/ 203329 w 1471018"/>
              <a:gd name="connsiteY9" fmla="*/ 780807 h 795676"/>
              <a:gd name="connsiteX10" fmla="*/ 209405 w 1471018"/>
              <a:gd name="connsiteY10" fmla="*/ 756502 h 795676"/>
              <a:gd name="connsiteX11" fmla="*/ 220419 w 1471018"/>
              <a:gd name="connsiteY11" fmla="*/ 753844 h 795676"/>
              <a:gd name="connsiteX12" fmla="*/ 25999 w 1471018"/>
              <a:gd name="connsiteY12" fmla="*/ 741691 h 795676"/>
              <a:gd name="connsiteX13" fmla="*/ 39290 w 1471018"/>
              <a:gd name="connsiteY13" fmla="*/ 750425 h 795676"/>
              <a:gd name="connsiteX14" fmla="*/ 33214 w 1471018"/>
              <a:gd name="connsiteY14" fmla="*/ 774730 h 795676"/>
              <a:gd name="connsiteX15" fmla="*/ 8909 w 1471018"/>
              <a:gd name="connsiteY15" fmla="*/ 768654 h 795676"/>
              <a:gd name="connsiteX16" fmla="*/ 14985 w 1471018"/>
              <a:gd name="connsiteY16" fmla="*/ 744349 h 795676"/>
              <a:gd name="connsiteX17" fmla="*/ 25999 w 1471018"/>
              <a:gd name="connsiteY17" fmla="*/ 741691 h 795676"/>
              <a:gd name="connsiteX18" fmla="*/ 329796 w 1471018"/>
              <a:gd name="connsiteY18" fmla="*/ 735615 h 795676"/>
              <a:gd name="connsiteX19" fmla="*/ 343088 w 1471018"/>
              <a:gd name="connsiteY19" fmla="*/ 744349 h 795676"/>
              <a:gd name="connsiteX20" fmla="*/ 337012 w 1471018"/>
              <a:gd name="connsiteY20" fmla="*/ 768654 h 795676"/>
              <a:gd name="connsiteX21" fmla="*/ 312707 w 1471018"/>
              <a:gd name="connsiteY21" fmla="*/ 762578 h 795676"/>
              <a:gd name="connsiteX22" fmla="*/ 318783 w 1471018"/>
              <a:gd name="connsiteY22" fmla="*/ 738273 h 795676"/>
              <a:gd name="connsiteX23" fmla="*/ 329796 w 1471018"/>
              <a:gd name="connsiteY23" fmla="*/ 735615 h 795676"/>
              <a:gd name="connsiteX24" fmla="*/ 442198 w 1471018"/>
              <a:gd name="connsiteY24" fmla="*/ 702197 h 795676"/>
              <a:gd name="connsiteX25" fmla="*/ 455488 w 1471018"/>
              <a:gd name="connsiteY25" fmla="*/ 710931 h 795676"/>
              <a:gd name="connsiteX26" fmla="*/ 449413 w 1471018"/>
              <a:gd name="connsiteY26" fmla="*/ 735236 h 795676"/>
              <a:gd name="connsiteX27" fmla="*/ 425110 w 1471018"/>
              <a:gd name="connsiteY27" fmla="*/ 729160 h 795676"/>
              <a:gd name="connsiteX28" fmla="*/ 431186 w 1471018"/>
              <a:gd name="connsiteY28" fmla="*/ 704855 h 795676"/>
              <a:gd name="connsiteX29" fmla="*/ 442198 w 1471018"/>
              <a:gd name="connsiteY29" fmla="*/ 702197 h 795676"/>
              <a:gd name="connsiteX30" fmla="*/ 542453 w 1471018"/>
              <a:gd name="connsiteY30" fmla="*/ 668778 h 795676"/>
              <a:gd name="connsiteX31" fmla="*/ 555745 w 1471018"/>
              <a:gd name="connsiteY31" fmla="*/ 677512 h 795676"/>
              <a:gd name="connsiteX32" fmla="*/ 549669 w 1471018"/>
              <a:gd name="connsiteY32" fmla="*/ 701817 h 795676"/>
              <a:gd name="connsiteX33" fmla="*/ 525364 w 1471018"/>
              <a:gd name="connsiteY33" fmla="*/ 695741 h 795676"/>
              <a:gd name="connsiteX34" fmla="*/ 531440 w 1471018"/>
              <a:gd name="connsiteY34" fmla="*/ 671436 h 795676"/>
              <a:gd name="connsiteX35" fmla="*/ 542453 w 1471018"/>
              <a:gd name="connsiteY35" fmla="*/ 668778 h 795676"/>
              <a:gd name="connsiteX36" fmla="*/ 132328 w 1471018"/>
              <a:gd name="connsiteY36" fmla="*/ 650549 h 795676"/>
              <a:gd name="connsiteX37" fmla="*/ 145620 w 1471018"/>
              <a:gd name="connsiteY37" fmla="*/ 659283 h 795676"/>
              <a:gd name="connsiteX38" fmla="*/ 139544 w 1471018"/>
              <a:gd name="connsiteY38" fmla="*/ 683588 h 795676"/>
              <a:gd name="connsiteX39" fmla="*/ 115239 w 1471018"/>
              <a:gd name="connsiteY39" fmla="*/ 677512 h 795676"/>
              <a:gd name="connsiteX40" fmla="*/ 121315 w 1471018"/>
              <a:gd name="connsiteY40" fmla="*/ 653207 h 795676"/>
              <a:gd name="connsiteX41" fmla="*/ 132328 w 1471018"/>
              <a:gd name="connsiteY41" fmla="*/ 650549 h 795676"/>
              <a:gd name="connsiteX42" fmla="*/ 642709 w 1471018"/>
              <a:gd name="connsiteY42" fmla="*/ 641435 h 795676"/>
              <a:gd name="connsiteX43" fmla="*/ 656001 w 1471018"/>
              <a:gd name="connsiteY43" fmla="*/ 650169 h 795676"/>
              <a:gd name="connsiteX44" fmla="*/ 649925 w 1471018"/>
              <a:gd name="connsiteY44" fmla="*/ 674474 h 795676"/>
              <a:gd name="connsiteX45" fmla="*/ 625620 w 1471018"/>
              <a:gd name="connsiteY45" fmla="*/ 668398 h 795676"/>
              <a:gd name="connsiteX46" fmla="*/ 631696 w 1471018"/>
              <a:gd name="connsiteY46" fmla="*/ 644093 h 795676"/>
              <a:gd name="connsiteX47" fmla="*/ 642709 w 1471018"/>
              <a:gd name="connsiteY47" fmla="*/ 641435 h 795676"/>
              <a:gd name="connsiteX48" fmla="*/ 235618 w 1471018"/>
              <a:gd name="connsiteY48" fmla="*/ 641435 h 795676"/>
              <a:gd name="connsiteX49" fmla="*/ 248910 w 1471018"/>
              <a:gd name="connsiteY49" fmla="*/ 650169 h 795676"/>
              <a:gd name="connsiteX50" fmla="*/ 242833 w 1471018"/>
              <a:gd name="connsiteY50" fmla="*/ 674474 h 795676"/>
              <a:gd name="connsiteX51" fmla="*/ 218529 w 1471018"/>
              <a:gd name="connsiteY51" fmla="*/ 668398 h 795676"/>
              <a:gd name="connsiteX52" fmla="*/ 224605 w 1471018"/>
              <a:gd name="connsiteY52" fmla="*/ 644093 h 795676"/>
              <a:gd name="connsiteX53" fmla="*/ 235618 w 1471018"/>
              <a:gd name="connsiteY53" fmla="*/ 641435 h 795676"/>
              <a:gd name="connsiteX54" fmla="*/ 338904 w 1471018"/>
              <a:gd name="connsiteY54" fmla="*/ 629283 h 795676"/>
              <a:gd name="connsiteX55" fmla="*/ 352196 w 1471018"/>
              <a:gd name="connsiteY55" fmla="*/ 638017 h 795676"/>
              <a:gd name="connsiteX56" fmla="*/ 346120 w 1471018"/>
              <a:gd name="connsiteY56" fmla="*/ 662322 h 795676"/>
              <a:gd name="connsiteX57" fmla="*/ 321815 w 1471018"/>
              <a:gd name="connsiteY57" fmla="*/ 656246 h 795676"/>
              <a:gd name="connsiteX58" fmla="*/ 327891 w 1471018"/>
              <a:gd name="connsiteY58" fmla="*/ 631941 h 795676"/>
              <a:gd name="connsiteX59" fmla="*/ 338904 w 1471018"/>
              <a:gd name="connsiteY59" fmla="*/ 629283 h 795676"/>
              <a:gd name="connsiteX60" fmla="*/ 32070 w 1471018"/>
              <a:gd name="connsiteY60" fmla="*/ 601940 h 795676"/>
              <a:gd name="connsiteX61" fmla="*/ 45361 w 1471018"/>
              <a:gd name="connsiteY61" fmla="*/ 610674 h 795676"/>
              <a:gd name="connsiteX62" fmla="*/ 39285 w 1471018"/>
              <a:gd name="connsiteY62" fmla="*/ 634979 h 795676"/>
              <a:gd name="connsiteX63" fmla="*/ 14981 w 1471018"/>
              <a:gd name="connsiteY63" fmla="*/ 628903 h 795676"/>
              <a:gd name="connsiteX64" fmla="*/ 21056 w 1471018"/>
              <a:gd name="connsiteY64" fmla="*/ 604598 h 795676"/>
              <a:gd name="connsiteX65" fmla="*/ 32070 w 1471018"/>
              <a:gd name="connsiteY65" fmla="*/ 601940 h 795676"/>
              <a:gd name="connsiteX66" fmla="*/ 752079 w 1471018"/>
              <a:gd name="connsiteY66" fmla="*/ 586750 h 795676"/>
              <a:gd name="connsiteX67" fmla="*/ 765371 w 1471018"/>
              <a:gd name="connsiteY67" fmla="*/ 595484 h 795676"/>
              <a:gd name="connsiteX68" fmla="*/ 759295 w 1471018"/>
              <a:gd name="connsiteY68" fmla="*/ 619789 h 795676"/>
              <a:gd name="connsiteX69" fmla="*/ 734990 w 1471018"/>
              <a:gd name="connsiteY69" fmla="*/ 613713 h 795676"/>
              <a:gd name="connsiteX70" fmla="*/ 741066 w 1471018"/>
              <a:gd name="connsiteY70" fmla="*/ 589408 h 795676"/>
              <a:gd name="connsiteX71" fmla="*/ 752079 w 1471018"/>
              <a:gd name="connsiteY71" fmla="*/ 586750 h 795676"/>
              <a:gd name="connsiteX72" fmla="*/ 436123 w 1471018"/>
              <a:gd name="connsiteY72" fmla="*/ 583712 h 795676"/>
              <a:gd name="connsiteX73" fmla="*/ 449413 w 1471018"/>
              <a:gd name="connsiteY73" fmla="*/ 592446 h 795676"/>
              <a:gd name="connsiteX74" fmla="*/ 443339 w 1471018"/>
              <a:gd name="connsiteY74" fmla="*/ 616751 h 795676"/>
              <a:gd name="connsiteX75" fmla="*/ 419039 w 1471018"/>
              <a:gd name="connsiteY75" fmla="*/ 610675 h 795676"/>
              <a:gd name="connsiteX76" fmla="*/ 425114 w 1471018"/>
              <a:gd name="connsiteY76" fmla="*/ 586370 h 795676"/>
              <a:gd name="connsiteX77" fmla="*/ 436123 w 1471018"/>
              <a:gd name="connsiteY77" fmla="*/ 583712 h 795676"/>
              <a:gd name="connsiteX78" fmla="*/ 548529 w 1471018"/>
              <a:gd name="connsiteY78" fmla="*/ 556370 h 795676"/>
              <a:gd name="connsiteX79" fmla="*/ 561821 w 1471018"/>
              <a:gd name="connsiteY79" fmla="*/ 565104 h 795676"/>
              <a:gd name="connsiteX80" fmla="*/ 555745 w 1471018"/>
              <a:gd name="connsiteY80" fmla="*/ 589409 h 795676"/>
              <a:gd name="connsiteX81" fmla="*/ 531440 w 1471018"/>
              <a:gd name="connsiteY81" fmla="*/ 583333 h 795676"/>
              <a:gd name="connsiteX82" fmla="*/ 537516 w 1471018"/>
              <a:gd name="connsiteY82" fmla="*/ 559028 h 795676"/>
              <a:gd name="connsiteX83" fmla="*/ 548529 w 1471018"/>
              <a:gd name="connsiteY83" fmla="*/ 556370 h 795676"/>
              <a:gd name="connsiteX84" fmla="*/ 852335 w 1471018"/>
              <a:gd name="connsiteY84" fmla="*/ 550293 h 795676"/>
              <a:gd name="connsiteX85" fmla="*/ 865627 w 1471018"/>
              <a:gd name="connsiteY85" fmla="*/ 559027 h 795676"/>
              <a:gd name="connsiteX86" fmla="*/ 859551 w 1471018"/>
              <a:gd name="connsiteY86" fmla="*/ 583332 h 795676"/>
              <a:gd name="connsiteX87" fmla="*/ 835246 w 1471018"/>
              <a:gd name="connsiteY87" fmla="*/ 577256 h 795676"/>
              <a:gd name="connsiteX88" fmla="*/ 841322 w 1471018"/>
              <a:gd name="connsiteY88" fmla="*/ 552951 h 795676"/>
              <a:gd name="connsiteX89" fmla="*/ 852335 w 1471018"/>
              <a:gd name="connsiteY89" fmla="*/ 550293 h 795676"/>
              <a:gd name="connsiteX90" fmla="*/ 667013 w 1471018"/>
              <a:gd name="connsiteY90" fmla="*/ 532065 h 795676"/>
              <a:gd name="connsiteX91" fmla="*/ 680305 w 1471018"/>
              <a:gd name="connsiteY91" fmla="*/ 540799 h 795676"/>
              <a:gd name="connsiteX92" fmla="*/ 674229 w 1471018"/>
              <a:gd name="connsiteY92" fmla="*/ 565104 h 795676"/>
              <a:gd name="connsiteX93" fmla="*/ 649924 w 1471018"/>
              <a:gd name="connsiteY93" fmla="*/ 559028 h 795676"/>
              <a:gd name="connsiteX94" fmla="*/ 656000 w 1471018"/>
              <a:gd name="connsiteY94" fmla="*/ 534723 h 795676"/>
              <a:gd name="connsiteX95" fmla="*/ 667013 w 1471018"/>
              <a:gd name="connsiteY95" fmla="*/ 532065 h 795676"/>
              <a:gd name="connsiteX96" fmla="*/ 126251 w 1471018"/>
              <a:gd name="connsiteY96" fmla="*/ 532065 h 795676"/>
              <a:gd name="connsiteX97" fmla="*/ 139543 w 1471018"/>
              <a:gd name="connsiteY97" fmla="*/ 540799 h 795676"/>
              <a:gd name="connsiteX98" fmla="*/ 133467 w 1471018"/>
              <a:gd name="connsiteY98" fmla="*/ 565104 h 795676"/>
              <a:gd name="connsiteX99" fmla="*/ 109162 w 1471018"/>
              <a:gd name="connsiteY99" fmla="*/ 559028 h 795676"/>
              <a:gd name="connsiteX100" fmla="*/ 115238 w 1471018"/>
              <a:gd name="connsiteY100" fmla="*/ 534723 h 795676"/>
              <a:gd name="connsiteX101" fmla="*/ 126251 w 1471018"/>
              <a:gd name="connsiteY101" fmla="*/ 532065 h 795676"/>
              <a:gd name="connsiteX102" fmla="*/ 226503 w 1471018"/>
              <a:gd name="connsiteY102" fmla="*/ 529027 h 795676"/>
              <a:gd name="connsiteX103" fmla="*/ 239794 w 1471018"/>
              <a:gd name="connsiteY103" fmla="*/ 537761 h 795676"/>
              <a:gd name="connsiteX104" fmla="*/ 233718 w 1471018"/>
              <a:gd name="connsiteY104" fmla="*/ 562066 h 795676"/>
              <a:gd name="connsiteX105" fmla="*/ 209414 w 1471018"/>
              <a:gd name="connsiteY105" fmla="*/ 555990 h 795676"/>
              <a:gd name="connsiteX106" fmla="*/ 215490 w 1471018"/>
              <a:gd name="connsiteY106" fmla="*/ 531685 h 795676"/>
              <a:gd name="connsiteX107" fmla="*/ 226503 w 1471018"/>
              <a:gd name="connsiteY107" fmla="*/ 529027 h 795676"/>
              <a:gd name="connsiteX108" fmla="*/ 332836 w 1471018"/>
              <a:gd name="connsiteY108" fmla="*/ 519913 h 795676"/>
              <a:gd name="connsiteX109" fmla="*/ 346128 w 1471018"/>
              <a:gd name="connsiteY109" fmla="*/ 528647 h 795676"/>
              <a:gd name="connsiteX110" fmla="*/ 340052 w 1471018"/>
              <a:gd name="connsiteY110" fmla="*/ 552952 h 795676"/>
              <a:gd name="connsiteX111" fmla="*/ 315748 w 1471018"/>
              <a:gd name="connsiteY111" fmla="*/ 546876 h 795676"/>
              <a:gd name="connsiteX112" fmla="*/ 321823 w 1471018"/>
              <a:gd name="connsiteY112" fmla="*/ 522571 h 795676"/>
              <a:gd name="connsiteX113" fmla="*/ 332836 w 1471018"/>
              <a:gd name="connsiteY113" fmla="*/ 519913 h 795676"/>
              <a:gd name="connsiteX114" fmla="*/ 7768 w 1471018"/>
              <a:gd name="connsiteY114" fmla="*/ 507761 h 795676"/>
              <a:gd name="connsiteX115" fmla="*/ 21060 w 1471018"/>
              <a:gd name="connsiteY115" fmla="*/ 516495 h 795676"/>
              <a:gd name="connsiteX116" fmla="*/ 14984 w 1471018"/>
              <a:gd name="connsiteY116" fmla="*/ 540800 h 795676"/>
              <a:gd name="connsiteX117" fmla="*/ 2831 w 1471018"/>
              <a:gd name="connsiteY117" fmla="*/ 543458 h 795676"/>
              <a:gd name="connsiteX118" fmla="*/ 0 w 1471018"/>
              <a:gd name="connsiteY118" fmla="*/ 541423 h 795676"/>
              <a:gd name="connsiteX119" fmla="*/ 0 w 1471018"/>
              <a:gd name="connsiteY119" fmla="*/ 509636 h 795676"/>
              <a:gd name="connsiteX120" fmla="*/ 946515 w 1471018"/>
              <a:gd name="connsiteY120" fmla="*/ 486494 h 795676"/>
              <a:gd name="connsiteX121" fmla="*/ 959807 w 1471018"/>
              <a:gd name="connsiteY121" fmla="*/ 495228 h 795676"/>
              <a:gd name="connsiteX122" fmla="*/ 953731 w 1471018"/>
              <a:gd name="connsiteY122" fmla="*/ 519533 h 795676"/>
              <a:gd name="connsiteX123" fmla="*/ 929426 w 1471018"/>
              <a:gd name="connsiteY123" fmla="*/ 513457 h 795676"/>
              <a:gd name="connsiteX124" fmla="*/ 935502 w 1471018"/>
              <a:gd name="connsiteY124" fmla="*/ 489152 h 795676"/>
              <a:gd name="connsiteX125" fmla="*/ 946515 w 1471018"/>
              <a:gd name="connsiteY125" fmla="*/ 486494 h 795676"/>
              <a:gd name="connsiteX126" fmla="*/ 457386 w 1471018"/>
              <a:gd name="connsiteY126" fmla="*/ 483456 h 795676"/>
              <a:gd name="connsiteX127" fmla="*/ 470679 w 1471018"/>
              <a:gd name="connsiteY127" fmla="*/ 492190 h 795676"/>
              <a:gd name="connsiteX128" fmla="*/ 464601 w 1471018"/>
              <a:gd name="connsiteY128" fmla="*/ 516495 h 795676"/>
              <a:gd name="connsiteX129" fmla="*/ 440300 w 1471018"/>
              <a:gd name="connsiteY129" fmla="*/ 510419 h 795676"/>
              <a:gd name="connsiteX130" fmla="*/ 446374 w 1471018"/>
              <a:gd name="connsiteY130" fmla="*/ 486114 h 795676"/>
              <a:gd name="connsiteX131" fmla="*/ 457386 w 1471018"/>
              <a:gd name="connsiteY131" fmla="*/ 483456 h 795676"/>
              <a:gd name="connsiteX132" fmla="*/ 821954 w 1471018"/>
              <a:gd name="connsiteY132" fmla="*/ 456114 h 795676"/>
              <a:gd name="connsiteX133" fmla="*/ 835246 w 1471018"/>
              <a:gd name="connsiteY133" fmla="*/ 464848 h 795676"/>
              <a:gd name="connsiteX134" fmla="*/ 829170 w 1471018"/>
              <a:gd name="connsiteY134" fmla="*/ 489153 h 795676"/>
              <a:gd name="connsiteX135" fmla="*/ 804865 w 1471018"/>
              <a:gd name="connsiteY135" fmla="*/ 483077 h 795676"/>
              <a:gd name="connsiteX136" fmla="*/ 810941 w 1471018"/>
              <a:gd name="connsiteY136" fmla="*/ 458772 h 795676"/>
              <a:gd name="connsiteX137" fmla="*/ 821954 w 1471018"/>
              <a:gd name="connsiteY137" fmla="*/ 456114 h 795676"/>
              <a:gd name="connsiteX138" fmla="*/ 584986 w 1471018"/>
              <a:gd name="connsiteY138" fmla="*/ 456114 h 795676"/>
              <a:gd name="connsiteX139" fmla="*/ 598278 w 1471018"/>
              <a:gd name="connsiteY139" fmla="*/ 464848 h 795676"/>
              <a:gd name="connsiteX140" fmla="*/ 592202 w 1471018"/>
              <a:gd name="connsiteY140" fmla="*/ 489153 h 795676"/>
              <a:gd name="connsiteX141" fmla="*/ 567897 w 1471018"/>
              <a:gd name="connsiteY141" fmla="*/ 483077 h 795676"/>
              <a:gd name="connsiteX142" fmla="*/ 573973 w 1471018"/>
              <a:gd name="connsiteY142" fmla="*/ 458772 h 795676"/>
              <a:gd name="connsiteX143" fmla="*/ 584986 w 1471018"/>
              <a:gd name="connsiteY143" fmla="*/ 456114 h 795676"/>
              <a:gd name="connsiteX144" fmla="*/ 718660 w 1471018"/>
              <a:gd name="connsiteY144" fmla="*/ 443961 h 795676"/>
              <a:gd name="connsiteX145" fmla="*/ 731952 w 1471018"/>
              <a:gd name="connsiteY145" fmla="*/ 452695 h 795676"/>
              <a:gd name="connsiteX146" fmla="*/ 725876 w 1471018"/>
              <a:gd name="connsiteY146" fmla="*/ 477000 h 795676"/>
              <a:gd name="connsiteX147" fmla="*/ 701571 w 1471018"/>
              <a:gd name="connsiteY147" fmla="*/ 470924 h 795676"/>
              <a:gd name="connsiteX148" fmla="*/ 707647 w 1471018"/>
              <a:gd name="connsiteY148" fmla="*/ 446619 h 795676"/>
              <a:gd name="connsiteX149" fmla="*/ 718660 w 1471018"/>
              <a:gd name="connsiteY149" fmla="*/ 443961 h 795676"/>
              <a:gd name="connsiteX150" fmla="*/ 1016390 w 1471018"/>
              <a:gd name="connsiteY150" fmla="*/ 425733 h 795676"/>
              <a:gd name="connsiteX151" fmla="*/ 1029681 w 1471018"/>
              <a:gd name="connsiteY151" fmla="*/ 434467 h 795676"/>
              <a:gd name="connsiteX152" fmla="*/ 1023605 w 1471018"/>
              <a:gd name="connsiteY152" fmla="*/ 458772 h 795676"/>
              <a:gd name="connsiteX153" fmla="*/ 999301 w 1471018"/>
              <a:gd name="connsiteY153" fmla="*/ 452696 h 795676"/>
              <a:gd name="connsiteX154" fmla="*/ 1005377 w 1471018"/>
              <a:gd name="connsiteY154" fmla="*/ 428391 h 795676"/>
              <a:gd name="connsiteX155" fmla="*/ 1016390 w 1471018"/>
              <a:gd name="connsiteY155" fmla="*/ 425733 h 795676"/>
              <a:gd name="connsiteX156" fmla="*/ 250806 w 1471018"/>
              <a:gd name="connsiteY156" fmla="*/ 416619 h 795676"/>
              <a:gd name="connsiteX157" fmla="*/ 264098 w 1471018"/>
              <a:gd name="connsiteY157" fmla="*/ 425353 h 795676"/>
              <a:gd name="connsiteX158" fmla="*/ 258022 w 1471018"/>
              <a:gd name="connsiteY158" fmla="*/ 449658 h 795676"/>
              <a:gd name="connsiteX159" fmla="*/ 233717 w 1471018"/>
              <a:gd name="connsiteY159" fmla="*/ 443582 h 795676"/>
              <a:gd name="connsiteX160" fmla="*/ 239793 w 1471018"/>
              <a:gd name="connsiteY160" fmla="*/ 419277 h 795676"/>
              <a:gd name="connsiteX161" fmla="*/ 250806 w 1471018"/>
              <a:gd name="connsiteY161" fmla="*/ 416619 h 795676"/>
              <a:gd name="connsiteX162" fmla="*/ 144467 w 1471018"/>
              <a:gd name="connsiteY162" fmla="*/ 416619 h 795676"/>
              <a:gd name="connsiteX163" fmla="*/ 157759 w 1471018"/>
              <a:gd name="connsiteY163" fmla="*/ 425353 h 795676"/>
              <a:gd name="connsiteX164" fmla="*/ 151683 w 1471018"/>
              <a:gd name="connsiteY164" fmla="*/ 449658 h 795676"/>
              <a:gd name="connsiteX165" fmla="*/ 127378 w 1471018"/>
              <a:gd name="connsiteY165" fmla="*/ 443582 h 795676"/>
              <a:gd name="connsiteX166" fmla="*/ 133454 w 1471018"/>
              <a:gd name="connsiteY166" fmla="*/ 419277 h 795676"/>
              <a:gd name="connsiteX167" fmla="*/ 144467 w 1471018"/>
              <a:gd name="connsiteY167" fmla="*/ 416619 h 795676"/>
              <a:gd name="connsiteX168" fmla="*/ 29033 w 1471018"/>
              <a:gd name="connsiteY168" fmla="*/ 416619 h 795676"/>
              <a:gd name="connsiteX169" fmla="*/ 42324 w 1471018"/>
              <a:gd name="connsiteY169" fmla="*/ 425353 h 795676"/>
              <a:gd name="connsiteX170" fmla="*/ 36248 w 1471018"/>
              <a:gd name="connsiteY170" fmla="*/ 449658 h 795676"/>
              <a:gd name="connsiteX171" fmla="*/ 11944 w 1471018"/>
              <a:gd name="connsiteY171" fmla="*/ 443582 h 795676"/>
              <a:gd name="connsiteX172" fmla="*/ 18020 w 1471018"/>
              <a:gd name="connsiteY172" fmla="*/ 419277 h 795676"/>
              <a:gd name="connsiteX173" fmla="*/ 29033 w 1471018"/>
              <a:gd name="connsiteY173" fmla="*/ 416619 h 795676"/>
              <a:gd name="connsiteX174" fmla="*/ 360172 w 1471018"/>
              <a:gd name="connsiteY174" fmla="*/ 410543 h 795676"/>
              <a:gd name="connsiteX175" fmla="*/ 373464 w 1471018"/>
              <a:gd name="connsiteY175" fmla="*/ 419277 h 795676"/>
              <a:gd name="connsiteX176" fmla="*/ 367388 w 1471018"/>
              <a:gd name="connsiteY176" fmla="*/ 443582 h 795676"/>
              <a:gd name="connsiteX177" fmla="*/ 343083 w 1471018"/>
              <a:gd name="connsiteY177" fmla="*/ 437506 h 795676"/>
              <a:gd name="connsiteX178" fmla="*/ 349159 w 1471018"/>
              <a:gd name="connsiteY178" fmla="*/ 413201 h 795676"/>
              <a:gd name="connsiteX179" fmla="*/ 360172 w 1471018"/>
              <a:gd name="connsiteY179" fmla="*/ 410543 h 795676"/>
              <a:gd name="connsiteX180" fmla="*/ 1110570 w 1471018"/>
              <a:gd name="connsiteY180" fmla="*/ 389276 h 795676"/>
              <a:gd name="connsiteX181" fmla="*/ 1123862 w 1471018"/>
              <a:gd name="connsiteY181" fmla="*/ 398010 h 795676"/>
              <a:gd name="connsiteX182" fmla="*/ 1117786 w 1471018"/>
              <a:gd name="connsiteY182" fmla="*/ 422315 h 795676"/>
              <a:gd name="connsiteX183" fmla="*/ 1093481 w 1471018"/>
              <a:gd name="connsiteY183" fmla="*/ 416239 h 795676"/>
              <a:gd name="connsiteX184" fmla="*/ 1099557 w 1471018"/>
              <a:gd name="connsiteY184" fmla="*/ 391934 h 795676"/>
              <a:gd name="connsiteX185" fmla="*/ 1110570 w 1471018"/>
              <a:gd name="connsiteY185" fmla="*/ 389276 h 795676"/>
              <a:gd name="connsiteX186" fmla="*/ 490806 w 1471018"/>
              <a:gd name="connsiteY186" fmla="*/ 383200 h 795676"/>
              <a:gd name="connsiteX187" fmla="*/ 504098 w 1471018"/>
              <a:gd name="connsiteY187" fmla="*/ 391934 h 795676"/>
              <a:gd name="connsiteX188" fmla="*/ 498022 w 1471018"/>
              <a:gd name="connsiteY188" fmla="*/ 416239 h 795676"/>
              <a:gd name="connsiteX189" fmla="*/ 473717 w 1471018"/>
              <a:gd name="connsiteY189" fmla="*/ 410163 h 795676"/>
              <a:gd name="connsiteX190" fmla="*/ 479793 w 1471018"/>
              <a:gd name="connsiteY190" fmla="*/ 385858 h 795676"/>
              <a:gd name="connsiteX191" fmla="*/ 490806 w 1471018"/>
              <a:gd name="connsiteY191" fmla="*/ 383200 h 795676"/>
              <a:gd name="connsiteX192" fmla="*/ 900944 w 1471018"/>
              <a:gd name="connsiteY192" fmla="*/ 380162 h 795676"/>
              <a:gd name="connsiteX193" fmla="*/ 914236 w 1471018"/>
              <a:gd name="connsiteY193" fmla="*/ 388896 h 795676"/>
              <a:gd name="connsiteX194" fmla="*/ 908160 w 1471018"/>
              <a:gd name="connsiteY194" fmla="*/ 413201 h 795676"/>
              <a:gd name="connsiteX195" fmla="*/ 883855 w 1471018"/>
              <a:gd name="connsiteY195" fmla="*/ 407125 h 795676"/>
              <a:gd name="connsiteX196" fmla="*/ 889931 w 1471018"/>
              <a:gd name="connsiteY196" fmla="*/ 382820 h 795676"/>
              <a:gd name="connsiteX197" fmla="*/ 900944 w 1471018"/>
              <a:gd name="connsiteY197" fmla="*/ 380162 h 795676"/>
              <a:gd name="connsiteX198" fmla="*/ 618404 w 1471018"/>
              <a:gd name="connsiteY198" fmla="*/ 361934 h 795676"/>
              <a:gd name="connsiteX199" fmla="*/ 631696 w 1471018"/>
              <a:gd name="connsiteY199" fmla="*/ 370668 h 795676"/>
              <a:gd name="connsiteX200" fmla="*/ 625620 w 1471018"/>
              <a:gd name="connsiteY200" fmla="*/ 394973 h 795676"/>
              <a:gd name="connsiteX201" fmla="*/ 601315 w 1471018"/>
              <a:gd name="connsiteY201" fmla="*/ 388897 h 795676"/>
              <a:gd name="connsiteX202" fmla="*/ 607391 w 1471018"/>
              <a:gd name="connsiteY202" fmla="*/ 364592 h 795676"/>
              <a:gd name="connsiteX203" fmla="*/ 618404 w 1471018"/>
              <a:gd name="connsiteY203" fmla="*/ 361934 h 795676"/>
              <a:gd name="connsiteX204" fmla="*/ 749041 w 1471018"/>
              <a:gd name="connsiteY204" fmla="*/ 355858 h 795676"/>
              <a:gd name="connsiteX205" fmla="*/ 762333 w 1471018"/>
              <a:gd name="connsiteY205" fmla="*/ 364592 h 795676"/>
              <a:gd name="connsiteX206" fmla="*/ 756257 w 1471018"/>
              <a:gd name="connsiteY206" fmla="*/ 388897 h 795676"/>
              <a:gd name="connsiteX207" fmla="*/ 731952 w 1471018"/>
              <a:gd name="connsiteY207" fmla="*/ 382821 h 795676"/>
              <a:gd name="connsiteX208" fmla="*/ 738028 w 1471018"/>
              <a:gd name="connsiteY208" fmla="*/ 358516 h 795676"/>
              <a:gd name="connsiteX209" fmla="*/ 749041 w 1471018"/>
              <a:gd name="connsiteY209" fmla="*/ 355858 h 795676"/>
              <a:gd name="connsiteX210" fmla="*/ 10801 w 1471018"/>
              <a:gd name="connsiteY210" fmla="*/ 334591 h 795676"/>
              <a:gd name="connsiteX211" fmla="*/ 24093 w 1471018"/>
              <a:gd name="connsiteY211" fmla="*/ 343325 h 795676"/>
              <a:gd name="connsiteX212" fmla="*/ 18017 w 1471018"/>
              <a:gd name="connsiteY212" fmla="*/ 367630 h 795676"/>
              <a:gd name="connsiteX213" fmla="*/ 5865 w 1471018"/>
              <a:gd name="connsiteY213" fmla="*/ 370288 h 795676"/>
              <a:gd name="connsiteX214" fmla="*/ 0 w 1471018"/>
              <a:gd name="connsiteY214" fmla="*/ 366073 h 795676"/>
              <a:gd name="connsiteX215" fmla="*/ 0 w 1471018"/>
              <a:gd name="connsiteY215" fmla="*/ 337198 h 795676"/>
              <a:gd name="connsiteX216" fmla="*/ 1213864 w 1471018"/>
              <a:gd name="connsiteY216" fmla="*/ 313325 h 795676"/>
              <a:gd name="connsiteX217" fmla="*/ 1227156 w 1471018"/>
              <a:gd name="connsiteY217" fmla="*/ 322059 h 795676"/>
              <a:gd name="connsiteX218" fmla="*/ 1221080 w 1471018"/>
              <a:gd name="connsiteY218" fmla="*/ 346364 h 795676"/>
              <a:gd name="connsiteX219" fmla="*/ 1196775 w 1471018"/>
              <a:gd name="connsiteY219" fmla="*/ 340288 h 795676"/>
              <a:gd name="connsiteX220" fmla="*/ 1202851 w 1471018"/>
              <a:gd name="connsiteY220" fmla="*/ 315983 h 795676"/>
              <a:gd name="connsiteX221" fmla="*/ 1213864 w 1471018"/>
              <a:gd name="connsiteY221" fmla="*/ 313325 h 795676"/>
              <a:gd name="connsiteX222" fmla="*/ 211313 w 1471018"/>
              <a:gd name="connsiteY222" fmla="*/ 313325 h 795676"/>
              <a:gd name="connsiteX223" fmla="*/ 224605 w 1471018"/>
              <a:gd name="connsiteY223" fmla="*/ 322059 h 795676"/>
              <a:gd name="connsiteX224" fmla="*/ 218529 w 1471018"/>
              <a:gd name="connsiteY224" fmla="*/ 346364 h 795676"/>
              <a:gd name="connsiteX225" fmla="*/ 194224 w 1471018"/>
              <a:gd name="connsiteY225" fmla="*/ 340288 h 795676"/>
              <a:gd name="connsiteX226" fmla="*/ 200300 w 1471018"/>
              <a:gd name="connsiteY226" fmla="*/ 315983 h 795676"/>
              <a:gd name="connsiteX227" fmla="*/ 211313 w 1471018"/>
              <a:gd name="connsiteY227" fmla="*/ 313325 h 795676"/>
              <a:gd name="connsiteX228" fmla="*/ 314600 w 1471018"/>
              <a:gd name="connsiteY228" fmla="*/ 301172 h 795676"/>
              <a:gd name="connsiteX229" fmla="*/ 327892 w 1471018"/>
              <a:gd name="connsiteY229" fmla="*/ 309906 h 795676"/>
              <a:gd name="connsiteX230" fmla="*/ 321816 w 1471018"/>
              <a:gd name="connsiteY230" fmla="*/ 334211 h 795676"/>
              <a:gd name="connsiteX231" fmla="*/ 297511 w 1471018"/>
              <a:gd name="connsiteY231" fmla="*/ 328135 h 795676"/>
              <a:gd name="connsiteX232" fmla="*/ 303587 w 1471018"/>
              <a:gd name="connsiteY232" fmla="*/ 303830 h 795676"/>
              <a:gd name="connsiteX233" fmla="*/ 314600 w 1471018"/>
              <a:gd name="connsiteY233" fmla="*/ 301172 h 795676"/>
              <a:gd name="connsiteX234" fmla="*/ 982972 w 1471018"/>
              <a:gd name="connsiteY234" fmla="*/ 298134 h 795676"/>
              <a:gd name="connsiteX235" fmla="*/ 996264 w 1471018"/>
              <a:gd name="connsiteY235" fmla="*/ 306868 h 795676"/>
              <a:gd name="connsiteX236" fmla="*/ 990188 w 1471018"/>
              <a:gd name="connsiteY236" fmla="*/ 331173 h 795676"/>
              <a:gd name="connsiteX237" fmla="*/ 965883 w 1471018"/>
              <a:gd name="connsiteY237" fmla="*/ 325097 h 795676"/>
              <a:gd name="connsiteX238" fmla="*/ 971959 w 1471018"/>
              <a:gd name="connsiteY238" fmla="*/ 300792 h 795676"/>
              <a:gd name="connsiteX239" fmla="*/ 982972 w 1471018"/>
              <a:gd name="connsiteY239" fmla="*/ 298134 h 795676"/>
              <a:gd name="connsiteX240" fmla="*/ 417898 w 1471018"/>
              <a:gd name="connsiteY240" fmla="*/ 298134 h 795676"/>
              <a:gd name="connsiteX241" fmla="*/ 431187 w 1471018"/>
              <a:gd name="connsiteY241" fmla="*/ 306868 h 795676"/>
              <a:gd name="connsiteX242" fmla="*/ 425112 w 1471018"/>
              <a:gd name="connsiteY242" fmla="*/ 331173 h 795676"/>
              <a:gd name="connsiteX243" fmla="*/ 400806 w 1471018"/>
              <a:gd name="connsiteY243" fmla="*/ 325097 h 795676"/>
              <a:gd name="connsiteX244" fmla="*/ 406884 w 1471018"/>
              <a:gd name="connsiteY244" fmla="*/ 300792 h 795676"/>
              <a:gd name="connsiteX245" fmla="*/ 417898 w 1471018"/>
              <a:gd name="connsiteY245" fmla="*/ 298134 h 795676"/>
              <a:gd name="connsiteX246" fmla="*/ 858411 w 1471018"/>
              <a:gd name="connsiteY246" fmla="*/ 295096 h 795676"/>
              <a:gd name="connsiteX247" fmla="*/ 871703 w 1471018"/>
              <a:gd name="connsiteY247" fmla="*/ 303830 h 795676"/>
              <a:gd name="connsiteX248" fmla="*/ 865627 w 1471018"/>
              <a:gd name="connsiteY248" fmla="*/ 328135 h 795676"/>
              <a:gd name="connsiteX249" fmla="*/ 841322 w 1471018"/>
              <a:gd name="connsiteY249" fmla="*/ 322059 h 795676"/>
              <a:gd name="connsiteX250" fmla="*/ 847398 w 1471018"/>
              <a:gd name="connsiteY250" fmla="*/ 297754 h 795676"/>
              <a:gd name="connsiteX251" fmla="*/ 858411 w 1471018"/>
              <a:gd name="connsiteY251" fmla="*/ 295096 h 795676"/>
              <a:gd name="connsiteX252" fmla="*/ 1095380 w 1471018"/>
              <a:gd name="connsiteY252" fmla="*/ 292058 h 795676"/>
              <a:gd name="connsiteX253" fmla="*/ 1108672 w 1471018"/>
              <a:gd name="connsiteY253" fmla="*/ 300792 h 795676"/>
              <a:gd name="connsiteX254" fmla="*/ 1102596 w 1471018"/>
              <a:gd name="connsiteY254" fmla="*/ 325097 h 795676"/>
              <a:gd name="connsiteX255" fmla="*/ 1078291 w 1471018"/>
              <a:gd name="connsiteY255" fmla="*/ 319021 h 795676"/>
              <a:gd name="connsiteX256" fmla="*/ 1084367 w 1471018"/>
              <a:gd name="connsiteY256" fmla="*/ 294716 h 795676"/>
              <a:gd name="connsiteX257" fmla="*/ 1095380 w 1471018"/>
              <a:gd name="connsiteY257" fmla="*/ 292058 h 795676"/>
              <a:gd name="connsiteX258" fmla="*/ 108024 w 1471018"/>
              <a:gd name="connsiteY258" fmla="*/ 289020 h 795676"/>
              <a:gd name="connsiteX259" fmla="*/ 121316 w 1471018"/>
              <a:gd name="connsiteY259" fmla="*/ 297754 h 795676"/>
              <a:gd name="connsiteX260" fmla="*/ 115240 w 1471018"/>
              <a:gd name="connsiteY260" fmla="*/ 322059 h 795676"/>
              <a:gd name="connsiteX261" fmla="*/ 90935 w 1471018"/>
              <a:gd name="connsiteY261" fmla="*/ 315983 h 795676"/>
              <a:gd name="connsiteX262" fmla="*/ 97011 w 1471018"/>
              <a:gd name="connsiteY262" fmla="*/ 291678 h 795676"/>
              <a:gd name="connsiteX263" fmla="*/ 108024 w 1471018"/>
              <a:gd name="connsiteY263" fmla="*/ 289020 h 795676"/>
              <a:gd name="connsiteX264" fmla="*/ 533338 w 1471018"/>
              <a:gd name="connsiteY264" fmla="*/ 270792 h 795676"/>
              <a:gd name="connsiteX265" fmla="*/ 546630 w 1471018"/>
              <a:gd name="connsiteY265" fmla="*/ 279526 h 795676"/>
              <a:gd name="connsiteX266" fmla="*/ 540554 w 1471018"/>
              <a:gd name="connsiteY266" fmla="*/ 303831 h 795676"/>
              <a:gd name="connsiteX267" fmla="*/ 516251 w 1471018"/>
              <a:gd name="connsiteY267" fmla="*/ 297755 h 795676"/>
              <a:gd name="connsiteX268" fmla="*/ 522328 w 1471018"/>
              <a:gd name="connsiteY268" fmla="*/ 273450 h 795676"/>
              <a:gd name="connsiteX269" fmla="*/ 533338 w 1471018"/>
              <a:gd name="connsiteY269" fmla="*/ 270792 h 795676"/>
              <a:gd name="connsiteX270" fmla="*/ 633594 w 1471018"/>
              <a:gd name="connsiteY270" fmla="*/ 261678 h 795676"/>
              <a:gd name="connsiteX271" fmla="*/ 646886 w 1471018"/>
              <a:gd name="connsiteY271" fmla="*/ 270412 h 795676"/>
              <a:gd name="connsiteX272" fmla="*/ 640810 w 1471018"/>
              <a:gd name="connsiteY272" fmla="*/ 294717 h 795676"/>
              <a:gd name="connsiteX273" fmla="*/ 616505 w 1471018"/>
              <a:gd name="connsiteY273" fmla="*/ 288641 h 795676"/>
              <a:gd name="connsiteX274" fmla="*/ 622581 w 1471018"/>
              <a:gd name="connsiteY274" fmla="*/ 264336 h 795676"/>
              <a:gd name="connsiteX275" fmla="*/ 633594 w 1471018"/>
              <a:gd name="connsiteY275" fmla="*/ 261678 h 795676"/>
              <a:gd name="connsiteX276" fmla="*/ 746003 w 1471018"/>
              <a:gd name="connsiteY276" fmla="*/ 258640 h 795676"/>
              <a:gd name="connsiteX277" fmla="*/ 759295 w 1471018"/>
              <a:gd name="connsiteY277" fmla="*/ 267374 h 795676"/>
              <a:gd name="connsiteX278" fmla="*/ 753219 w 1471018"/>
              <a:gd name="connsiteY278" fmla="*/ 291679 h 795676"/>
              <a:gd name="connsiteX279" fmla="*/ 728914 w 1471018"/>
              <a:gd name="connsiteY279" fmla="*/ 285603 h 795676"/>
              <a:gd name="connsiteX280" fmla="*/ 734990 w 1471018"/>
              <a:gd name="connsiteY280" fmla="*/ 261298 h 795676"/>
              <a:gd name="connsiteX281" fmla="*/ 746003 w 1471018"/>
              <a:gd name="connsiteY281" fmla="*/ 258640 h 795676"/>
              <a:gd name="connsiteX282" fmla="*/ 1301968 w 1471018"/>
              <a:gd name="connsiteY282" fmla="*/ 225221 h 795676"/>
              <a:gd name="connsiteX283" fmla="*/ 1315260 w 1471018"/>
              <a:gd name="connsiteY283" fmla="*/ 233955 h 795676"/>
              <a:gd name="connsiteX284" fmla="*/ 1309184 w 1471018"/>
              <a:gd name="connsiteY284" fmla="*/ 258260 h 795676"/>
              <a:gd name="connsiteX285" fmla="*/ 1284879 w 1471018"/>
              <a:gd name="connsiteY285" fmla="*/ 252184 h 795676"/>
              <a:gd name="connsiteX286" fmla="*/ 1290955 w 1471018"/>
              <a:gd name="connsiteY286" fmla="*/ 227879 h 795676"/>
              <a:gd name="connsiteX287" fmla="*/ 1301968 w 1471018"/>
              <a:gd name="connsiteY287" fmla="*/ 225221 h 795676"/>
              <a:gd name="connsiteX288" fmla="*/ 7756 w 1471018"/>
              <a:gd name="connsiteY288" fmla="*/ 225221 h 795676"/>
              <a:gd name="connsiteX289" fmla="*/ 21048 w 1471018"/>
              <a:gd name="connsiteY289" fmla="*/ 233955 h 795676"/>
              <a:gd name="connsiteX290" fmla="*/ 14972 w 1471018"/>
              <a:gd name="connsiteY290" fmla="*/ 258260 h 795676"/>
              <a:gd name="connsiteX291" fmla="*/ 2819 w 1471018"/>
              <a:gd name="connsiteY291" fmla="*/ 260918 h 795676"/>
              <a:gd name="connsiteX292" fmla="*/ 0 w 1471018"/>
              <a:gd name="connsiteY292" fmla="*/ 258892 h 795676"/>
              <a:gd name="connsiteX293" fmla="*/ 0 w 1471018"/>
              <a:gd name="connsiteY293" fmla="*/ 227093 h 795676"/>
              <a:gd name="connsiteX294" fmla="*/ 180938 w 1471018"/>
              <a:gd name="connsiteY294" fmla="*/ 210031 h 795676"/>
              <a:gd name="connsiteX295" fmla="*/ 194229 w 1471018"/>
              <a:gd name="connsiteY295" fmla="*/ 218765 h 795676"/>
              <a:gd name="connsiteX296" fmla="*/ 188153 w 1471018"/>
              <a:gd name="connsiteY296" fmla="*/ 243070 h 795676"/>
              <a:gd name="connsiteX297" fmla="*/ 163849 w 1471018"/>
              <a:gd name="connsiteY297" fmla="*/ 236994 h 795676"/>
              <a:gd name="connsiteX298" fmla="*/ 169925 w 1471018"/>
              <a:gd name="connsiteY298" fmla="*/ 212689 h 795676"/>
              <a:gd name="connsiteX299" fmla="*/ 180938 w 1471018"/>
              <a:gd name="connsiteY299" fmla="*/ 210031 h 795676"/>
              <a:gd name="connsiteX300" fmla="*/ 1183484 w 1471018"/>
              <a:gd name="connsiteY300" fmla="*/ 203954 h 795676"/>
              <a:gd name="connsiteX301" fmla="*/ 1196776 w 1471018"/>
              <a:gd name="connsiteY301" fmla="*/ 212688 h 795676"/>
              <a:gd name="connsiteX302" fmla="*/ 1190700 w 1471018"/>
              <a:gd name="connsiteY302" fmla="*/ 236993 h 795676"/>
              <a:gd name="connsiteX303" fmla="*/ 1166395 w 1471018"/>
              <a:gd name="connsiteY303" fmla="*/ 230917 h 795676"/>
              <a:gd name="connsiteX304" fmla="*/ 1172471 w 1471018"/>
              <a:gd name="connsiteY304" fmla="*/ 206612 h 795676"/>
              <a:gd name="connsiteX305" fmla="*/ 1183484 w 1471018"/>
              <a:gd name="connsiteY305" fmla="*/ 203954 h 795676"/>
              <a:gd name="connsiteX306" fmla="*/ 946515 w 1471018"/>
              <a:gd name="connsiteY306" fmla="*/ 197878 h 795676"/>
              <a:gd name="connsiteX307" fmla="*/ 959807 w 1471018"/>
              <a:gd name="connsiteY307" fmla="*/ 206612 h 795676"/>
              <a:gd name="connsiteX308" fmla="*/ 953731 w 1471018"/>
              <a:gd name="connsiteY308" fmla="*/ 230917 h 795676"/>
              <a:gd name="connsiteX309" fmla="*/ 929426 w 1471018"/>
              <a:gd name="connsiteY309" fmla="*/ 224841 h 795676"/>
              <a:gd name="connsiteX310" fmla="*/ 935502 w 1471018"/>
              <a:gd name="connsiteY310" fmla="*/ 200536 h 795676"/>
              <a:gd name="connsiteX311" fmla="*/ 946515 w 1471018"/>
              <a:gd name="connsiteY311" fmla="*/ 197878 h 795676"/>
              <a:gd name="connsiteX312" fmla="*/ 466501 w 1471018"/>
              <a:gd name="connsiteY312" fmla="*/ 197878 h 795676"/>
              <a:gd name="connsiteX313" fmla="*/ 479793 w 1471018"/>
              <a:gd name="connsiteY313" fmla="*/ 206612 h 795676"/>
              <a:gd name="connsiteX314" fmla="*/ 473717 w 1471018"/>
              <a:gd name="connsiteY314" fmla="*/ 230917 h 795676"/>
              <a:gd name="connsiteX315" fmla="*/ 449412 w 1471018"/>
              <a:gd name="connsiteY315" fmla="*/ 224841 h 795676"/>
              <a:gd name="connsiteX316" fmla="*/ 455486 w 1471018"/>
              <a:gd name="connsiteY316" fmla="*/ 200536 h 795676"/>
              <a:gd name="connsiteX317" fmla="*/ 466501 w 1471018"/>
              <a:gd name="connsiteY317" fmla="*/ 197878 h 795676"/>
              <a:gd name="connsiteX318" fmla="*/ 323717 w 1471018"/>
              <a:gd name="connsiteY318" fmla="*/ 197878 h 795676"/>
              <a:gd name="connsiteX319" fmla="*/ 337009 w 1471018"/>
              <a:gd name="connsiteY319" fmla="*/ 206612 h 795676"/>
              <a:gd name="connsiteX320" fmla="*/ 330933 w 1471018"/>
              <a:gd name="connsiteY320" fmla="*/ 230917 h 795676"/>
              <a:gd name="connsiteX321" fmla="*/ 306628 w 1471018"/>
              <a:gd name="connsiteY321" fmla="*/ 224841 h 795676"/>
              <a:gd name="connsiteX322" fmla="*/ 312704 w 1471018"/>
              <a:gd name="connsiteY322" fmla="*/ 200536 h 795676"/>
              <a:gd name="connsiteX323" fmla="*/ 323717 w 1471018"/>
              <a:gd name="connsiteY323" fmla="*/ 197878 h 795676"/>
              <a:gd name="connsiteX324" fmla="*/ 1074113 w 1471018"/>
              <a:gd name="connsiteY324" fmla="*/ 188764 h 795676"/>
              <a:gd name="connsiteX325" fmla="*/ 1087405 w 1471018"/>
              <a:gd name="connsiteY325" fmla="*/ 197498 h 795676"/>
              <a:gd name="connsiteX326" fmla="*/ 1081329 w 1471018"/>
              <a:gd name="connsiteY326" fmla="*/ 221803 h 795676"/>
              <a:gd name="connsiteX327" fmla="*/ 1057024 w 1471018"/>
              <a:gd name="connsiteY327" fmla="*/ 215727 h 795676"/>
              <a:gd name="connsiteX328" fmla="*/ 1063100 w 1471018"/>
              <a:gd name="connsiteY328" fmla="*/ 191422 h 795676"/>
              <a:gd name="connsiteX329" fmla="*/ 1074113 w 1471018"/>
              <a:gd name="connsiteY329" fmla="*/ 188764 h 795676"/>
              <a:gd name="connsiteX330" fmla="*/ 846259 w 1471018"/>
              <a:gd name="connsiteY330" fmla="*/ 188764 h 795676"/>
              <a:gd name="connsiteX331" fmla="*/ 859551 w 1471018"/>
              <a:gd name="connsiteY331" fmla="*/ 197498 h 795676"/>
              <a:gd name="connsiteX332" fmla="*/ 853475 w 1471018"/>
              <a:gd name="connsiteY332" fmla="*/ 221803 h 795676"/>
              <a:gd name="connsiteX333" fmla="*/ 829170 w 1471018"/>
              <a:gd name="connsiteY333" fmla="*/ 215727 h 795676"/>
              <a:gd name="connsiteX334" fmla="*/ 835246 w 1471018"/>
              <a:gd name="connsiteY334" fmla="*/ 191422 h 795676"/>
              <a:gd name="connsiteX335" fmla="*/ 846259 w 1471018"/>
              <a:gd name="connsiteY335" fmla="*/ 188764 h 795676"/>
              <a:gd name="connsiteX336" fmla="*/ 694356 w 1471018"/>
              <a:gd name="connsiteY336" fmla="*/ 164460 h 795676"/>
              <a:gd name="connsiteX337" fmla="*/ 707648 w 1471018"/>
              <a:gd name="connsiteY337" fmla="*/ 173194 h 795676"/>
              <a:gd name="connsiteX338" fmla="*/ 701572 w 1471018"/>
              <a:gd name="connsiteY338" fmla="*/ 197499 h 795676"/>
              <a:gd name="connsiteX339" fmla="*/ 677267 w 1471018"/>
              <a:gd name="connsiteY339" fmla="*/ 191423 h 795676"/>
              <a:gd name="connsiteX340" fmla="*/ 683343 w 1471018"/>
              <a:gd name="connsiteY340" fmla="*/ 167118 h 795676"/>
              <a:gd name="connsiteX341" fmla="*/ 694356 w 1471018"/>
              <a:gd name="connsiteY341" fmla="*/ 164460 h 795676"/>
              <a:gd name="connsiteX342" fmla="*/ 77635 w 1471018"/>
              <a:gd name="connsiteY342" fmla="*/ 152307 h 795676"/>
              <a:gd name="connsiteX343" fmla="*/ 90926 w 1471018"/>
              <a:gd name="connsiteY343" fmla="*/ 161041 h 795676"/>
              <a:gd name="connsiteX344" fmla="*/ 84851 w 1471018"/>
              <a:gd name="connsiteY344" fmla="*/ 185346 h 795676"/>
              <a:gd name="connsiteX345" fmla="*/ 60546 w 1471018"/>
              <a:gd name="connsiteY345" fmla="*/ 179270 h 795676"/>
              <a:gd name="connsiteX346" fmla="*/ 66622 w 1471018"/>
              <a:gd name="connsiteY346" fmla="*/ 154965 h 795676"/>
              <a:gd name="connsiteX347" fmla="*/ 77635 w 1471018"/>
              <a:gd name="connsiteY347" fmla="*/ 152307 h 795676"/>
              <a:gd name="connsiteX348" fmla="*/ 1377919 w 1471018"/>
              <a:gd name="connsiteY348" fmla="*/ 146231 h 795676"/>
              <a:gd name="connsiteX349" fmla="*/ 1391211 w 1471018"/>
              <a:gd name="connsiteY349" fmla="*/ 154965 h 795676"/>
              <a:gd name="connsiteX350" fmla="*/ 1385135 w 1471018"/>
              <a:gd name="connsiteY350" fmla="*/ 179270 h 795676"/>
              <a:gd name="connsiteX351" fmla="*/ 1360830 w 1471018"/>
              <a:gd name="connsiteY351" fmla="*/ 173194 h 795676"/>
              <a:gd name="connsiteX352" fmla="*/ 1366906 w 1471018"/>
              <a:gd name="connsiteY352" fmla="*/ 148889 h 795676"/>
              <a:gd name="connsiteX353" fmla="*/ 1377919 w 1471018"/>
              <a:gd name="connsiteY353" fmla="*/ 146231 h 795676"/>
              <a:gd name="connsiteX354" fmla="*/ 588024 w 1471018"/>
              <a:gd name="connsiteY354" fmla="*/ 143193 h 795676"/>
              <a:gd name="connsiteX355" fmla="*/ 601316 w 1471018"/>
              <a:gd name="connsiteY355" fmla="*/ 151927 h 795676"/>
              <a:gd name="connsiteX356" fmla="*/ 595240 w 1471018"/>
              <a:gd name="connsiteY356" fmla="*/ 176232 h 795676"/>
              <a:gd name="connsiteX357" fmla="*/ 570935 w 1471018"/>
              <a:gd name="connsiteY357" fmla="*/ 170156 h 795676"/>
              <a:gd name="connsiteX358" fmla="*/ 577011 w 1471018"/>
              <a:gd name="connsiteY358" fmla="*/ 145851 h 795676"/>
              <a:gd name="connsiteX359" fmla="*/ 588024 w 1471018"/>
              <a:gd name="connsiteY359" fmla="*/ 143193 h 795676"/>
              <a:gd name="connsiteX360" fmla="*/ 241687 w 1471018"/>
              <a:gd name="connsiteY360" fmla="*/ 128003 h 795676"/>
              <a:gd name="connsiteX361" fmla="*/ 254979 w 1471018"/>
              <a:gd name="connsiteY361" fmla="*/ 136737 h 795676"/>
              <a:gd name="connsiteX362" fmla="*/ 248903 w 1471018"/>
              <a:gd name="connsiteY362" fmla="*/ 161042 h 795676"/>
              <a:gd name="connsiteX363" fmla="*/ 224598 w 1471018"/>
              <a:gd name="connsiteY363" fmla="*/ 154966 h 795676"/>
              <a:gd name="connsiteX364" fmla="*/ 230674 w 1471018"/>
              <a:gd name="connsiteY364" fmla="*/ 130661 h 795676"/>
              <a:gd name="connsiteX365" fmla="*/ 241687 w 1471018"/>
              <a:gd name="connsiteY365" fmla="*/ 128003 h 795676"/>
              <a:gd name="connsiteX366" fmla="*/ 1259435 w 1471018"/>
              <a:gd name="connsiteY366" fmla="*/ 124965 h 795676"/>
              <a:gd name="connsiteX367" fmla="*/ 1272727 w 1471018"/>
              <a:gd name="connsiteY367" fmla="*/ 133699 h 795676"/>
              <a:gd name="connsiteX368" fmla="*/ 1266651 w 1471018"/>
              <a:gd name="connsiteY368" fmla="*/ 158004 h 795676"/>
              <a:gd name="connsiteX369" fmla="*/ 1242346 w 1471018"/>
              <a:gd name="connsiteY369" fmla="*/ 151928 h 795676"/>
              <a:gd name="connsiteX370" fmla="*/ 1248422 w 1471018"/>
              <a:gd name="connsiteY370" fmla="*/ 127623 h 795676"/>
              <a:gd name="connsiteX371" fmla="*/ 1259435 w 1471018"/>
              <a:gd name="connsiteY371" fmla="*/ 124965 h 795676"/>
              <a:gd name="connsiteX372" fmla="*/ 399672 w 1471018"/>
              <a:gd name="connsiteY372" fmla="*/ 118889 h 795676"/>
              <a:gd name="connsiteX373" fmla="*/ 412966 w 1471018"/>
              <a:gd name="connsiteY373" fmla="*/ 127623 h 795676"/>
              <a:gd name="connsiteX374" fmla="*/ 406890 w 1471018"/>
              <a:gd name="connsiteY374" fmla="*/ 151928 h 795676"/>
              <a:gd name="connsiteX375" fmla="*/ 382584 w 1471018"/>
              <a:gd name="connsiteY375" fmla="*/ 145852 h 795676"/>
              <a:gd name="connsiteX376" fmla="*/ 388658 w 1471018"/>
              <a:gd name="connsiteY376" fmla="*/ 121547 h 795676"/>
              <a:gd name="connsiteX377" fmla="*/ 399672 w 1471018"/>
              <a:gd name="connsiteY377" fmla="*/ 118889 h 795676"/>
              <a:gd name="connsiteX378" fmla="*/ 1004238 w 1471018"/>
              <a:gd name="connsiteY378" fmla="*/ 112813 h 795676"/>
              <a:gd name="connsiteX379" fmla="*/ 1017530 w 1471018"/>
              <a:gd name="connsiteY379" fmla="*/ 121547 h 795676"/>
              <a:gd name="connsiteX380" fmla="*/ 1011454 w 1471018"/>
              <a:gd name="connsiteY380" fmla="*/ 145852 h 795676"/>
              <a:gd name="connsiteX381" fmla="*/ 987149 w 1471018"/>
              <a:gd name="connsiteY381" fmla="*/ 139776 h 795676"/>
              <a:gd name="connsiteX382" fmla="*/ 993225 w 1471018"/>
              <a:gd name="connsiteY382" fmla="*/ 115471 h 795676"/>
              <a:gd name="connsiteX383" fmla="*/ 1004238 w 1471018"/>
              <a:gd name="connsiteY383" fmla="*/ 112813 h 795676"/>
              <a:gd name="connsiteX384" fmla="*/ 800688 w 1471018"/>
              <a:gd name="connsiteY384" fmla="*/ 97622 h 795676"/>
              <a:gd name="connsiteX385" fmla="*/ 813980 w 1471018"/>
              <a:gd name="connsiteY385" fmla="*/ 106356 h 795676"/>
              <a:gd name="connsiteX386" fmla="*/ 807904 w 1471018"/>
              <a:gd name="connsiteY386" fmla="*/ 130661 h 795676"/>
              <a:gd name="connsiteX387" fmla="*/ 783599 w 1471018"/>
              <a:gd name="connsiteY387" fmla="*/ 124585 h 795676"/>
              <a:gd name="connsiteX388" fmla="*/ 789675 w 1471018"/>
              <a:gd name="connsiteY388" fmla="*/ 100280 h 795676"/>
              <a:gd name="connsiteX389" fmla="*/ 800688 w 1471018"/>
              <a:gd name="connsiteY389" fmla="*/ 97622 h 795676"/>
              <a:gd name="connsiteX390" fmla="*/ 1128799 w 1471018"/>
              <a:gd name="connsiteY390" fmla="*/ 85470 h 795676"/>
              <a:gd name="connsiteX391" fmla="*/ 1142090 w 1471018"/>
              <a:gd name="connsiteY391" fmla="*/ 94204 h 795676"/>
              <a:gd name="connsiteX392" fmla="*/ 1136014 w 1471018"/>
              <a:gd name="connsiteY392" fmla="*/ 118509 h 795676"/>
              <a:gd name="connsiteX393" fmla="*/ 1111709 w 1471018"/>
              <a:gd name="connsiteY393" fmla="*/ 112433 h 795676"/>
              <a:gd name="connsiteX394" fmla="*/ 1117785 w 1471018"/>
              <a:gd name="connsiteY394" fmla="*/ 88128 h 795676"/>
              <a:gd name="connsiteX395" fmla="*/ 1128799 w 1471018"/>
              <a:gd name="connsiteY395" fmla="*/ 85470 h 795676"/>
              <a:gd name="connsiteX396" fmla="*/ 515112 w 1471018"/>
              <a:gd name="connsiteY396" fmla="*/ 85470 h 795676"/>
              <a:gd name="connsiteX397" fmla="*/ 528402 w 1471018"/>
              <a:gd name="connsiteY397" fmla="*/ 94204 h 795676"/>
              <a:gd name="connsiteX398" fmla="*/ 522328 w 1471018"/>
              <a:gd name="connsiteY398" fmla="*/ 118509 h 795676"/>
              <a:gd name="connsiteX399" fmla="*/ 498023 w 1471018"/>
              <a:gd name="connsiteY399" fmla="*/ 112433 h 795676"/>
              <a:gd name="connsiteX400" fmla="*/ 504099 w 1471018"/>
              <a:gd name="connsiteY400" fmla="*/ 88128 h 795676"/>
              <a:gd name="connsiteX401" fmla="*/ 515112 w 1471018"/>
              <a:gd name="connsiteY401" fmla="*/ 85470 h 795676"/>
              <a:gd name="connsiteX402" fmla="*/ 682203 w 1471018"/>
              <a:gd name="connsiteY402" fmla="*/ 73318 h 795676"/>
              <a:gd name="connsiteX403" fmla="*/ 695495 w 1471018"/>
              <a:gd name="connsiteY403" fmla="*/ 82052 h 795676"/>
              <a:gd name="connsiteX404" fmla="*/ 689419 w 1471018"/>
              <a:gd name="connsiteY404" fmla="*/ 106357 h 795676"/>
              <a:gd name="connsiteX405" fmla="*/ 665114 w 1471018"/>
              <a:gd name="connsiteY405" fmla="*/ 100281 h 795676"/>
              <a:gd name="connsiteX406" fmla="*/ 671190 w 1471018"/>
              <a:gd name="connsiteY406" fmla="*/ 75976 h 795676"/>
              <a:gd name="connsiteX407" fmla="*/ 682203 w 1471018"/>
              <a:gd name="connsiteY407" fmla="*/ 73318 h 795676"/>
              <a:gd name="connsiteX408" fmla="*/ 159669 w 1471018"/>
              <a:gd name="connsiteY408" fmla="*/ 67242 h 795676"/>
              <a:gd name="connsiteX409" fmla="*/ 172960 w 1471018"/>
              <a:gd name="connsiteY409" fmla="*/ 75976 h 795676"/>
              <a:gd name="connsiteX410" fmla="*/ 166884 w 1471018"/>
              <a:gd name="connsiteY410" fmla="*/ 100281 h 795676"/>
              <a:gd name="connsiteX411" fmla="*/ 142579 w 1471018"/>
              <a:gd name="connsiteY411" fmla="*/ 94205 h 795676"/>
              <a:gd name="connsiteX412" fmla="*/ 148655 w 1471018"/>
              <a:gd name="connsiteY412" fmla="*/ 69900 h 795676"/>
              <a:gd name="connsiteX413" fmla="*/ 159669 w 1471018"/>
              <a:gd name="connsiteY413" fmla="*/ 67242 h 795676"/>
              <a:gd name="connsiteX414" fmla="*/ 1453871 w 1471018"/>
              <a:gd name="connsiteY414" fmla="*/ 58127 h 795676"/>
              <a:gd name="connsiteX415" fmla="*/ 1467163 w 1471018"/>
              <a:gd name="connsiteY415" fmla="*/ 66861 h 795676"/>
              <a:gd name="connsiteX416" fmla="*/ 1461087 w 1471018"/>
              <a:gd name="connsiteY416" fmla="*/ 91166 h 795676"/>
              <a:gd name="connsiteX417" fmla="*/ 1436782 w 1471018"/>
              <a:gd name="connsiteY417" fmla="*/ 85090 h 795676"/>
              <a:gd name="connsiteX418" fmla="*/ 1442858 w 1471018"/>
              <a:gd name="connsiteY418" fmla="*/ 60785 h 795676"/>
              <a:gd name="connsiteX419" fmla="*/ 1453871 w 1471018"/>
              <a:gd name="connsiteY419" fmla="*/ 58127 h 795676"/>
              <a:gd name="connsiteX420" fmla="*/ 47254 w 1471018"/>
              <a:gd name="connsiteY420" fmla="*/ 58127 h 795676"/>
              <a:gd name="connsiteX421" fmla="*/ 60546 w 1471018"/>
              <a:gd name="connsiteY421" fmla="*/ 66861 h 795676"/>
              <a:gd name="connsiteX422" fmla="*/ 54470 w 1471018"/>
              <a:gd name="connsiteY422" fmla="*/ 91166 h 795676"/>
              <a:gd name="connsiteX423" fmla="*/ 30165 w 1471018"/>
              <a:gd name="connsiteY423" fmla="*/ 85090 h 795676"/>
              <a:gd name="connsiteX424" fmla="*/ 36241 w 1471018"/>
              <a:gd name="connsiteY424" fmla="*/ 60785 h 795676"/>
              <a:gd name="connsiteX425" fmla="*/ 47254 w 1471018"/>
              <a:gd name="connsiteY425" fmla="*/ 58127 h 795676"/>
              <a:gd name="connsiteX426" fmla="*/ 314611 w 1471018"/>
              <a:gd name="connsiteY426" fmla="*/ 55089 h 795676"/>
              <a:gd name="connsiteX427" fmla="*/ 327903 w 1471018"/>
              <a:gd name="connsiteY427" fmla="*/ 63823 h 795676"/>
              <a:gd name="connsiteX428" fmla="*/ 321827 w 1471018"/>
              <a:gd name="connsiteY428" fmla="*/ 88128 h 795676"/>
              <a:gd name="connsiteX429" fmla="*/ 297522 w 1471018"/>
              <a:gd name="connsiteY429" fmla="*/ 82052 h 795676"/>
              <a:gd name="connsiteX430" fmla="*/ 303598 w 1471018"/>
              <a:gd name="connsiteY430" fmla="*/ 57747 h 795676"/>
              <a:gd name="connsiteX431" fmla="*/ 314611 w 1471018"/>
              <a:gd name="connsiteY431" fmla="*/ 55089 h 795676"/>
              <a:gd name="connsiteX432" fmla="*/ 885754 w 1471018"/>
              <a:gd name="connsiteY432" fmla="*/ 52051 h 795676"/>
              <a:gd name="connsiteX433" fmla="*/ 899046 w 1471018"/>
              <a:gd name="connsiteY433" fmla="*/ 60785 h 795676"/>
              <a:gd name="connsiteX434" fmla="*/ 892970 w 1471018"/>
              <a:gd name="connsiteY434" fmla="*/ 85090 h 795676"/>
              <a:gd name="connsiteX435" fmla="*/ 868665 w 1471018"/>
              <a:gd name="connsiteY435" fmla="*/ 79014 h 795676"/>
              <a:gd name="connsiteX436" fmla="*/ 874741 w 1471018"/>
              <a:gd name="connsiteY436" fmla="*/ 54709 h 795676"/>
              <a:gd name="connsiteX437" fmla="*/ 885754 w 1471018"/>
              <a:gd name="connsiteY437" fmla="*/ 52051 h 795676"/>
              <a:gd name="connsiteX438" fmla="*/ 1341464 w 1471018"/>
              <a:gd name="connsiteY438" fmla="*/ 39899 h 795676"/>
              <a:gd name="connsiteX439" fmla="*/ 1354755 w 1471018"/>
              <a:gd name="connsiteY439" fmla="*/ 48633 h 795676"/>
              <a:gd name="connsiteX440" fmla="*/ 1348679 w 1471018"/>
              <a:gd name="connsiteY440" fmla="*/ 72938 h 795676"/>
              <a:gd name="connsiteX441" fmla="*/ 1324374 w 1471018"/>
              <a:gd name="connsiteY441" fmla="*/ 66862 h 795676"/>
              <a:gd name="connsiteX442" fmla="*/ 1330450 w 1471018"/>
              <a:gd name="connsiteY442" fmla="*/ 42557 h 795676"/>
              <a:gd name="connsiteX443" fmla="*/ 1341464 w 1471018"/>
              <a:gd name="connsiteY443" fmla="*/ 39899 h 795676"/>
              <a:gd name="connsiteX444" fmla="*/ 1204751 w 1471018"/>
              <a:gd name="connsiteY444" fmla="*/ 27747 h 795676"/>
              <a:gd name="connsiteX445" fmla="*/ 1218042 w 1471018"/>
              <a:gd name="connsiteY445" fmla="*/ 36481 h 795676"/>
              <a:gd name="connsiteX446" fmla="*/ 1211966 w 1471018"/>
              <a:gd name="connsiteY446" fmla="*/ 60786 h 795676"/>
              <a:gd name="connsiteX447" fmla="*/ 1187661 w 1471018"/>
              <a:gd name="connsiteY447" fmla="*/ 54710 h 795676"/>
              <a:gd name="connsiteX448" fmla="*/ 1193737 w 1471018"/>
              <a:gd name="connsiteY448" fmla="*/ 30405 h 795676"/>
              <a:gd name="connsiteX449" fmla="*/ 1204751 w 1471018"/>
              <a:gd name="connsiteY449" fmla="*/ 27747 h 795676"/>
              <a:gd name="connsiteX450" fmla="*/ 979933 w 1471018"/>
              <a:gd name="connsiteY450" fmla="*/ 21671 h 795676"/>
              <a:gd name="connsiteX451" fmla="*/ 993225 w 1471018"/>
              <a:gd name="connsiteY451" fmla="*/ 30405 h 795676"/>
              <a:gd name="connsiteX452" fmla="*/ 987149 w 1471018"/>
              <a:gd name="connsiteY452" fmla="*/ 54710 h 795676"/>
              <a:gd name="connsiteX453" fmla="*/ 962844 w 1471018"/>
              <a:gd name="connsiteY453" fmla="*/ 48634 h 795676"/>
              <a:gd name="connsiteX454" fmla="*/ 968920 w 1471018"/>
              <a:gd name="connsiteY454" fmla="*/ 24329 h 795676"/>
              <a:gd name="connsiteX455" fmla="*/ 979933 w 1471018"/>
              <a:gd name="connsiteY455" fmla="*/ 21671 h 795676"/>
              <a:gd name="connsiteX456" fmla="*/ 451312 w 1471018"/>
              <a:gd name="connsiteY456" fmla="*/ 8759 h 795676"/>
              <a:gd name="connsiteX457" fmla="*/ 464603 w 1471018"/>
              <a:gd name="connsiteY457" fmla="*/ 21291 h 795676"/>
              <a:gd name="connsiteX458" fmla="*/ 458526 w 1471018"/>
              <a:gd name="connsiteY458" fmla="*/ 45596 h 795676"/>
              <a:gd name="connsiteX459" fmla="*/ 434225 w 1471018"/>
              <a:gd name="connsiteY459" fmla="*/ 39520 h 795676"/>
              <a:gd name="connsiteX460" fmla="*/ 440301 w 1471018"/>
              <a:gd name="connsiteY460" fmla="*/ 12177 h 795676"/>
              <a:gd name="connsiteX461" fmla="*/ 451312 w 1471018"/>
              <a:gd name="connsiteY461" fmla="*/ 8759 h 795676"/>
              <a:gd name="connsiteX462" fmla="*/ 1049824 w 1471018"/>
              <a:gd name="connsiteY462" fmla="*/ 0 h 795676"/>
              <a:gd name="connsiteX463" fmla="*/ 1083563 w 1471018"/>
              <a:gd name="connsiteY463" fmla="*/ 0 h 795676"/>
              <a:gd name="connsiteX464" fmla="*/ 1083987 w 1471018"/>
              <a:gd name="connsiteY464" fmla="*/ 2304 h 795676"/>
              <a:gd name="connsiteX465" fmla="*/ 1075253 w 1471018"/>
              <a:gd name="connsiteY465" fmla="*/ 12178 h 795676"/>
              <a:gd name="connsiteX466" fmla="*/ 1050948 w 1471018"/>
              <a:gd name="connsiteY466" fmla="*/ 6102 h 795676"/>
              <a:gd name="connsiteX467" fmla="*/ 773962 w 1471018"/>
              <a:gd name="connsiteY467" fmla="*/ 0 h 795676"/>
              <a:gd name="connsiteX468" fmla="*/ 806875 w 1471018"/>
              <a:gd name="connsiteY468" fmla="*/ 0 h 795676"/>
              <a:gd name="connsiteX469" fmla="*/ 798790 w 1471018"/>
              <a:gd name="connsiteY469" fmla="*/ 9140 h 795676"/>
              <a:gd name="connsiteX470" fmla="*/ 774485 w 1471018"/>
              <a:gd name="connsiteY470" fmla="*/ 3064 h 795676"/>
              <a:gd name="connsiteX471" fmla="*/ 659033 w 1471018"/>
              <a:gd name="connsiteY471" fmla="*/ 0 h 795676"/>
              <a:gd name="connsiteX472" fmla="*/ 688741 w 1471018"/>
              <a:gd name="connsiteY472" fmla="*/ 0 h 795676"/>
              <a:gd name="connsiteX473" fmla="*/ 683343 w 1471018"/>
              <a:gd name="connsiteY473" fmla="*/ 6102 h 795676"/>
              <a:gd name="connsiteX474" fmla="*/ 659038 w 1471018"/>
              <a:gd name="connsiteY474" fmla="*/ 26 h 795676"/>
              <a:gd name="connsiteX475" fmla="*/ 558807 w 1471018"/>
              <a:gd name="connsiteY475" fmla="*/ 0 h 795676"/>
              <a:gd name="connsiteX476" fmla="*/ 589125 w 1471018"/>
              <a:gd name="connsiteY476" fmla="*/ 0 h 795676"/>
              <a:gd name="connsiteX477" fmla="*/ 589163 w 1471018"/>
              <a:gd name="connsiteY477" fmla="*/ 25 h 795676"/>
              <a:gd name="connsiteX478" fmla="*/ 583087 w 1471018"/>
              <a:gd name="connsiteY478" fmla="*/ 24330 h 795676"/>
              <a:gd name="connsiteX479" fmla="*/ 558782 w 1471018"/>
              <a:gd name="connsiteY479" fmla="*/ 18254 h 795676"/>
              <a:gd name="connsiteX480" fmla="*/ 556124 w 1471018"/>
              <a:gd name="connsiteY480" fmla="*/ 2683 h 795676"/>
              <a:gd name="connsiteX481" fmla="*/ 189731 w 1471018"/>
              <a:gd name="connsiteY481" fmla="*/ 0 h 795676"/>
              <a:gd name="connsiteX482" fmla="*/ 223240 w 1471018"/>
              <a:gd name="connsiteY482" fmla="*/ 0 h 795676"/>
              <a:gd name="connsiteX483" fmla="*/ 224224 w 1471018"/>
              <a:gd name="connsiteY483" fmla="*/ 5342 h 795676"/>
              <a:gd name="connsiteX484" fmla="*/ 215490 w 1471018"/>
              <a:gd name="connsiteY484" fmla="*/ 15216 h 795676"/>
              <a:gd name="connsiteX485" fmla="*/ 191185 w 1471018"/>
              <a:gd name="connsiteY485" fmla="*/ 9140 h 7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471018" h="795676">
                <a:moveTo>
                  <a:pt x="117137" y="759920"/>
                </a:moveTo>
                <a:cubicBezTo>
                  <a:pt x="121315" y="761059"/>
                  <a:pt x="125872" y="764097"/>
                  <a:pt x="130429" y="768654"/>
                </a:cubicBezTo>
                <a:cubicBezTo>
                  <a:pt x="139543" y="777769"/>
                  <a:pt x="133467" y="786883"/>
                  <a:pt x="124353" y="792959"/>
                </a:cubicBezTo>
                <a:cubicBezTo>
                  <a:pt x="118277" y="795997"/>
                  <a:pt x="106124" y="799035"/>
                  <a:pt x="100048" y="786883"/>
                </a:cubicBezTo>
                <a:cubicBezTo>
                  <a:pt x="93972" y="771692"/>
                  <a:pt x="97010" y="765616"/>
                  <a:pt x="106124" y="762578"/>
                </a:cubicBezTo>
                <a:cubicBezTo>
                  <a:pt x="109162" y="759540"/>
                  <a:pt x="112960" y="758781"/>
                  <a:pt x="117137" y="759920"/>
                </a:cubicBezTo>
                <a:close/>
                <a:moveTo>
                  <a:pt x="220419" y="753844"/>
                </a:moveTo>
                <a:cubicBezTo>
                  <a:pt x="224596" y="754983"/>
                  <a:pt x="229153" y="758021"/>
                  <a:pt x="233710" y="762578"/>
                </a:cubicBezTo>
                <a:cubicBezTo>
                  <a:pt x="242824" y="771692"/>
                  <a:pt x="236748" y="780807"/>
                  <a:pt x="227634" y="786883"/>
                </a:cubicBezTo>
                <a:cubicBezTo>
                  <a:pt x="221557" y="789921"/>
                  <a:pt x="209405" y="792959"/>
                  <a:pt x="203329" y="780807"/>
                </a:cubicBezTo>
                <a:cubicBezTo>
                  <a:pt x="197253" y="768654"/>
                  <a:pt x="197253" y="762578"/>
                  <a:pt x="209405" y="756502"/>
                </a:cubicBezTo>
                <a:cubicBezTo>
                  <a:pt x="212443" y="753464"/>
                  <a:pt x="216241" y="752705"/>
                  <a:pt x="220419" y="753844"/>
                </a:cubicBezTo>
                <a:close/>
                <a:moveTo>
                  <a:pt x="25999" y="741691"/>
                </a:moveTo>
                <a:cubicBezTo>
                  <a:pt x="30176" y="742830"/>
                  <a:pt x="34733" y="745868"/>
                  <a:pt x="39290" y="750425"/>
                </a:cubicBezTo>
                <a:cubicBezTo>
                  <a:pt x="48404" y="759540"/>
                  <a:pt x="42328" y="768654"/>
                  <a:pt x="33214" y="774730"/>
                </a:cubicBezTo>
                <a:cubicBezTo>
                  <a:pt x="27138" y="777768"/>
                  <a:pt x="14985" y="780806"/>
                  <a:pt x="8909" y="768654"/>
                </a:cubicBezTo>
                <a:cubicBezTo>
                  <a:pt x="2834" y="756501"/>
                  <a:pt x="5872" y="750425"/>
                  <a:pt x="14985" y="744349"/>
                </a:cubicBezTo>
                <a:cubicBezTo>
                  <a:pt x="18023" y="741311"/>
                  <a:pt x="21821" y="740552"/>
                  <a:pt x="25999" y="741691"/>
                </a:cubicBezTo>
                <a:close/>
                <a:moveTo>
                  <a:pt x="329796" y="735615"/>
                </a:moveTo>
                <a:cubicBezTo>
                  <a:pt x="333974" y="736754"/>
                  <a:pt x="338531" y="739792"/>
                  <a:pt x="343088" y="744349"/>
                </a:cubicBezTo>
                <a:cubicBezTo>
                  <a:pt x="352202" y="753463"/>
                  <a:pt x="346126" y="762578"/>
                  <a:pt x="337012" y="768654"/>
                </a:cubicBezTo>
                <a:cubicBezTo>
                  <a:pt x="330935" y="771692"/>
                  <a:pt x="318783" y="774730"/>
                  <a:pt x="312707" y="762578"/>
                </a:cubicBezTo>
                <a:cubicBezTo>
                  <a:pt x="306631" y="747387"/>
                  <a:pt x="306631" y="741311"/>
                  <a:pt x="318783" y="738273"/>
                </a:cubicBezTo>
                <a:cubicBezTo>
                  <a:pt x="321821" y="735235"/>
                  <a:pt x="325619" y="734476"/>
                  <a:pt x="329796" y="735615"/>
                </a:cubicBezTo>
                <a:close/>
                <a:moveTo>
                  <a:pt x="442198" y="702197"/>
                </a:moveTo>
                <a:cubicBezTo>
                  <a:pt x="446375" y="703336"/>
                  <a:pt x="450932" y="706374"/>
                  <a:pt x="455488" y="710931"/>
                </a:cubicBezTo>
                <a:cubicBezTo>
                  <a:pt x="464602" y="720045"/>
                  <a:pt x="458526" y="729160"/>
                  <a:pt x="449413" y="735236"/>
                </a:cubicBezTo>
                <a:cubicBezTo>
                  <a:pt x="443338" y="738274"/>
                  <a:pt x="431186" y="741312"/>
                  <a:pt x="425110" y="729160"/>
                </a:cubicBezTo>
                <a:cubicBezTo>
                  <a:pt x="419035" y="717007"/>
                  <a:pt x="422073" y="710931"/>
                  <a:pt x="431186" y="704855"/>
                </a:cubicBezTo>
                <a:cubicBezTo>
                  <a:pt x="434224" y="701817"/>
                  <a:pt x="438021" y="701058"/>
                  <a:pt x="442198" y="702197"/>
                </a:cubicBezTo>
                <a:close/>
                <a:moveTo>
                  <a:pt x="542453" y="668778"/>
                </a:moveTo>
                <a:cubicBezTo>
                  <a:pt x="546631" y="669917"/>
                  <a:pt x="551188" y="672955"/>
                  <a:pt x="555745" y="677512"/>
                </a:cubicBezTo>
                <a:cubicBezTo>
                  <a:pt x="564859" y="686627"/>
                  <a:pt x="558783" y="695741"/>
                  <a:pt x="549669" y="701817"/>
                </a:cubicBezTo>
                <a:cubicBezTo>
                  <a:pt x="543593" y="704855"/>
                  <a:pt x="531440" y="707893"/>
                  <a:pt x="525364" y="695741"/>
                </a:cubicBezTo>
                <a:cubicBezTo>
                  <a:pt x="519291" y="683589"/>
                  <a:pt x="522328" y="677512"/>
                  <a:pt x="531440" y="671436"/>
                </a:cubicBezTo>
                <a:cubicBezTo>
                  <a:pt x="534478" y="668398"/>
                  <a:pt x="538276" y="667639"/>
                  <a:pt x="542453" y="668778"/>
                </a:cubicBezTo>
                <a:close/>
                <a:moveTo>
                  <a:pt x="132328" y="650549"/>
                </a:moveTo>
                <a:cubicBezTo>
                  <a:pt x="136506" y="651688"/>
                  <a:pt x="141063" y="654726"/>
                  <a:pt x="145620" y="659283"/>
                </a:cubicBezTo>
                <a:cubicBezTo>
                  <a:pt x="154734" y="668398"/>
                  <a:pt x="148658" y="677512"/>
                  <a:pt x="139544" y="683588"/>
                </a:cubicBezTo>
                <a:cubicBezTo>
                  <a:pt x="133468" y="686626"/>
                  <a:pt x="121315" y="689664"/>
                  <a:pt x="115239" y="677512"/>
                </a:cubicBezTo>
                <a:cubicBezTo>
                  <a:pt x="109163" y="662321"/>
                  <a:pt x="112201" y="656245"/>
                  <a:pt x="121315" y="653207"/>
                </a:cubicBezTo>
                <a:cubicBezTo>
                  <a:pt x="124353" y="650169"/>
                  <a:pt x="128151" y="649410"/>
                  <a:pt x="132328" y="650549"/>
                </a:cubicBezTo>
                <a:close/>
                <a:moveTo>
                  <a:pt x="642709" y="641435"/>
                </a:moveTo>
                <a:cubicBezTo>
                  <a:pt x="646887" y="642574"/>
                  <a:pt x="651444" y="645612"/>
                  <a:pt x="656001" y="650169"/>
                </a:cubicBezTo>
                <a:cubicBezTo>
                  <a:pt x="665115" y="659283"/>
                  <a:pt x="659039" y="668398"/>
                  <a:pt x="649925" y="674474"/>
                </a:cubicBezTo>
                <a:cubicBezTo>
                  <a:pt x="643849" y="677512"/>
                  <a:pt x="631696" y="680550"/>
                  <a:pt x="625620" y="668398"/>
                </a:cubicBezTo>
                <a:cubicBezTo>
                  <a:pt x="619544" y="653207"/>
                  <a:pt x="622582" y="647131"/>
                  <a:pt x="631696" y="644093"/>
                </a:cubicBezTo>
                <a:cubicBezTo>
                  <a:pt x="634734" y="641055"/>
                  <a:pt x="638532" y="640296"/>
                  <a:pt x="642709" y="641435"/>
                </a:cubicBezTo>
                <a:close/>
                <a:moveTo>
                  <a:pt x="235618" y="641435"/>
                </a:moveTo>
                <a:cubicBezTo>
                  <a:pt x="239795" y="642574"/>
                  <a:pt x="244352" y="645612"/>
                  <a:pt x="248910" y="650169"/>
                </a:cubicBezTo>
                <a:cubicBezTo>
                  <a:pt x="258024" y="659283"/>
                  <a:pt x="251948" y="668398"/>
                  <a:pt x="242833" y="674474"/>
                </a:cubicBezTo>
                <a:cubicBezTo>
                  <a:pt x="236757" y="677512"/>
                  <a:pt x="224605" y="680550"/>
                  <a:pt x="218529" y="668398"/>
                </a:cubicBezTo>
                <a:cubicBezTo>
                  <a:pt x="215491" y="656245"/>
                  <a:pt x="215491" y="647131"/>
                  <a:pt x="224605" y="644093"/>
                </a:cubicBezTo>
                <a:cubicBezTo>
                  <a:pt x="227643" y="641055"/>
                  <a:pt x="231440" y="640296"/>
                  <a:pt x="235618" y="641435"/>
                </a:cubicBezTo>
                <a:close/>
                <a:moveTo>
                  <a:pt x="338904" y="629283"/>
                </a:moveTo>
                <a:cubicBezTo>
                  <a:pt x="343081" y="630422"/>
                  <a:pt x="347639" y="633460"/>
                  <a:pt x="352196" y="638017"/>
                </a:cubicBezTo>
                <a:cubicBezTo>
                  <a:pt x="361310" y="647131"/>
                  <a:pt x="355234" y="656246"/>
                  <a:pt x="346120" y="662322"/>
                </a:cubicBezTo>
                <a:cubicBezTo>
                  <a:pt x="340044" y="665360"/>
                  <a:pt x="327891" y="668398"/>
                  <a:pt x="321815" y="656246"/>
                </a:cubicBezTo>
                <a:cubicBezTo>
                  <a:pt x="315739" y="641055"/>
                  <a:pt x="318777" y="634979"/>
                  <a:pt x="327891" y="631941"/>
                </a:cubicBezTo>
                <a:cubicBezTo>
                  <a:pt x="330929" y="628903"/>
                  <a:pt x="334726" y="628144"/>
                  <a:pt x="338904" y="629283"/>
                </a:cubicBezTo>
                <a:close/>
                <a:moveTo>
                  <a:pt x="32070" y="601940"/>
                </a:moveTo>
                <a:cubicBezTo>
                  <a:pt x="36247" y="603079"/>
                  <a:pt x="40804" y="606117"/>
                  <a:pt x="45361" y="610674"/>
                </a:cubicBezTo>
                <a:cubicBezTo>
                  <a:pt x="54475" y="619788"/>
                  <a:pt x="48399" y="628903"/>
                  <a:pt x="39285" y="634979"/>
                </a:cubicBezTo>
                <a:cubicBezTo>
                  <a:pt x="33209" y="638017"/>
                  <a:pt x="21056" y="641055"/>
                  <a:pt x="14981" y="628903"/>
                </a:cubicBezTo>
                <a:cubicBezTo>
                  <a:pt x="8905" y="616750"/>
                  <a:pt x="11943" y="607636"/>
                  <a:pt x="21056" y="604598"/>
                </a:cubicBezTo>
                <a:cubicBezTo>
                  <a:pt x="24094" y="601560"/>
                  <a:pt x="27892" y="600801"/>
                  <a:pt x="32070" y="601940"/>
                </a:cubicBezTo>
                <a:close/>
                <a:moveTo>
                  <a:pt x="752079" y="586750"/>
                </a:moveTo>
                <a:cubicBezTo>
                  <a:pt x="756257" y="587889"/>
                  <a:pt x="760814" y="590927"/>
                  <a:pt x="765371" y="595484"/>
                </a:cubicBezTo>
                <a:cubicBezTo>
                  <a:pt x="774485" y="604598"/>
                  <a:pt x="768409" y="613713"/>
                  <a:pt x="759295" y="619789"/>
                </a:cubicBezTo>
                <a:cubicBezTo>
                  <a:pt x="753218" y="622827"/>
                  <a:pt x="741066" y="625865"/>
                  <a:pt x="734990" y="613713"/>
                </a:cubicBezTo>
                <a:cubicBezTo>
                  <a:pt x="728914" y="601560"/>
                  <a:pt x="731952" y="595484"/>
                  <a:pt x="741066" y="589408"/>
                </a:cubicBezTo>
                <a:cubicBezTo>
                  <a:pt x="744104" y="586370"/>
                  <a:pt x="747902" y="585611"/>
                  <a:pt x="752079" y="586750"/>
                </a:cubicBezTo>
                <a:close/>
                <a:moveTo>
                  <a:pt x="436123" y="583712"/>
                </a:moveTo>
                <a:cubicBezTo>
                  <a:pt x="440300" y="584851"/>
                  <a:pt x="444857" y="587889"/>
                  <a:pt x="449413" y="592446"/>
                </a:cubicBezTo>
                <a:cubicBezTo>
                  <a:pt x="458525" y="601560"/>
                  <a:pt x="452450" y="610675"/>
                  <a:pt x="443339" y="616751"/>
                </a:cubicBezTo>
                <a:cubicBezTo>
                  <a:pt x="437263" y="619789"/>
                  <a:pt x="425114" y="622827"/>
                  <a:pt x="419039" y="610675"/>
                </a:cubicBezTo>
                <a:cubicBezTo>
                  <a:pt x="416003" y="598522"/>
                  <a:pt x="416003" y="592446"/>
                  <a:pt x="425114" y="586370"/>
                </a:cubicBezTo>
                <a:cubicBezTo>
                  <a:pt x="428151" y="583332"/>
                  <a:pt x="431946" y="582573"/>
                  <a:pt x="436123" y="583712"/>
                </a:cubicBezTo>
                <a:close/>
                <a:moveTo>
                  <a:pt x="548529" y="556370"/>
                </a:moveTo>
                <a:cubicBezTo>
                  <a:pt x="552707" y="557509"/>
                  <a:pt x="557264" y="560547"/>
                  <a:pt x="561821" y="565104"/>
                </a:cubicBezTo>
                <a:cubicBezTo>
                  <a:pt x="570935" y="574218"/>
                  <a:pt x="564859" y="583333"/>
                  <a:pt x="555745" y="589409"/>
                </a:cubicBezTo>
                <a:cubicBezTo>
                  <a:pt x="549669" y="592447"/>
                  <a:pt x="537516" y="595485"/>
                  <a:pt x="531440" y="583333"/>
                </a:cubicBezTo>
                <a:cubicBezTo>
                  <a:pt x="525364" y="571180"/>
                  <a:pt x="528402" y="565104"/>
                  <a:pt x="537516" y="559028"/>
                </a:cubicBezTo>
                <a:cubicBezTo>
                  <a:pt x="540554" y="555990"/>
                  <a:pt x="544352" y="555231"/>
                  <a:pt x="548529" y="556370"/>
                </a:cubicBezTo>
                <a:close/>
                <a:moveTo>
                  <a:pt x="852335" y="550293"/>
                </a:moveTo>
                <a:cubicBezTo>
                  <a:pt x="856513" y="551432"/>
                  <a:pt x="861070" y="554470"/>
                  <a:pt x="865627" y="559027"/>
                </a:cubicBezTo>
                <a:cubicBezTo>
                  <a:pt x="874741" y="568141"/>
                  <a:pt x="868665" y="577256"/>
                  <a:pt x="859551" y="583332"/>
                </a:cubicBezTo>
                <a:cubicBezTo>
                  <a:pt x="853475" y="586370"/>
                  <a:pt x="841322" y="589408"/>
                  <a:pt x="835246" y="577256"/>
                </a:cubicBezTo>
                <a:cubicBezTo>
                  <a:pt x="829170" y="565103"/>
                  <a:pt x="832208" y="559027"/>
                  <a:pt x="841322" y="552951"/>
                </a:cubicBezTo>
                <a:cubicBezTo>
                  <a:pt x="844360" y="549913"/>
                  <a:pt x="848158" y="549154"/>
                  <a:pt x="852335" y="550293"/>
                </a:cubicBezTo>
                <a:close/>
                <a:moveTo>
                  <a:pt x="667013" y="532065"/>
                </a:moveTo>
                <a:cubicBezTo>
                  <a:pt x="671191" y="533204"/>
                  <a:pt x="675748" y="536242"/>
                  <a:pt x="680305" y="540799"/>
                </a:cubicBezTo>
                <a:cubicBezTo>
                  <a:pt x="689419" y="549914"/>
                  <a:pt x="683343" y="559028"/>
                  <a:pt x="674229" y="565104"/>
                </a:cubicBezTo>
                <a:cubicBezTo>
                  <a:pt x="668153" y="568142"/>
                  <a:pt x="656000" y="571180"/>
                  <a:pt x="649924" y="559028"/>
                </a:cubicBezTo>
                <a:cubicBezTo>
                  <a:pt x="643848" y="546876"/>
                  <a:pt x="646886" y="540799"/>
                  <a:pt x="656000" y="534723"/>
                </a:cubicBezTo>
                <a:cubicBezTo>
                  <a:pt x="659038" y="531685"/>
                  <a:pt x="662836" y="530926"/>
                  <a:pt x="667013" y="532065"/>
                </a:cubicBezTo>
                <a:close/>
                <a:moveTo>
                  <a:pt x="126251" y="532065"/>
                </a:moveTo>
                <a:cubicBezTo>
                  <a:pt x="130428" y="533204"/>
                  <a:pt x="134985" y="536242"/>
                  <a:pt x="139543" y="540799"/>
                </a:cubicBezTo>
                <a:cubicBezTo>
                  <a:pt x="148657" y="549914"/>
                  <a:pt x="142581" y="559028"/>
                  <a:pt x="133467" y="565104"/>
                </a:cubicBezTo>
                <a:cubicBezTo>
                  <a:pt x="127390" y="568142"/>
                  <a:pt x="115238" y="571180"/>
                  <a:pt x="109162" y="559028"/>
                </a:cubicBezTo>
                <a:cubicBezTo>
                  <a:pt x="103086" y="546876"/>
                  <a:pt x="103086" y="540799"/>
                  <a:pt x="115238" y="534723"/>
                </a:cubicBezTo>
                <a:cubicBezTo>
                  <a:pt x="118276" y="531685"/>
                  <a:pt x="122073" y="530926"/>
                  <a:pt x="126251" y="532065"/>
                </a:cubicBezTo>
                <a:close/>
                <a:moveTo>
                  <a:pt x="226503" y="529027"/>
                </a:moveTo>
                <a:cubicBezTo>
                  <a:pt x="230680" y="530166"/>
                  <a:pt x="235237" y="533204"/>
                  <a:pt x="239794" y="537761"/>
                </a:cubicBezTo>
                <a:cubicBezTo>
                  <a:pt x="248908" y="546876"/>
                  <a:pt x="242832" y="555990"/>
                  <a:pt x="233718" y="562066"/>
                </a:cubicBezTo>
                <a:cubicBezTo>
                  <a:pt x="227641" y="565104"/>
                  <a:pt x="215490" y="568142"/>
                  <a:pt x="209414" y="555990"/>
                </a:cubicBezTo>
                <a:cubicBezTo>
                  <a:pt x="203338" y="540799"/>
                  <a:pt x="203338" y="534723"/>
                  <a:pt x="215490" y="531685"/>
                </a:cubicBezTo>
                <a:cubicBezTo>
                  <a:pt x="218528" y="528647"/>
                  <a:pt x="222325" y="527888"/>
                  <a:pt x="226503" y="529027"/>
                </a:cubicBezTo>
                <a:close/>
                <a:moveTo>
                  <a:pt x="332836" y="519913"/>
                </a:moveTo>
                <a:cubicBezTo>
                  <a:pt x="337014" y="521052"/>
                  <a:pt x="341571" y="524090"/>
                  <a:pt x="346128" y="528647"/>
                </a:cubicBezTo>
                <a:cubicBezTo>
                  <a:pt x="355242" y="537761"/>
                  <a:pt x="349166" y="546876"/>
                  <a:pt x="340052" y="552952"/>
                </a:cubicBezTo>
                <a:cubicBezTo>
                  <a:pt x="333976" y="555990"/>
                  <a:pt x="321823" y="559028"/>
                  <a:pt x="315748" y="546876"/>
                </a:cubicBezTo>
                <a:cubicBezTo>
                  <a:pt x="309671" y="531685"/>
                  <a:pt x="312709" y="525609"/>
                  <a:pt x="321823" y="522571"/>
                </a:cubicBezTo>
                <a:cubicBezTo>
                  <a:pt x="324861" y="519533"/>
                  <a:pt x="328659" y="518774"/>
                  <a:pt x="332836" y="519913"/>
                </a:cubicBezTo>
                <a:close/>
                <a:moveTo>
                  <a:pt x="7768" y="507761"/>
                </a:moveTo>
                <a:cubicBezTo>
                  <a:pt x="11946" y="508900"/>
                  <a:pt x="16503" y="511938"/>
                  <a:pt x="21060" y="516495"/>
                </a:cubicBezTo>
                <a:cubicBezTo>
                  <a:pt x="30174" y="525609"/>
                  <a:pt x="24098" y="534724"/>
                  <a:pt x="14984" y="540800"/>
                </a:cubicBezTo>
                <a:cubicBezTo>
                  <a:pt x="11946" y="542319"/>
                  <a:pt x="7388" y="543838"/>
                  <a:pt x="2831" y="543458"/>
                </a:cubicBezTo>
                <a:lnTo>
                  <a:pt x="0" y="541423"/>
                </a:lnTo>
                <a:lnTo>
                  <a:pt x="0" y="509636"/>
                </a:lnTo>
                <a:close/>
                <a:moveTo>
                  <a:pt x="946515" y="486494"/>
                </a:moveTo>
                <a:cubicBezTo>
                  <a:pt x="950693" y="487633"/>
                  <a:pt x="955250" y="490671"/>
                  <a:pt x="959807" y="495228"/>
                </a:cubicBezTo>
                <a:cubicBezTo>
                  <a:pt x="968921" y="504343"/>
                  <a:pt x="962845" y="513457"/>
                  <a:pt x="953731" y="519533"/>
                </a:cubicBezTo>
                <a:cubicBezTo>
                  <a:pt x="947655" y="522571"/>
                  <a:pt x="935502" y="525609"/>
                  <a:pt x="929426" y="513457"/>
                </a:cubicBezTo>
                <a:cubicBezTo>
                  <a:pt x="923350" y="501305"/>
                  <a:pt x="926388" y="492190"/>
                  <a:pt x="935502" y="489152"/>
                </a:cubicBezTo>
                <a:cubicBezTo>
                  <a:pt x="938540" y="486114"/>
                  <a:pt x="942338" y="485355"/>
                  <a:pt x="946515" y="486494"/>
                </a:cubicBezTo>
                <a:close/>
                <a:moveTo>
                  <a:pt x="457386" y="483456"/>
                </a:moveTo>
                <a:cubicBezTo>
                  <a:pt x="461563" y="484595"/>
                  <a:pt x="466121" y="487633"/>
                  <a:pt x="470679" y="492190"/>
                </a:cubicBezTo>
                <a:cubicBezTo>
                  <a:pt x="479793" y="501305"/>
                  <a:pt x="473717" y="510419"/>
                  <a:pt x="464601" y="516495"/>
                </a:cubicBezTo>
                <a:cubicBezTo>
                  <a:pt x="458525" y="519533"/>
                  <a:pt x="446374" y="522571"/>
                  <a:pt x="440300" y="510419"/>
                </a:cubicBezTo>
                <a:cubicBezTo>
                  <a:pt x="437261" y="495228"/>
                  <a:pt x="437261" y="489152"/>
                  <a:pt x="446374" y="486114"/>
                </a:cubicBezTo>
                <a:cubicBezTo>
                  <a:pt x="449412" y="483076"/>
                  <a:pt x="453209" y="482317"/>
                  <a:pt x="457386" y="483456"/>
                </a:cubicBezTo>
                <a:close/>
                <a:moveTo>
                  <a:pt x="821954" y="456114"/>
                </a:moveTo>
                <a:cubicBezTo>
                  <a:pt x="826132" y="457253"/>
                  <a:pt x="830689" y="460291"/>
                  <a:pt x="835246" y="464848"/>
                </a:cubicBezTo>
                <a:cubicBezTo>
                  <a:pt x="844360" y="473963"/>
                  <a:pt x="838284" y="483077"/>
                  <a:pt x="829170" y="489153"/>
                </a:cubicBezTo>
                <a:cubicBezTo>
                  <a:pt x="823094" y="492191"/>
                  <a:pt x="810941" y="495229"/>
                  <a:pt x="804865" y="483077"/>
                </a:cubicBezTo>
                <a:cubicBezTo>
                  <a:pt x="798789" y="470925"/>
                  <a:pt x="801827" y="464848"/>
                  <a:pt x="810941" y="458772"/>
                </a:cubicBezTo>
                <a:cubicBezTo>
                  <a:pt x="813979" y="455734"/>
                  <a:pt x="817777" y="454975"/>
                  <a:pt x="821954" y="456114"/>
                </a:cubicBezTo>
                <a:close/>
                <a:moveTo>
                  <a:pt x="584986" y="456114"/>
                </a:moveTo>
                <a:cubicBezTo>
                  <a:pt x="589164" y="457253"/>
                  <a:pt x="593721" y="460291"/>
                  <a:pt x="598278" y="464848"/>
                </a:cubicBezTo>
                <a:cubicBezTo>
                  <a:pt x="607392" y="473963"/>
                  <a:pt x="601316" y="483077"/>
                  <a:pt x="592202" y="489153"/>
                </a:cubicBezTo>
                <a:cubicBezTo>
                  <a:pt x="586125" y="492191"/>
                  <a:pt x="573973" y="495229"/>
                  <a:pt x="567897" y="483077"/>
                </a:cubicBezTo>
                <a:cubicBezTo>
                  <a:pt x="561821" y="467886"/>
                  <a:pt x="564859" y="461810"/>
                  <a:pt x="573973" y="458772"/>
                </a:cubicBezTo>
                <a:cubicBezTo>
                  <a:pt x="577011" y="455734"/>
                  <a:pt x="580809" y="454975"/>
                  <a:pt x="584986" y="456114"/>
                </a:cubicBezTo>
                <a:close/>
                <a:moveTo>
                  <a:pt x="718660" y="443961"/>
                </a:moveTo>
                <a:cubicBezTo>
                  <a:pt x="722838" y="445100"/>
                  <a:pt x="727395" y="448138"/>
                  <a:pt x="731952" y="452695"/>
                </a:cubicBezTo>
                <a:cubicBezTo>
                  <a:pt x="741066" y="461809"/>
                  <a:pt x="734990" y="470924"/>
                  <a:pt x="725876" y="477000"/>
                </a:cubicBezTo>
                <a:cubicBezTo>
                  <a:pt x="719800" y="480038"/>
                  <a:pt x="707647" y="483076"/>
                  <a:pt x="701571" y="470924"/>
                </a:cubicBezTo>
                <a:cubicBezTo>
                  <a:pt x="695495" y="458771"/>
                  <a:pt x="698533" y="449657"/>
                  <a:pt x="707647" y="446619"/>
                </a:cubicBezTo>
                <a:cubicBezTo>
                  <a:pt x="710685" y="443581"/>
                  <a:pt x="714483" y="442822"/>
                  <a:pt x="718660" y="443961"/>
                </a:cubicBezTo>
                <a:close/>
                <a:moveTo>
                  <a:pt x="1016390" y="425733"/>
                </a:moveTo>
                <a:cubicBezTo>
                  <a:pt x="1020567" y="426872"/>
                  <a:pt x="1025124" y="429910"/>
                  <a:pt x="1029681" y="434467"/>
                </a:cubicBezTo>
                <a:cubicBezTo>
                  <a:pt x="1038796" y="443582"/>
                  <a:pt x="1032720" y="452696"/>
                  <a:pt x="1023605" y="458772"/>
                </a:cubicBezTo>
                <a:cubicBezTo>
                  <a:pt x="1017529" y="461810"/>
                  <a:pt x="1005377" y="464848"/>
                  <a:pt x="999301" y="452696"/>
                </a:cubicBezTo>
                <a:cubicBezTo>
                  <a:pt x="993225" y="437505"/>
                  <a:pt x="999301" y="434467"/>
                  <a:pt x="1005377" y="428391"/>
                </a:cubicBezTo>
                <a:cubicBezTo>
                  <a:pt x="1008415" y="425353"/>
                  <a:pt x="1012213" y="424594"/>
                  <a:pt x="1016390" y="425733"/>
                </a:cubicBezTo>
                <a:close/>
                <a:moveTo>
                  <a:pt x="250806" y="416619"/>
                </a:moveTo>
                <a:cubicBezTo>
                  <a:pt x="254983" y="417758"/>
                  <a:pt x="259540" y="420796"/>
                  <a:pt x="264098" y="425353"/>
                </a:cubicBezTo>
                <a:cubicBezTo>
                  <a:pt x="273212" y="434467"/>
                  <a:pt x="267136" y="443582"/>
                  <a:pt x="258022" y="449658"/>
                </a:cubicBezTo>
                <a:cubicBezTo>
                  <a:pt x="251944" y="452696"/>
                  <a:pt x="239793" y="455734"/>
                  <a:pt x="233717" y="443582"/>
                </a:cubicBezTo>
                <a:cubicBezTo>
                  <a:pt x="227641" y="431429"/>
                  <a:pt x="230679" y="425353"/>
                  <a:pt x="239793" y="419277"/>
                </a:cubicBezTo>
                <a:cubicBezTo>
                  <a:pt x="242831" y="416239"/>
                  <a:pt x="246628" y="415480"/>
                  <a:pt x="250806" y="416619"/>
                </a:cubicBezTo>
                <a:close/>
                <a:moveTo>
                  <a:pt x="144467" y="416619"/>
                </a:moveTo>
                <a:cubicBezTo>
                  <a:pt x="148645" y="417758"/>
                  <a:pt x="153202" y="420796"/>
                  <a:pt x="157759" y="425353"/>
                </a:cubicBezTo>
                <a:cubicBezTo>
                  <a:pt x="166873" y="434467"/>
                  <a:pt x="160797" y="443582"/>
                  <a:pt x="151683" y="449658"/>
                </a:cubicBezTo>
                <a:cubicBezTo>
                  <a:pt x="145606" y="452696"/>
                  <a:pt x="133454" y="455734"/>
                  <a:pt x="127378" y="443582"/>
                </a:cubicBezTo>
                <a:cubicBezTo>
                  <a:pt x="121302" y="431429"/>
                  <a:pt x="124340" y="425353"/>
                  <a:pt x="133454" y="419277"/>
                </a:cubicBezTo>
                <a:cubicBezTo>
                  <a:pt x="136492" y="416239"/>
                  <a:pt x="140290" y="415480"/>
                  <a:pt x="144467" y="416619"/>
                </a:cubicBezTo>
                <a:close/>
                <a:moveTo>
                  <a:pt x="29033" y="416619"/>
                </a:moveTo>
                <a:cubicBezTo>
                  <a:pt x="33210" y="417758"/>
                  <a:pt x="37767" y="420796"/>
                  <a:pt x="42324" y="425353"/>
                </a:cubicBezTo>
                <a:cubicBezTo>
                  <a:pt x="51438" y="434467"/>
                  <a:pt x="45362" y="443582"/>
                  <a:pt x="36248" y="449658"/>
                </a:cubicBezTo>
                <a:cubicBezTo>
                  <a:pt x="30173" y="452696"/>
                  <a:pt x="18020" y="455734"/>
                  <a:pt x="11944" y="443582"/>
                </a:cubicBezTo>
                <a:cubicBezTo>
                  <a:pt x="5868" y="431429"/>
                  <a:pt x="8906" y="425353"/>
                  <a:pt x="18020" y="419277"/>
                </a:cubicBezTo>
                <a:cubicBezTo>
                  <a:pt x="21058" y="416239"/>
                  <a:pt x="24855" y="415480"/>
                  <a:pt x="29033" y="416619"/>
                </a:cubicBezTo>
                <a:close/>
                <a:moveTo>
                  <a:pt x="360172" y="410543"/>
                </a:moveTo>
                <a:cubicBezTo>
                  <a:pt x="364349" y="411682"/>
                  <a:pt x="368907" y="414720"/>
                  <a:pt x="373464" y="419277"/>
                </a:cubicBezTo>
                <a:cubicBezTo>
                  <a:pt x="382577" y="428392"/>
                  <a:pt x="376502" y="437506"/>
                  <a:pt x="367388" y="443582"/>
                </a:cubicBezTo>
                <a:cubicBezTo>
                  <a:pt x="361312" y="446620"/>
                  <a:pt x="349159" y="449658"/>
                  <a:pt x="343083" y="437506"/>
                </a:cubicBezTo>
                <a:cubicBezTo>
                  <a:pt x="337007" y="425354"/>
                  <a:pt x="340045" y="419277"/>
                  <a:pt x="349159" y="413201"/>
                </a:cubicBezTo>
                <a:cubicBezTo>
                  <a:pt x="352197" y="410163"/>
                  <a:pt x="355995" y="409404"/>
                  <a:pt x="360172" y="410543"/>
                </a:cubicBezTo>
                <a:close/>
                <a:moveTo>
                  <a:pt x="1110570" y="389276"/>
                </a:moveTo>
                <a:cubicBezTo>
                  <a:pt x="1114748" y="390415"/>
                  <a:pt x="1119305" y="393453"/>
                  <a:pt x="1123862" y="398010"/>
                </a:cubicBezTo>
                <a:cubicBezTo>
                  <a:pt x="1132976" y="407124"/>
                  <a:pt x="1126900" y="416239"/>
                  <a:pt x="1117786" y="422315"/>
                </a:cubicBezTo>
                <a:cubicBezTo>
                  <a:pt x="1111710" y="425353"/>
                  <a:pt x="1099557" y="428391"/>
                  <a:pt x="1093481" y="416239"/>
                </a:cubicBezTo>
                <a:cubicBezTo>
                  <a:pt x="1087405" y="401048"/>
                  <a:pt x="1090443" y="394972"/>
                  <a:pt x="1099557" y="391934"/>
                </a:cubicBezTo>
                <a:cubicBezTo>
                  <a:pt x="1102595" y="388896"/>
                  <a:pt x="1106393" y="388137"/>
                  <a:pt x="1110570" y="389276"/>
                </a:cubicBezTo>
                <a:close/>
                <a:moveTo>
                  <a:pt x="490806" y="383200"/>
                </a:moveTo>
                <a:cubicBezTo>
                  <a:pt x="494984" y="384339"/>
                  <a:pt x="499541" y="387377"/>
                  <a:pt x="504098" y="391934"/>
                </a:cubicBezTo>
                <a:cubicBezTo>
                  <a:pt x="513212" y="401048"/>
                  <a:pt x="507136" y="410163"/>
                  <a:pt x="498022" y="416239"/>
                </a:cubicBezTo>
                <a:cubicBezTo>
                  <a:pt x="491946" y="419277"/>
                  <a:pt x="479793" y="422315"/>
                  <a:pt x="473717" y="410163"/>
                </a:cubicBezTo>
                <a:cubicBezTo>
                  <a:pt x="467641" y="394972"/>
                  <a:pt x="470679" y="388896"/>
                  <a:pt x="479793" y="385858"/>
                </a:cubicBezTo>
                <a:cubicBezTo>
                  <a:pt x="482831" y="382820"/>
                  <a:pt x="486629" y="382061"/>
                  <a:pt x="490806" y="383200"/>
                </a:cubicBezTo>
                <a:close/>
                <a:moveTo>
                  <a:pt x="900944" y="380162"/>
                </a:moveTo>
                <a:cubicBezTo>
                  <a:pt x="905122" y="381301"/>
                  <a:pt x="909679" y="384339"/>
                  <a:pt x="914236" y="388896"/>
                </a:cubicBezTo>
                <a:cubicBezTo>
                  <a:pt x="923350" y="398011"/>
                  <a:pt x="917274" y="407125"/>
                  <a:pt x="908160" y="413201"/>
                </a:cubicBezTo>
                <a:cubicBezTo>
                  <a:pt x="902084" y="416239"/>
                  <a:pt x="889931" y="419277"/>
                  <a:pt x="883855" y="407125"/>
                </a:cubicBezTo>
                <a:cubicBezTo>
                  <a:pt x="877779" y="394973"/>
                  <a:pt x="880817" y="388896"/>
                  <a:pt x="889931" y="382820"/>
                </a:cubicBezTo>
                <a:cubicBezTo>
                  <a:pt x="892969" y="379782"/>
                  <a:pt x="896767" y="379023"/>
                  <a:pt x="900944" y="380162"/>
                </a:cubicBezTo>
                <a:close/>
                <a:moveTo>
                  <a:pt x="618404" y="361934"/>
                </a:moveTo>
                <a:cubicBezTo>
                  <a:pt x="622582" y="363073"/>
                  <a:pt x="627139" y="366111"/>
                  <a:pt x="631696" y="370668"/>
                </a:cubicBezTo>
                <a:cubicBezTo>
                  <a:pt x="640810" y="379783"/>
                  <a:pt x="634734" y="388897"/>
                  <a:pt x="625620" y="394973"/>
                </a:cubicBezTo>
                <a:cubicBezTo>
                  <a:pt x="619544" y="398011"/>
                  <a:pt x="607391" y="401049"/>
                  <a:pt x="601315" y="388897"/>
                </a:cubicBezTo>
                <a:cubicBezTo>
                  <a:pt x="595239" y="376744"/>
                  <a:pt x="598277" y="370668"/>
                  <a:pt x="607391" y="364592"/>
                </a:cubicBezTo>
                <a:cubicBezTo>
                  <a:pt x="610429" y="361554"/>
                  <a:pt x="614227" y="360795"/>
                  <a:pt x="618404" y="361934"/>
                </a:cubicBezTo>
                <a:close/>
                <a:moveTo>
                  <a:pt x="749041" y="355858"/>
                </a:moveTo>
                <a:cubicBezTo>
                  <a:pt x="753219" y="356997"/>
                  <a:pt x="757776" y="360035"/>
                  <a:pt x="762333" y="364592"/>
                </a:cubicBezTo>
                <a:cubicBezTo>
                  <a:pt x="771447" y="373706"/>
                  <a:pt x="765371" y="382821"/>
                  <a:pt x="756257" y="388897"/>
                </a:cubicBezTo>
                <a:cubicBezTo>
                  <a:pt x="750181" y="391935"/>
                  <a:pt x="738028" y="394973"/>
                  <a:pt x="731952" y="382821"/>
                </a:cubicBezTo>
                <a:cubicBezTo>
                  <a:pt x="725876" y="367630"/>
                  <a:pt x="728914" y="361554"/>
                  <a:pt x="738028" y="358516"/>
                </a:cubicBezTo>
                <a:cubicBezTo>
                  <a:pt x="741066" y="355478"/>
                  <a:pt x="744864" y="354719"/>
                  <a:pt x="749041" y="355858"/>
                </a:cubicBezTo>
                <a:close/>
                <a:moveTo>
                  <a:pt x="10801" y="334591"/>
                </a:moveTo>
                <a:cubicBezTo>
                  <a:pt x="14978" y="335730"/>
                  <a:pt x="19536" y="338768"/>
                  <a:pt x="24093" y="343325"/>
                </a:cubicBezTo>
                <a:cubicBezTo>
                  <a:pt x="33207" y="352440"/>
                  <a:pt x="24093" y="364592"/>
                  <a:pt x="18017" y="367630"/>
                </a:cubicBezTo>
                <a:cubicBezTo>
                  <a:pt x="14979" y="369149"/>
                  <a:pt x="10422" y="370668"/>
                  <a:pt x="5865" y="370288"/>
                </a:cubicBezTo>
                <a:lnTo>
                  <a:pt x="0" y="366073"/>
                </a:lnTo>
                <a:lnTo>
                  <a:pt x="0" y="337198"/>
                </a:lnTo>
                <a:close/>
                <a:moveTo>
                  <a:pt x="1213864" y="313325"/>
                </a:moveTo>
                <a:cubicBezTo>
                  <a:pt x="1218042" y="314464"/>
                  <a:pt x="1222599" y="317502"/>
                  <a:pt x="1227156" y="322059"/>
                </a:cubicBezTo>
                <a:cubicBezTo>
                  <a:pt x="1236270" y="331173"/>
                  <a:pt x="1230194" y="340288"/>
                  <a:pt x="1221080" y="346364"/>
                </a:cubicBezTo>
                <a:cubicBezTo>
                  <a:pt x="1215004" y="349402"/>
                  <a:pt x="1202851" y="352440"/>
                  <a:pt x="1196775" y="340288"/>
                </a:cubicBezTo>
                <a:cubicBezTo>
                  <a:pt x="1190699" y="325097"/>
                  <a:pt x="1193737" y="319021"/>
                  <a:pt x="1202851" y="315983"/>
                </a:cubicBezTo>
                <a:cubicBezTo>
                  <a:pt x="1205889" y="312945"/>
                  <a:pt x="1209687" y="312186"/>
                  <a:pt x="1213864" y="313325"/>
                </a:cubicBezTo>
                <a:close/>
                <a:moveTo>
                  <a:pt x="211313" y="313325"/>
                </a:moveTo>
                <a:cubicBezTo>
                  <a:pt x="215491" y="314464"/>
                  <a:pt x="220048" y="317502"/>
                  <a:pt x="224605" y="322059"/>
                </a:cubicBezTo>
                <a:cubicBezTo>
                  <a:pt x="233719" y="331173"/>
                  <a:pt x="227643" y="340288"/>
                  <a:pt x="218529" y="346364"/>
                </a:cubicBezTo>
                <a:cubicBezTo>
                  <a:pt x="212453" y="349402"/>
                  <a:pt x="200300" y="352440"/>
                  <a:pt x="194224" y="340288"/>
                </a:cubicBezTo>
                <a:cubicBezTo>
                  <a:pt x="188148" y="328135"/>
                  <a:pt x="191186" y="322059"/>
                  <a:pt x="200300" y="315983"/>
                </a:cubicBezTo>
                <a:cubicBezTo>
                  <a:pt x="203338" y="312945"/>
                  <a:pt x="207136" y="312186"/>
                  <a:pt x="211313" y="313325"/>
                </a:cubicBezTo>
                <a:close/>
                <a:moveTo>
                  <a:pt x="314600" y="301172"/>
                </a:moveTo>
                <a:cubicBezTo>
                  <a:pt x="318778" y="302311"/>
                  <a:pt x="323335" y="305349"/>
                  <a:pt x="327892" y="309906"/>
                </a:cubicBezTo>
                <a:cubicBezTo>
                  <a:pt x="337006" y="319021"/>
                  <a:pt x="330930" y="328135"/>
                  <a:pt x="321816" y="334211"/>
                </a:cubicBezTo>
                <a:cubicBezTo>
                  <a:pt x="315740" y="337249"/>
                  <a:pt x="303587" y="340287"/>
                  <a:pt x="297511" y="328135"/>
                </a:cubicBezTo>
                <a:cubicBezTo>
                  <a:pt x="291435" y="315982"/>
                  <a:pt x="294473" y="309906"/>
                  <a:pt x="303587" y="303830"/>
                </a:cubicBezTo>
                <a:cubicBezTo>
                  <a:pt x="306625" y="300792"/>
                  <a:pt x="310423" y="300033"/>
                  <a:pt x="314600" y="301172"/>
                </a:cubicBezTo>
                <a:close/>
                <a:moveTo>
                  <a:pt x="982972" y="298134"/>
                </a:moveTo>
                <a:cubicBezTo>
                  <a:pt x="987150" y="299273"/>
                  <a:pt x="991707" y="302311"/>
                  <a:pt x="996264" y="306868"/>
                </a:cubicBezTo>
                <a:cubicBezTo>
                  <a:pt x="1005378" y="315982"/>
                  <a:pt x="999302" y="325097"/>
                  <a:pt x="990188" y="331173"/>
                </a:cubicBezTo>
                <a:cubicBezTo>
                  <a:pt x="984111" y="334211"/>
                  <a:pt x="971959" y="337249"/>
                  <a:pt x="965883" y="325097"/>
                </a:cubicBezTo>
                <a:cubicBezTo>
                  <a:pt x="959807" y="312944"/>
                  <a:pt x="962845" y="306868"/>
                  <a:pt x="971959" y="300792"/>
                </a:cubicBezTo>
                <a:cubicBezTo>
                  <a:pt x="974997" y="297754"/>
                  <a:pt x="978795" y="296995"/>
                  <a:pt x="982972" y="298134"/>
                </a:cubicBezTo>
                <a:close/>
                <a:moveTo>
                  <a:pt x="417898" y="298134"/>
                </a:moveTo>
                <a:cubicBezTo>
                  <a:pt x="422075" y="299273"/>
                  <a:pt x="426630" y="302311"/>
                  <a:pt x="431187" y="306868"/>
                </a:cubicBezTo>
                <a:cubicBezTo>
                  <a:pt x="440300" y="315982"/>
                  <a:pt x="434224" y="325097"/>
                  <a:pt x="425112" y="331173"/>
                </a:cubicBezTo>
                <a:cubicBezTo>
                  <a:pt x="419036" y="334211"/>
                  <a:pt x="406884" y="337249"/>
                  <a:pt x="400806" y="325097"/>
                </a:cubicBezTo>
                <a:cubicBezTo>
                  <a:pt x="394729" y="312944"/>
                  <a:pt x="394729" y="306868"/>
                  <a:pt x="406884" y="300792"/>
                </a:cubicBezTo>
                <a:cubicBezTo>
                  <a:pt x="409923" y="297754"/>
                  <a:pt x="413721" y="296995"/>
                  <a:pt x="417898" y="298134"/>
                </a:cubicBezTo>
                <a:close/>
                <a:moveTo>
                  <a:pt x="858411" y="295096"/>
                </a:moveTo>
                <a:cubicBezTo>
                  <a:pt x="862589" y="296235"/>
                  <a:pt x="867146" y="299273"/>
                  <a:pt x="871703" y="303830"/>
                </a:cubicBezTo>
                <a:cubicBezTo>
                  <a:pt x="880817" y="312944"/>
                  <a:pt x="874741" y="322059"/>
                  <a:pt x="865627" y="328135"/>
                </a:cubicBezTo>
                <a:cubicBezTo>
                  <a:pt x="859550" y="331173"/>
                  <a:pt x="847398" y="334211"/>
                  <a:pt x="841322" y="322059"/>
                </a:cubicBezTo>
                <a:cubicBezTo>
                  <a:pt x="835246" y="309906"/>
                  <a:pt x="838284" y="303830"/>
                  <a:pt x="847398" y="297754"/>
                </a:cubicBezTo>
                <a:cubicBezTo>
                  <a:pt x="850436" y="294716"/>
                  <a:pt x="854234" y="293957"/>
                  <a:pt x="858411" y="295096"/>
                </a:cubicBezTo>
                <a:close/>
                <a:moveTo>
                  <a:pt x="1095380" y="292058"/>
                </a:moveTo>
                <a:cubicBezTo>
                  <a:pt x="1099558" y="293197"/>
                  <a:pt x="1104115" y="296235"/>
                  <a:pt x="1108672" y="300792"/>
                </a:cubicBezTo>
                <a:cubicBezTo>
                  <a:pt x="1117786" y="309906"/>
                  <a:pt x="1111710" y="319021"/>
                  <a:pt x="1102596" y="325097"/>
                </a:cubicBezTo>
                <a:cubicBezTo>
                  <a:pt x="1096520" y="328135"/>
                  <a:pt x="1084367" y="331173"/>
                  <a:pt x="1078291" y="319021"/>
                </a:cubicBezTo>
                <a:cubicBezTo>
                  <a:pt x="1072215" y="303830"/>
                  <a:pt x="1075253" y="297754"/>
                  <a:pt x="1084367" y="294716"/>
                </a:cubicBezTo>
                <a:cubicBezTo>
                  <a:pt x="1087405" y="291678"/>
                  <a:pt x="1091203" y="290919"/>
                  <a:pt x="1095380" y="292058"/>
                </a:cubicBezTo>
                <a:close/>
                <a:moveTo>
                  <a:pt x="108024" y="289020"/>
                </a:moveTo>
                <a:cubicBezTo>
                  <a:pt x="112201" y="290159"/>
                  <a:pt x="116759" y="293197"/>
                  <a:pt x="121316" y="297754"/>
                </a:cubicBezTo>
                <a:cubicBezTo>
                  <a:pt x="130429" y="306868"/>
                  <a:pt x="124354" y="315983"/>
                  <a:pt x="115240" y="322059"/>
                </a:cubicBezTo>
                <a:cubicBezTo>
                  <a:pt x="109164" y="325097"/>
                  <a:pt x="97011" y="328135"/>
                  <a:pt x="90935" y="315983"/>
                </a:cubicBezTo>
                <a:cubicBezTo>
                  <a:pt x="84859" y="300792"/>
                  <a:pt x="87897" y="294716"/>
                  <a:pt x="97011" y="291678"/>
                </a:cubicBezTo>
                <a:cubicBezTo>
                  <a:pt x="100049" y="288640"/>
                  <a:pt x="103846" y="287881"/>
                  <a:pt x="108024" y="289020"/>
                </a:cubicBezTo>
                <a:close/>
                <a:moveTo>
                  <a:pt x="533338" y="270792"/>
                </a:moveTo>
                <a:cubicBezTo>
                  <a:pt x="537516" y="271931"/>
                  <a:pt x="542073" y="274969"/>
                  <a:pt x="546630" y="279526"/>
                </a:cubicBezTo>
                <a:cubicBezTo>
                  <a:pt x="555744" y="288640"/>
                  <a:pt x="549668" y="297755"/>
                  <a:pt x="540554" y="303831"/>
                </a:cubicBezTo>
                <a:cubicBezTo>
                  <a:pt x="534478" y="306869"/>
                  <a:pt x="522328" y="309907"/>
                  <a:pt x="516251" y="297755"/>
                </a:cubicBezTo>
                <a:cubicBezTo>
                  <a:pt x="510175" y="285602"/>
                  <a:pt x="513213" y="276488"/>
                  <a:pt x="522328" y="273450"/>
                </a:cubicBezTo>
                <a:cubicBezTo>
                  <a:pt x="525363" y="270412"/>
                  <a:pt x="529161" y="269653"/>
                  <a:pt x="533338" y="270792"/>
                </a:cubicBezTo>
                <a:close/>
                <a:moveTo>
                  <a:pt x="633594" y="261678"/>
                </a:moveTo>
                <a:cubicBezTo>
                  <a:pt x="637772" y="262817"/>
                  <a:pt x="642329" y="265855"/>
                  <a:pt x="646886" y="270412"/>
                </a:cubicBezTo>
                <a:cubicBezTo>
                  <a:pt x="656000" y="279526"/>
                  <a:pt x="646886" y="291679"/>
                  <a:pt x="640810" y="294717"/>
                </a:cubicBezTo>
                <a:cubicBezTo>
                  <a:pt x="634734" y="297755"/>
                  <a:pt x="622581" y="300793"/>
                  <a:pt x="616505" y="288641"/>
                </a:cubicBezTo>
                <a:cubicBezTo>
                  <a:pt x="610429" y="276488"/>
                  <a:pt x="613467" y="267374"/>
                  <a:pt x="622581" y="264336"/>
                </a:cubicBezTo>
                <a:cubicBezTo>
                  <a:pt x="625619" y="261298"/>
                  <a:pt x="629417" y="260539"/>
                  <a:pt x="633594" y="261678"/>
                </a:cubicBezTo>
                <a:close/>
                <a:moveTo>
                  <a:pt x="746003" y="258640"/>
                </a:moveTo>
                <a:cubicBezTo>
                  <a:pt x="750181" y="259779"/>
                  <a:pt x="754738" y="262817"/>
                  <a:pt x="759295" y="267374"/>
                </a:cubicBezTo>
                <a:cubicBezTo>
                  <a:pt x="768409" y="276488"/>
                  <a:pt x="759295" y="288641"/>
                  <a:pt x="753219" y="291679"/>
                </a:cubicBezTo>
                <a:cubicBezTo>
                  <a:pt x="747143" y="294717"/>
                  <a:pt x="734990" y="297755"/>
                  <a:pt x="728914" y="285603"/>
                </a:cubicBezTo>
                <a:cubicBezTo>
                  <a:pt x="722838" y="270412"/>
                  <a:pt x="725876" y="264336"/>
                  <a:pt x="734990" y="261298"/>
                </a:cubicBezTo>
                <a:cubicBezTo>
                  <a:pt x="738028" y="258260"/>
                  <a:pt x="741826" y="257500"/>
                  <a:pt x="746003" y="258640"/>
                </a:cubicBezTo>
                <a:close/>
                <a:moveTo>
                  <a:pt x="1301968" y="225221"/>
                </a:moveTo>
                <a:cubicBezTo>
                  <a:pt x="1306146" y="226360"/>
                  <a:pt x="1310703" y="229398"/>
                  <a:pt x="1315260" y="233955"/>
                </a:cubicBezTo>
                <a:cubicBezTo>
                  <a:pt x="1324374" y="243069"/>
                  <a:pt x="1315260" y="255222"/>
                  <a:pt x="1309184" y="258260"/>
                </a:cubicBezTo>
                <a:cubicBezTo>
                  <a:pt x="1303107" y="261298"/>
                  <a:pt x="1290955" y="264336"/>
                  <a:pt x="1284879" y="252184"/>
                </a:cubicBezTo>
                <a:cubicBezTo>
                  <a:pt x="1278803" y="240031"/>
                  <a:pt x="1281841" y="233955"/>
                  <a:pt x="1290955" y="227879"/>
                </a:cubicBezTo>
                <a:cubicBezTo>
                  <a:pt x="1293993" y="224841"/>
                  <a:pt x="1297791" y="224081"/>
                  <a:pt x="1301968" y="225221"/>
                </a:cubicBezTo>
                <a:close/>
                <a:moveTo>
                  <a:pt x="7756" y="225221"/>
                </a:moveTo>
                <a:cubicBezTo>
                  <a:pt x="11933" y="226360"/>
                  <a:pt x="16491" y="229398"/>
                  <a:pt x="21048" y="233955"/>
                </a:cubicBezTo>
                <a:cubicBezTo>
                  <a:pt x="30162" y="243069"/>
                  <a:pt x="21048" y="255222"/>
                  <a:pt x="14972" y="258260"/>
                </a:cubicBezTo>
                <a:cubicBezTo>
                  <a:pt x="11934" y="259779"/>
                  <a:pt x="7376" y="261298"/>
                  <a:pt x="2819" y="260918"/>
                </a:cubicBezTo>
                <a:lnTo>
                  <a:pt x="0" y="258892"/>
                </a:lnTo>
                <a:lnTo>
                  <a:pt x="0" y="227093"/>
                </a:lnTo>
                <a:close/>
                <a:moveTo>
                  <a:pt x="180938" y="210031"/>
                </a:moveTo>
                <a:cubicBezTo>
                  <a:pt x="185115" y="211170"/>
                  <a:pt x="189672" y="214208"/>
                  <a:pt x="194229" y="218765"/>
                </a:cubicBezTo>
                <a:cubicBezTo>
                  <a:pt x="203343" y="227879"/>
                  <a:pt x="194229" y="240032"/>
                  <a:pt x="188153" y="243070"/>
                </a:cubicBezTo>
                <a:cubicBezTo>
                  <a:pt x="182077" y="246108"/>
                  <a:pt x="169925" y="249146"/>
                  <a:pt x="163849" y="236994"/>
                </a:cubicBezTo>
                <a:cubicBezTo>
                  <a:pt x="157773" y="224841"/>
                  <a:pt x="160811" y="215727"/>
                  <a:pt x="169925" y="212689"/>
                </a:cubicBezTo>
                <a:cubicBezTo>
                  <a:pt x="172962" y="209651"/>
                  <a:pt x="176760" y="208891"/>
                  <a:pt x="180938" y="210031"/>
                </a:cubicBezTo>
                <a:close/>
                <a:moveTo>
                  <a:pt x="1183484" y="203954"/>
                </a:moveTo>
                <a:cubicBezTo>
                  <a:pt x="1187662" y="205093"/>
                  <a:pt x="1192219" y="208131"/>
                  <a:pt x="1196776" y="212688"/>
                </a:cubicBezTo>
                <a:cubicBezTo>
                  <a:pt x="1205890" y="221802"/>
                  <a:pt x="1199814" y="230917"/>
                  <a:pt x="1190700" y="236993"/>
                </a:cubicBezTo>
                <a:cubicBezTo>
                  <a:pt x="1184624" y="240031"/>
                  <a:pt x="1172471" y="243069"/>
                  <a:pt x="1166395" y="230917"/>
                </a:cubicBezTo>
                <a:cubicBezTo>
                  <a:pt x="1160319" y="218764"/>
                  <a:pt x="1160319" y="212688"/>
                  <a:pt x="1172471" y="206612"/>
                </a:cubicBezTo>
                <a:cubicBezTo>
                  <a:pt x="1175509" y="203574"/>
                  <a:pt x="1179307" y="202814"/>
                  <a:pt x="1183484" y="203954"/>
                </a:cubicBezTo>
                <a:close/>
                <a:moveTo>
                  <a:pt x="946515" y="197878"/>
                </a:moveTo>
                <a:cubicBezTo>
                  <a:pt x="950693" y="199017"/>
                  <a:pt x="955250" y="202055"/>
                  <a:pt x="959807" y="206612"/>
                </a:cubicBezTo>
                <a:cubicBezTo>
                  <a:pt x="968921" y="215726"/>
                  <a:pt x="962845" y="224841"/>
                  <a:pt x="953731" y="230917"/>
                </a:cubicBezTo>
                <a:cubicBezTo>
                  <a:pt x="947655" y="233955"/>
                  <a:pt x="935502" y="236993"/>
                  <a:pt x="929426" y="224841"/>
                </a:cubicBezTo>
                <a:cubicBezTo>
                  <a:pt x="923350" y="209650"/>
                  <a:pt x="926388" y="203574"/>
                  <a:pt x="935502" y="200536"/>
                </a:cubicBezTo>
                <a:cubicBezTo>
                  <a:pt x="938540" y="197498"/>
                  <a:pt x="942338" y="196739"/>
                  <a:pt x="946515" y="197878"/>
                </a:cubicBezTo>
                <a:close/>
                <a:moveTo>
                  <a:pt x="466501" y="197878"/>
                </a:moveTo>
                <a:cubicBezTo>
                  <a:pt x="470678" y="199017"/>
                  <a:pt x="475236" y="202055"/>
                  <a:pt x="479793" y="206612"/>
                </a:cubicBezTo>
                <a:cubicBezTo>
                  <a:pt x="488908" y="215726"/>
                  <a:pt x="479793" y="227879"/>
                  <a:pt x="473717" y="230917"/>
                </a:cubicBezTo>
                <a:cubicBezTo>
                  <a:pt x="467641" y="233955"/>
                  <a:pt x="455486" y="236993"/>
                  <a:pt x="449412" y="224841"/>
                </a:cubicBezTo>
                <a:cubicBezTo>
                  <a:pt x="443337" y="212688"/>
                  <a:pt x="446374" y="206612"/>
                  <a:pt x="455486" y="200536"/>
                </a:cubicBezTo>
                <a:cubicBezTo>
                  <a:pt x="458524" y="197498"/>
                  <a:pt x="462322" y="196739"/>
                  <a:pt x="466501" y="197878"/>
                </a:cubicBezTo>
                <a:close/>
                <a:moveTo>
                  <a:pt x="323717" y="197878"/>
                </a:moveTo>
                <a:cubicBezTo>
                  <a:pt x="327895" y="199017"/>
                  <a:pt x="332452" y="202055"/>
                  <a:pt x="337009" y="206612"/>
                </a:cubicBezTo>
                <a:cubicBezTo>
                  <a:pt x="346123" y="215726"/>
                  <a:pt x="337009" y="227879"/>
                  <a:pt x="330933" y="230917"/>
                </a:cubicBezTo>
                <a:cubicBezTo>
                  <a:pt x="324857" y="233955"/>
                  <a:pt x="312704" y="236993"/>
                  <a:pt x="306628" y="224841"/>
                </a:cubicBezTo>
                <a:cubicBezTo>
                  <a:pt x="300552" y="209650"/>
                  <a:pt x="303590" y="203574"/>
                  <a:pt x="312704" y="200536"/>
                </a:cubicBezTo>
                <a:cubicBezTo>
                  <a:pt x="315742" y="197498"/>
                  <a:pt x="319540" y="196739"/>
                  <a:pt x="323717" y="197878"/>
                </a:cubicBezTo>
                <a:close/>
                <a:moveTo>
                  <a:pt x="1074113" y="188764"/>
                </a:moveTo>
                <a:cubicBezTo>
                  <a:pt x="1078291" y="189903"/>
                  <a:pt x="1082848" y="192941"/>
                  <a:pt x="1087405" y="197498"/>
                </a:cubicBezTo>
                <a:cubicBezTo>
                  <a:pt x="1096519" y="206612"/>
                  <a:pt x="1087405" y="218765"/>
                  <a:pt x="1081329" y="221803"/>
                </a:cubicBezTo>
                <a:cubicBezTo>
                  <a:pt x="1075252" y="224841"/>
                  <a:pt x="1063100" y="227879"/>
                  <a:pt x="1057024" y="215727"/>
                </a:cubicBezTo>
                <a:cubicBezTo>
                  <a:pt x="1050948" y="200536"/>
                  <a:pt x="1053986" y="194460"/>
                  <a:pt x="1063100" y="191422"/>
                </a:cubicBezTo>
                <a:cubicBezTo>
                  <a:pt x="1066138" y="188384"/>
                  <a:pt x="1069936" y="187625"/>
                  <a:pt x="1074113" y="188764"/>
                </a:cubicBezTo>
                <a:close/>
                <a:moveTo>
                  <a:pt x="846259" y="188764"/>
                </a:moveTo>
                <a:cubicBezTo>
                  <a:pt x="850437" y="189903"/>
                  <a:pt x="854994" y="192941"/>
                  <a:pt x="859551" y="197498"/>
                </a:cubicBezTo>
                <a:cubicBezTo>
                  <a:pt x="868665" y="206612"/>
                  <a:pt x="862589" y="215727"/>
                  <a:pt x="853475" y="221803"/>
                </a:cubicBezTo>
                <a:cubicBezTo>
                  <a:pt x="847399" y="224841"/>
                  <a:pt x="835246" y="227879"/>
                  <a:pt x="829170" y="215727"/>
                </a:cubicBezTo>
                <a:cubicBezTo>
                  <a:pt x="823094" y="203574"/>
                  <a:pt x="826132" y="194460"/>
                  <a:pt x="835246" y="191422"/>
                </a:cubicBezTo>
                <a:cubicBezTo>
                  <a:pt x="838284" y="188384"/>
                  <a:pt x="842082" y="187624"/>
                  <a:pt x="846259" y="188764"/>
                </a:cubicBezTo>
                <a:close/>
                <a:moveTo>
                  <a:pt x="694356" y="164460"/>
                </a:moveTo>
                <a:cubicBezTo>
                  <a:pt x="698534" y="165599"/>
                  <a:pt x="703091" y="168637"/>
                  <a:pt x="707648" y="173194"/>
                </a:cubicBezTo>
                <a:cubicBezTo>
                  <a:pt x="716762" y="182308"/>
                  <a:pt x="710686" y="191423"/>
                  <a:pt x="701572" y="197499"/>
                </a:cubicBezTo>
                <a:cubicBezTo>
                  <a:pt x="695496" y="200537"/>
                  <a:pt x="683343" y="203575"/>
                  <a:pt x="677267" y="191423"/>
                </a:cubicBezTo>
                <a:cubicBezTo>
                  <a:pt x="671191" y="179270"/>
                  <a:pt x="674229" y="173194"/>
                  <a:pt x="683343" y="167118"/>
                </a:cubicBezTo>
                <a:cubicBezTo>
                  <a:pt x="686381" y="164080"/>
                  <a:pt x="690179" y="163321"/>
                  <a:pt x="694356" y="164460"/>
                </a:cubicBezTo>
                <a:close/>
                <a:moveTo>
                  <a:pt x="77635" y="152307"/>
                </a:moveTo>
                <a:cubicBezTo>
                  <a:pt x="81812" y="153446"/>
                  <a:pt x="86370" y="156484"/>
                  <a:pt x="90926" y="161041"/>
                </a:cubicBezTo>
                <a:cubicBezTo>
                  <a:pt x="100040" y="170155"/>
                  <a:pt x="93964" y="179270"/>
                  <a:pt x="84851" y="185346"/>
                </a:cubicBezTo>
                <a:cubicBezTo>
                  <a:pt x="78775" y="188384"/>
                  <a:pt x="66622" y="191422"/>
                  <a:pt x="60546" y="179270"/>
                </a:cubicBezTo>
                <a:cubicBezTo>
                  <a:pt x="54470" y="167117"/>
                  <a:pt x="57508" y="158003"/>
                  <a:pt x="66622" y="154965"/>
                </a:cubicBezTo>
                <a:cubicBezTo>
                  <a:pt x="69660" y="151927"/>
                  <a:pt x="73457" y="151167"/>
                  <a:pt x="77635" y="152307"/>
                </a:cubicBezTo>
                <a:close/>
                <a:moveTo>
                  <a:pt x="1377919" y="146231"/>
                </a:moveTo>
                <a:cubicBezTo>
                  <a:pt x="1382097" y="147370"/>
                  <a:pt x="1386654" y="150408"/>
                  <a:pt x="1391211" y="154965"/>
                </a:cubicBezTo>
                <a:cubicBezTo>
                  <a:pt x="1400325" y="164079"/>
                  <a:pt x="1394249" y="173194"/>
                  <a:pt x="1385135" y="179270"/>
                </a:cubicBezTo>
                <a:cubicBezTo>
                  <a:pt x="1379058" y="182308"/>
                  <a:pt x="1366906" y="185346"/>
                  <a:pt x="1360830" y="173194"/>
                </a:cubicBezTo>
                <a:cubicBezTo>
                  <a:pt x="1354754" y="161041"/>
                  <a:pt x="1357792" y="154965"/>
                  <a:pt x="1366906" y="148889"/>
                </a:cubicBezTo>
                <a:cubicBezTo>
                  <a:pt x="1369944" y="145851"/>
                  <a:pt x="1373742" y="145092"/>
                  <a:pt x="1377919" y="146231"/>
                </a:cubicBezTo>
                <a:close/>
                <a:moveTo>
                  <a:pt x="588024" y="143193"/>
                </a:moveTo>
                <a:cubicBezTo>
                  <a:pt x="592202" y="144332"/>
                  <a:pt x="596759" y="147370"/>
                  <a:pt x="601316" y="151927"/>
                </a:cubicBezTo>
                <a:cubicBezTo>
                  <a:pt x="610430" y="161041"/>
                  <a:pt x="604354" y="170156"/>
                  <a:pt x="595240" y="176232"/>
                </a:cubicBezTo>
                <a:cubicBezTo>
                  <a:pt x="589164" y="179270"/>
                  <a:pt x="577011" y="182308"/>
                  <a:pt x="570935" y="170156"/>
                </a:cubicBezTo>
                <a:cubicBezTo>
                  <a:pt x="564859" y="154965"/>
                  <a:pt x="567897" y="148889"/>
                  <a:pt x="577011" y="145851"/>
                </a:cubicBezTo>
                <a:cubicBezTo>
                  <a:pt x="580049" y="142813"/>
                  <a:pt x="583847" y="142053"/>
                  <a:pt x="588024" y="143193"/>
                </a:cubicBezTo>
                <a:close/>
                <a:moveTo>
                  <a:pt x="241687" y="128003"/>
                </a:moveTo>
                <a:cubicBezTo>
                  <a:pt x="245865" y="129142"/>
                  <a:pt x="250422" y="132180"/>
                  <a:pt x="254979" y="136737"/>
                </a:cubicBezTo>
                <a:cubicBezTo>
                  <a:pt x="264093" y="145851"/>
                  <a:pt x="258017" y="154966"/>
                  <a:pt x="248903" y="161042"/>
                </a:cubicBezTo>
                <a:cubicBezTo>
                  <a:pt x="242827" y="164080"/>
                  <a:pt x="230674" y="167118"/>
                  <a:pt x="224598" y="154966"/>
                </a:cubicBezTo>
                <a:cubicBezTo>
                  <a:pt x="218522" y="139775"/>
                  <a:pt x="221560" y="133699"/>
                  <a:pt x="230674" y="130661"/>
                </a:cubicBezTo>
                <a:cubicBezTo>
                  <a:pt x="233712" y="127623"/>
                  <a:pt x="237510" y="126864"/>
                  <a:pt x="241687" y="128003"/>
                </a:cubicBezTo>
                <a:close/>
                <a:moveTo>
                  <a:pt x="1259435" y="124965"/>
                </a:moveTo>
                <a:cubicBezTo>
                  <a:pt x="1263613" y="126104"/>
                  <a:pt x="1268170" y="129142"/>
                  <a:pt x="1272727" y="133699"/>
                </a:cubicBezTo>
                <a:cubicBezTo>
                  <a:pt x="1281841" y="142813"/>
                  <a:pt x="1272727" y="154966"/>
                  <a:pt x="1266651" y="158004"/>
                </a:cubicBezTo>
                <a:cubicBezTo>
                  <a:pt x="1260575" y="161042"/>
                  <a:pt x="1248422" y="164080"/>
                  <a:pt x="1242346" y="151928"/>
                </a:cubicBezTo>
                <a:cubicBezTo>
                  <a:pt x="1236270" y="136737"/>
                  <a:pt x="1239308" y="130661"/>
                  <a:pt x="1248422" y="127623"/>
                </a:cubicBezTo>
                <a:cubicBezTo>
                  <a:pt x="1251460" y="124585"/>
                  <a:pt x="1255258" y="123825"/>
                  <a:pt x="1259435" y="124965"/>
                </a:cubicBezTo>
                <a:close/>
                <a:moveTo>
                  <a:pt x="399672" y="118889"/>
                </a:moveTo>
                <a:cubicBezTo>
                  <a:pt x="403852" y="120028"/>
                  <a:pt x="408409" y="123066"/>
                  <a:pt x="412966" y="127623"/>
                </a:cubicBezTo>
                <a:cubicBezTo>
                  <a:pt x="422078" y="136737"/>
                  <a:pt x="416004" y="145852"/>
                  <a:pt x="406890" y="151928"/>
                </a:cubicBezTo>
                <a:cubicBezTo>
                  <a:pt x="400812" y="154966"/>
                  <a:pt x="388658" y="158004"/>
                  <a:pt x="382584" y="145852"/>
                </a:cubicBezTo>
                <a:cubicBezTo>
                  <a:pt x="376513" y="133699"/>
                  <a:pt x="379551" y="127623"/>
                  <a:pt x="388658" y="121547"/>
                </a:cubicBezTo>
                <a:cubicBezTo>
                  <a:pt x="391694" y="118509"/>
                  <a:pt x="395492" y="117750"/>
                  <a:pt x="399672" y="118889"/>
                </a:cubicBezTo>
                <a:close/>
                <a:moveTo>
                  <a:pt x="1004238" y="112813"/>
                </a:moveTo>
                <a:cubicBezTo>
                  <a:pt x="1008416" y="113952"/>
                  <a:pt x="1012973" y="116990"/>
                  <a:pt x="1017530" y="121547"/>
                </a:cubicBezTo>
                <a:cubicBezTo>
                  <a:pt x="1026644" y="130661"/>
                  <a:pt x="1020568" y="139776"/>
                  <a:pt x="1011454" y="145852"/>
                </a:cubicBezTo>
                <a:cubicBezTo>
                  <a:pt x="1005378" y="148890"/>
                  <a:pt x="993225" y="151928"/>
                  <a:pt x="987149" y="139776"/>
                </a:cubicBezTo>
                <a:cubicBezTo>
                  <a:pt x="981073" y="127623"/>
                  <a:pt x="984111" y="121547"/>
                  <a:pt x="993225" y="115471"/>
                </a:cubicBezTo>
                <a:cubicBezTo>
                  <a:pt x="996263" y="112433"/>
                  <a:pt x="1000061" y="111674"/>
                  <a:pt x="1004238" y="112813"/>
                </a:cubicBezTo>
                <a:close/>
                <a:moveTo>
                  <a:pt x="800688" y="97622"/>
                </a:moveTo>
                <a:cubicBezTo>
                  <a:pt x="804866" y="98761"/>
                  <a:pt x="809423" y="101799"/>
                  <a:pt x="813980" y="106356"/>
                </a:cubicBezTo>
                <a:cubicBezTo>
                  <a:pt x="823094" y="115470"/>
                  <a:pt x="817018" y="124585"/>
                  <a:pt x="807904" y="130661"/>
                </a:cubicBezTo>
                <a:cubicBezTo>
                  <a:pt x="801828" y="133699"/>
                  <a:pt x="789675" y="136737"/>
                  <a:pt x="783599" y="124585"/>
                </a:cubicBezTo>
                <a:cubicBezTo>
                  <a:pt x="777523" y="112432"/>
                  <a:pt x="780561" y="106356"/>
                  <a:pt x="789675" y="100280"/>
                </a:cubicBezTo>
                <a:cubicBezTo>
                  <a:pt x="792713" y="97242"/>
                  <a:pt x="796511" y="96482"/>
                  <a:pt x="800688" y="97622"/>
                </a:cubicBezTo>
                <a:close/>
                <a:moveTo>
                  <a:pt x="1128799" y="85470"/>
                </a:moveTo>
                <a:cubicBezTo>
                  <a:pt x="1132976" y="86609"/>
                  <a:pt x="1137533" y="89647"/>
                  <a:pt x="1142090" y="94204"/>
                </a:cubicBezTo>
                <a:cubicBezTo>
                  <a:pt x="1151204" y="103318"/>
                  <a:pt x="1142090" y="115471"/>
                  <a:pt x="1136014" y="118509"/>
                </a:cubicBezTo>
                <a:cubicBezTo>
                  <a:pt x="1129938" y="121547"/>
                  <a:pt x="1117785" y="124585"/>
                  <a:pt x="1111709" y="112433"/>
                </a:cubicBezTo>
                <a:cubicBezTo>
                  <a:pt x="1105633" y="97242"/>
                  <a:pt x="1108671" y="91166"/>
                  <a:pt x="1117785" y="88128"/>
                </a:cubicBezTo>
                <a:cubicBezTo>
                  <a:pt x="1120824" y="85090"/>
                  <a:pt x="1124621" y="84331"/>
                  <a:pt x="1128799" y="85470"/>
                </a:cubicBezTo>
                <a:close/>
                <a:moveTo>
                  <a:pt x="515112" y="85470"/>
                </a:moveTo>
                <a:cubicBezTo>
                  <a:pt x="519291" y="86609"/>
                  <a:pt x="523848" y="89647"/>
                  <a:pt x="528402" y="94204"/>
                </a:cubicBezTo>
                <a:cubicBezTo>
                  <a:pt x="537516" y="103318"/>
                  <a:pt x="531440" y="112433"/>
                  <a:pt x="522328" y="118509"/>
                </a:cubicBezTo>
                <a:cubicBezTo>
                  <a:pt x="516251" y="121547"/>
                  <a:pt x="504099" y="124585"/>
                  <a:pt x="498023" y="112433"/>
                </a:cubicBezTo>
                <a:cubicBezTo>
                  <a:pt x="491947" y="100280"/>
                  <a:pt x="491947" y="94204"/>
                  <a:pt x="504099" y="88128"/>
                </a:cubicBezTo>
                <a:cubicBezTo>
                  <a:pt x="507138" y="85090"/>
                  <a:pt x="510935" y="84331"/>
                  <a:pt x="515112" y="85470"/>
                </a:cubicBezTo>
                <a:close/>
                <a:moveTo>
                  <a:pt x="682203" y="73318"/>
                </a:moveTo>
                <a:cubicBezTo>
                  <a:pt x="686381" y="74457"/>
                  <a:pt x="690938" y="77495"/>
                  <a:pt x="695495" y="82052"/>
                </a:cubicBezTo>
                <a:cubicBezTo>
                  <a:pt x="704609" y="91166"/>
                  <a:pt x="698533" y="100281"/>
                  <a:pt x="689419" y="106357"/>
                </a:cubicBezTo>
                <a:cubicBezTo>
                  <a:pt x="683343" y="109395"/>
                  <a:pt x="671190" y="112433"/>
                  <a:pt x="665114" y="100281"/>
                </a:cubicBezTo>
                <a:cubicBezTo>
                  <a:pt x="659038" y="88128"/>
                  <a:pt x="662076" y="79014"/>
                  <a:pt x="671190" y="75976"/>
                </a:cubicBezTo>
                <a:cubicBezTo>
                  <a:pt x="674228" y="72938"/>
                  <a:pt x="678026" y="72178"/>
                  <a:pt x="682203" y="73318"/>
                </a:cubicBezTo>
                <a:close/>
                <a:moveTo>
                  <a:pt x="159669" y="67242"/>
                </a:moveTo>
                <a:cubicBezTo>
                  <a:pt x="163846" y="68381"/>
                  <a:pt x="168403" y="71419"/>
                  <a:pt x="172960" y="75976"/>
                </a:cubicBezTo>
                <a:cubicBezTo>
                  <a:pt x="182074" y="85090"/>
                  <a:pt x="175998" y="94205"/>
                  <a:pt x="166884" y="100281"/>
                </a:cubicBezTo>
                <a:cubicBezTo>
                  <a:pt x="160807" y="103319"/>
                  <a:pt x="148655" y="106357"/>
                  <a:pt x="142579" y="94205"/>
                </a:cubicBezTo>
                <a:cubicBezTo>
                  <a:pt x="136504" y="82052"/>
                  <a:pt x="139542" y="75976"/>
                  <a:pt x="148655" y="69900"/>
                </a:cubicBezTo>
                <a:cubicBezTo>
                  <a:pt x="151694" y="66862"/>
                  <a:pt x="155491" y="66102"/>
                  <a:pt x="159669" y="67242"/>
                </a:cubicBezTo>
                <a:close/>
                <a:moveTo>
                  <a:pt x="1453871" y="58127"/>
                </a:moveTo>
                <a:cubicBezTo>
                  <a:pt x="1458049" y="59266"/>
                  <a:pt x="1462606" y="62304"/>
                  <a:pt x="1467163" y="66861"/>
                </a:cubicBezTo>
                <a:cubicBezTo>
                  <a:pt x="1476277" y="75975"/>
                  <a:pt x="1467163" y="88128"/>
                  <a:pt x="1461087" y="91166"/>
                </a:cubicBezTo>
                <a:cubicBezTo>
                  <a:pt x="1455010" y="94204"/>
                  <a:pt x="1442858" y="97242"/>
                  <a:pt x="1436782" y="85090"/>
                </a:cubicBezTo>
                <a:cubicBezTo>
                  <a:pt x="1430706" y="72937"/>
                  <a:pt x="1430706" y="66861"/>
                  <a:pt x="1442858" y="60785"/>
                </a:cubicBezTo>
                <a:cubicBezTo>
                  <a:pt x="1445896" y="57747"/>
                  <a:pt x="1449694" y="56987"/>
                  <a:pt x="1453871" y="58127"/>
                </a:cubicBezTo>
                <a:close/>
                <a:moveTo>
                  <a:pt x="47254" y="58127"/>
                </a:moveTo>
                <a:cubicBezTo>
                  <a:pt x="51432" y="59266"/>
                  <a:pt x="55989" y="62304"/>
                  <a:pt x="60546" y="66861"/>
                </a:cubicBezTo>
                <a:cubicBezTo>
                  <a:pt x="69660" y="75975"/>
                  <a:pt x="63584" y="85090"/>
                  <a:pt x="54470" y="91166"/>
                </a:cubicBezTo>
                <a:cubicBezTo>
                  <a:pt x="48394" y="94204"/>
                  <a:pt x="36241" y="97242"/>
                  <a:pt x="30165" y="85090"/>
                </a:cubicBezTo>
                <a:cubicBezTo>
                  <a:pt x="24089" y="72937"/>
                  <a:pt x="24089" y="66861"/>
                  <a:pt x="36241" y="60785"/>
                </a:cubicBezTo>
                <a:cubicBezTo>
                  <a:pt x="39279" y="57747"/>
                  <a:pt x="43077" y="56987"/>
                  <a:pt x="47254" y="58127"/>
                </a:cubicBezTo>
                <a:close/>
                <a:moveTo>
                  <a:pt x="314611" y="55089"/>
                </a:moveTo>
                <a:cubicBezTo>
                  <a:pt x="318789" y="56228"/>
                  <a:pt x="323346" y="59266"/>
                  <a:pt x="327903" y="63823"/>
                </a:cubicBezTo>
                <a:cubicBezTo>
                  <a:pt x="337017" y="72937"/>
                  <a:pt x="327903" y="85090"/>
                  <a:pt x="321827" y="88128"/>
                </a:cubicBezTo>
                <a:cubicBezTo>
                  <a:pt x="315751" y="91166"/>
                  <a:pt x="303598" y="94204"/>
                  <a:pt x="297522" y="82052"/>
                </a:cubicBezTo>
                <a:cubicBezTo>
                  <a:pt x="291446" y="69899"/>
                  <a:pt x="294484" y="60785"/>
                  <a:pt x="303598" y="57747"/>
                </a:cubicBezTo>
                <a:cubicBezTo>
                  <a:pt x="306636" y="54709"/>
                  <a:pt x="310434" y="53949"/>
                  <a:pt x="314611" y="55089"/>
                </a:cubicBezTo>
                <a:close/>
                <a:moveTo>
                  <a:pt x="885754" y="52051"/>
                </a:moveTo>
                <a:cubicBezTo>
                  <a:pt x="889932" y="53190"/>
                  <a:pt x="894489" y="56228"/>
                  <a:pt x="899046" y="60785"/>
                </a:cubicBezTo>
                <a:cubicBezTo>
                  <a:pt x="908160" y="69899"/>
                  <a:pt x="902084" y="79014"/>
                  <a:pt x="892970" y="85090"/>
                </a:cubicBezTo>
                <a:cubicBezTo>
                  <a:pt x="886894" y="88128"/>
                  <a:pt x="874741" y="91166"/>
                  <a:pt x="868665" y="79014"/>
                </a:cubicBezTo>
                <a:cubicBezTo>
                  <a:pt x="862589" y="63823"/>
                  <a:pt x="865627" y="57747"/>
                  <a:pt x="874741" y="54709"/>
                </a:cubicBezTo>
                <a:cubicBezTo>
                  <a:pt x="877779" y="51671"/>
                  <a:pt x="881577" y="50912"/>
                  <a:pt x="885754" y="52051"/>
                </a:cubicBezTo>
                <a:close/>
                <a:moveTo>
                  <a:pt x="1341464" y="39899"/>
                </a:moveTo>
                <a:cubicBezTo>
                  <a:pt x="1345641" y="41038"/>
                  <a:pt x="1350198" y="44076"/>
                  <a:pt x="1354755" y="48633"/>
                </a:cubicBezTo>
                <a:cubicBezTo>
                  <a:pt x="1363869" y="57747"/>
                  <a:pt x="1357793" y="66862"/>
                  <a:pt x="1348679" y="72938"/>
                </a:cubicBezTo>
                <a:cubicBezTo>
                  <a:pt x="1342603" y="75976"/>
                  <a:pt x="1330450" y="79014"/>
                  <a:pt x="1324374" y="66862"/>
                </a:cubicBezTo>
                <a:cubicBezTo>
                  <a:pt x="1318298" y="51671"/>
                  <a:pt x="1321336" y="45595"/>
                  <a:pt x="1330450" y="42557"/>
                </a:cubicBezTo>
                <a:cubicBezTo>
                  <a:pt x="1333489" y="39519"/>
                  <a:pt x="1337286" y="38760"/>
                  <a:pt x="1341464" y="39899"/>
                </a:cubicBezTo>
                <a:close/>
                <a:moveTo>
                  <a:pt x="1204751" y="27747"/>
                </a:moveTo>
                <a:cubicBezTo>
                  <a:pt x="1208928" y="28886"/>
                  <a:pt x="1213485" y="31924"/>
                  <a:pt x="1218042" y="36481"/>
                </a:cubicBezTo>
                <a:cubicBezTo>
                  <a:pt x="1227156" y="45595"/>
                  <a:pt x="1218042" y="57748"/>
                  <a:pt x="1211966" y="60786"/>
                </a:cubicBezTo>
                <a:cubicBezTo>
                  <a:pt x="1205890" y="63824"/>
                  <a:pt x="1193737" y="66862"/>
                  <a:pt x="1187661" y="54710"/>
                </a:cubicBezTo>
                <a:cubicBezTo>
                  <a:pt x="1181585" y="42557"/>
                  <a:pt x="1184623" y="33443"/>
                  <a:pt x="1193737" y="30405"/>
                </a:cubicBezTo>
                <a:cubicBezTo>
                  <a:pt x="1196776" y="27367"/>
                  <a:pt x="1200573" y="26608"/>
                  <a:pt x="1204751" y="27747"/>
                </a:cubicBezTo>
                <a:close/>
                <a:moveTo>
                  <a:pt x="979933" y="21671"/>
                </a:moveTo>
                <a:cubicBezTo>
                  <a:pt x="984110" y="22810"/>
                  <a:pt x="988668" y="25848"/>
                  <a:pt x="993225" y="30405"/>
                </a:cubicBezTo>
                <a:cubicBezTo>
                  <a:pt x="1002339" y="39519"/>
                  <a:pt x="993225" y="51672"/>
                  <a:pt x="987149" y="54710"/>
                </a:cubicBezTo>
                <a:cubicBezTo>
                  <a:pt x="981072" y="57748"/>
                  <a:pt x="968920" y="60786"/>
                  <a:pt x="962844" y="48634"/>
                </a:cubicBezTo>
                <a:cubicBezTo>
                  <a:pt x="956768" y="36481"/>
                  <a:pt x="956768" y="27367"/>
                  <a:pt x="968920" y="24329"/>
                </a:cubicBezTo>
                <a:cubicBezTo>
                  <a:pt x="971958" y="21291"/>
                  <a:pt x="975756" y="20531"/>
                  <a:pt x="979933" y="21671"/>
                </a:cubicBezTo>
                <a:close/>
                <a:moveTo>
                  <a:pt x="451312" y="8759"/>
                </a:moveTo>
                <a:cubicBezTo>
                  <a:pt x="455488" y="9899"/>
                  <a:pt x="460045" y="13696"/>
                  <a:pt x="464603" y="21291"/>
                </a:cubicBezTo>
                <a:cubicBezTo>
                  <a:pt x="473718" y="30405"/>
                  <a:pt x="464603" y="42558"/>
                  <a:pt x="458526" y="45596"/>
                </a:cubicBezTo>
                <a:cubicBezTo>
                  <a:pt x="452451" y="48634"/>
                  <a:pt x="440301" y="51672"/>
                  <a:pt x="434225" y="39520"/>
                </a:cubicBezTo>
                <a:cubicBezTo>
                  <a:pt x="428151" y="24329"/>
                  <a:pt x="431188" y="18253"/>
                  <a:pt x="440301" y="12177"/>
                </a:cubicBezTo>
                <a:cubicBezTo>
                  <a:pt x="443339" y="9139"/>
                  <a:pt x="447135" y="7620"/>
                  <a:pt x="451312" y="8759"/>
                </a:cubicBezTo>
                <a:close/>
                <a:moveTo>
                  <a:pt x="1049824" y="0"/>
                </a:moveTo>
                <a:lnTo>
                  <a:pt x="1083563" y="0"/>
                </a:lnTo>
                <a:lnTo>
                  <a:pt x="1083987" y="2304"/>
                </a:lnTo>
                <a:cubicBezTo>
                  <a:pt x="1082089" y="6861"/>
                  <a:pt x="1078291" y="10659"/>
                  <a:pt x="1075253" y="12178"/>
                </a:cubicBezTo>
                <a:cubicBezTo>
                  <a:pt x="1069177" y="15216"/>
                  <a:pt x="1057024" y="18254"/>
                  <a:pt x="1050948" y="6102"/>
                </a:cubicBezTo>
                <a:close/>
                <a:moveTo>
                  <a:pt x="773962" y="0"/>
                </a:moveTo>
                <a:lnTo>
                  <a:pt x="806875" y="0"/>
                </a:lnTo>
                <a:lnTo>
                  <a:pt x="798790" y="9140"/>
                </a:lnTo>
                <a:cubicBezTo>
                  <a:pt x="792714" y="12178"/>
                  <a:pt x="780561" y="15216"/>
                  <a:pt x="774485" y="3064"/>
                </a:cubicBezTo>
                <a:close/>
                <a:moveTo>
                  <a:pt x="659033" y="0"/>
                </a:moveTo>
                <a:lnTo>
                  <a:pt x="688741" y="0"/>
                </a:lnTo>
                <a:lnTo>
                  <a:pt x="683343" y="6102"/>
                </a:lnTo>
                <a:cubicBezTo>
                  <a:pt x="677266" y="9140"/>
                  <a:pt x="665114" y="12178"/>
                  <a:pt x="659038" y="26"/>
                </a:cubicBezTo>
                <a:close/>
                <a:moveTo>
                  <a:pt x="558807" y="0"/>
                </a:moveTo>
                <a:lnTo>
                  <a:pt x="589125" y="0"/>
                </a:lnTo>
                <a:lnTo>
                  <a:pt x="589163" y="25"/>
                </a:lnTo>
                <a:cubicBezTo>
                  <a:pt x="598277" y="9139"/>
                  <a:pt x="592201" y="18254"/>
                  <a:pt x="583087" y="24330"/>
                </a:cubicBezTo>
                <a:cubicBezTo>
                  <a:pt x="577011" y="27368"/>
                  <a:pt x="564858" y="30406"/>
                  <a:pt x="558782" y="18254"/>
                </a:cubicBezTo>
                <a:cubicBezTo>
                  <a:pt x="555744" y="12177"/>
                  <a:pt x="554985" y="6861"/>
                  <a:pt x="556124" y="2683"/>
                </a:cubicBezTo>
                <a:close/>
                <a:moveTo>
                  <a:pt x="189731" y="0"/>
                </a:moveTo>
                <a:lnTo>
                  <a:pt x="223240" y="0"/>
                </a:lnTo>
                <a:lnTo>
                  <a:pt x="224224" y="5342"/>
                </a:lnTo>
                <a:cubicBezTo>
                  <a:pt x="222326" y="9899"/>
                  <a:pt x="218528" y="13697"/>
                  <a:pt x="215490" y="15216"/>
                </a:cubicBezTo>
                <a:cubicBezTo>
                  <a:pt x="209414" y="18254"/>
                  <a:pt x="197261" y="21292"/>
                  <a:pt x="191185" y="914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D14AA9C-1514-C645-B34B-04F586FCD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484" y="1851388"/>
            <a:ext cx="9951033" cy="1343417"/>
          </a:xfrm>
          <a:noFill/>
        </p:spPr>
        <p:txBody>
          <a:bodyPr/>
          <a:lstStyle/>
          <a:p>
            <a:pPr algn="ctr"/>
            <a:r>
              <a:rPr lang="en-US" altLang="en-US" b="1" dirty="0">
                <a:latin typeface="Old English Text MT" panose="03040902040508030806" pitchFamily="66" charset="0"/>
              </a:rPr>
              <a:t>Salah </a:t>
            </a:r>
            <a:r>
              <a:rPr lang="en-US" altLang="en-US" b="1" dirty="0" err="1">
                <a:latin typeface="Old English Text MT" panose="03040902040508030806" pitchFamily="66" charset="0"/>
              </a:rPr>
              <a:t>Kaprah</a:t>
            </a:r>
            <a:r>
              <a:rPr lang="en-US" altLang="en-US" b="1" dirty="0">
                <a:latin typeface="Old English Text MT" panose="03040902040508030806" pitchFamily="66" charset="0"/>
              </a:rPr>
              <a:t> </a:t>
            </a:r>
            <a:r>
              <a:rPr lang="en-US" altLang="en-US" b="1" dirty="0" err="1">
                <a:latin typeface="Old English Text MT" panose="03040902040508030806" pitchFamily="66" charset="0"/>
              </a:rPr>
              <a:t>Tentang</a:t>
            </a:r>
            <a:r>
              <a:rPr lang="en-US" altLang="en-US" b="1" dirty="0">
                <a:latin typeface="Old English Text MT" panose="03040902040508030806" pitchFamily="66" charset="0"/>
              </a:rPr>
              <a:t> </a:t>
            </a:r>
            <a:r>
              <a:rPr lang="en-US" altLang="en-US" b="1" dirty="0" err="1">
                <a:latin typeface="Old English Text MT" panose="03040902040508030806" pitchFamily="66" charset="0"/>
              </a:rPr>
              <a:t>Statistika</a:t>
            </a:r>
            <a:endParaRPr lang="en-US" altLang="en-US" b="1" dirty="0">
              <a:latin typeface="Old English Text MT" panose="03040902040508030806" pitchFamily="66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47D773F-1257-36C1-E3B5-CC5AE9A2D454}"/>
              </a:ext>
            </a:extLst>
          </p:cNvPr>
          <p:cNvSpPr txBox="1">
            <a:spLocks noChangeArrowheads="1"/>
          </p:cNvSpPr>
          <p:nvPr/>
        </p:nvSpPr>
        <p:spPr>
          <a:xfrm>
            <a:off x="652166" y="3429000"/>
            <a:ext cx="10922710" cy="3200400"/>
          </a:xfrm>
          <a:prstGeom prst="rect">
            <a:avLst/>
          </a:prstGeom>
          <a:noFill/>
          <a:ln>
            <a:noFill/>
          </a:ln>
        </p:spPr>
        <p:txBody>
          <a:bodyPr vert="horz" lIns="121899" tIns="60949" rIns="121899" bIns="60949" rtlCol="0" anchor="ctr">
            <a:normAutofit fontScale="925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Cenderung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hanya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selesai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persamaan-persamaan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matematika</a:t>
            </a:r>
            <a:endParaRPr lang="en-US" altLang="en-US" sz="239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Cenderung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cukup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kesimpulan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nyata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nyata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pengujian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hipotesis</a:t>
            </a:r>
            <a:endParaRPr lang="en-US" altLang="en-US" sz="239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Banyak yang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menggunakan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tanpa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mempertimbangkan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apakah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tepat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Menganggap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jika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sudah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menggunakan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sudah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pasti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valid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kesimpulan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diambil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Salah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menginterpretasi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hasil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endParaRPr lang="en-US" altLang="en-US" sz="239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7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rev="1"/>
      <p:bldP spid="1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C693E35-F725-60B4-E012-FFA47041E6D3}"/>
              </a:ext>
            </a:extLst>
          </p:cNvPr>
          <p:cNvSpPr txBox="1">
            <a:spLocks/>
          </p:cNvSpPr>
          <p:nvPr/>
        </p:nvSpPr>
        <p:spPr>
          <a:xfrm>
            <a:off x="7451955" y="1811366"/>
            <a:ext cx="4254269" cy="762000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rgbClr val="A50021"/>
                </a:solidFill>
                <a:latin typeface="Lucida Calligraphy" panose="03010101010101010101" pitchFamily="66" charset="0"/>
              </a:rPr>
              <a:t>Good Luck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FA09A7-B38D-1A0D-DC22-1A49E48EFCF9}"/>
              </a:ext>
            </a:extLst>
          </p:cNvPr>
          <p:cNvSpPr txBox="1">
            <a:spLocks/>
          </p:cNvSpPr>
          <p:nvPr/>
        </p:nvSpPr>
        <p:spPr>
          <a:xfrm>
            <a:off x="7822554" y="3927906"/>
            <a:ext cx="4369446" cy="849997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2000" b="1" dirty="0">
                <a:solidFill>
                  <a:srgbClr val="006600"/>
                </a:solidFill>
              </a:rPr>
              <a:t>email: </a:t>
            </a:r>
            <a:r>
              <a:rPr lang="en-US" sz="2000" b="1" dirty="0">
                <a:solidFill>
                  <a:srgbClr val="0066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prof.zulkarnain@gmail.com</a:t>
            </a:r>
            <a:endParaRPr lang="en-US" sz="2000" b="1" dirty="0">
              <a:solidFill>
                <a:srgbClr val="006600"/>
              </a:solidFill>
            </a:endParaRPr>
          </a:p>
          <a:p>
            <a:pPr>
              <a:lnSpc>
                <a:spcPts val="1500"/>
              </a:lnSpc>
            </a:pPr>
            <a:r>
              <a:rPr lang="en-US" sz="2000" b="1" dirty="0">
                <a:solidFill>
                  <a:srgbClr val="006600"/>
                </a:solidFill>
              </a:rPr>
              <a:t>phone: 082277096951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188F45BE-FE2F-27C9-87D0-B5BDE30BF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178904"/>
            <a:ext cx="7133903" cy="6470374"/>
          </a:xfrm>
        </p:spPr>
      </p:pic>
    </p:spTree>
    <p:extLst>
      <p:ext uri="{BB962C8B-B14F-4D97-AF65-F5344CB8AC3E}">
        <p14:creationId xmlns:p14="http://schemas.microsoft.com/office/powerpoint/2010/main" val="332038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hoto of four cacti in pots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969F696-EDAD-764B-F27E-F39187D6DA57}"/>
              </a:ext>
            </a:extLst>
          </p:cNvPr>
          <p:cNvSpPr txBox="1">
            <a:spLocks/>
          </p:cNvSpPr>
          <p:nvPr/>
        </p:nvSpPr>
        <p:spPr>
          <a:xfrm>
            <a:off x="304800" y="628651"/>
            <a:ext cx="10515600" cy="1452683"/>
          </a:xfrm>
          <a:prstGeom prst="rect">
            <a:avLst/>
          </a:prstGeom>
          <a:noFill/>
        </p:spPr>
        <p:txBody>
          <a:bodyPr vert="horz" wrap="square" lIns="121899" tIns="60949" rIns="121899" bIns="60949" rtlCol="0">
            <a:sp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ctr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merupakan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bantu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yang sangat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efektif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membuat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keputusan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membantu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menyediakan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dan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menganalisis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penelitian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photo of three succulent plants in white pots&#10;">
            <a:extLst>
              <a:ext uri="{FF2B5EF4-FFF2-40B4-BE49-F238E27FC236}">
                <a16:creationId xmlns:a16="http://schemas.microsoft.com/office/drawing/2014/main" id="{950F1AD8-D083-461E-A758-E3AA785CE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" y="1"/>
            <a:ext cx="12244387" cy="6857999"/>
          </a:xfr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EC670586-139D-DD13-1A30-B0B85355C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03187"/>
            <a:ext cx="4267200" cy="820739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</a:rPr>
              <a:t>Statistika</a:t>
            </a:r>
            <a:endParaRPr lang="en-US" alt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9339254-22FB-6F95-EA30-9B708D4CFE12}"/>
              </a:ext>
            </a:extLst>
          </p:cNvPr>
          <p:cNvSpPr txBox="1">
            <a:spLocks noChangeArrowheads="1"/>
          </p:cNvSpPr>
          <p:nvPr/>
        </p:nvSpPr>
        <p:spPr>
          <a:xfrm>
            <a:off x="28574" y="1084261"/>
            <a:ext cx="6067426" cy="493554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Sebagai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Alat Bantu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Pengambilan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Keputusan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Berdasarkan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Alat Bantu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Penelitian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Pengembangan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IPTEK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sesuai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bidang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ditekuni</a:t>
            </a:r>
            <a:endParaRPr lang="en-US" altLang="en-US" sz="2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Membantu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Penyajian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Penyederhanaan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Membantu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berpikir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bekerja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secara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sistematis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Membantu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evaluasi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secara</a:t>
            </a:r>
            <a:r>
              <a:rPr lang="en-US" alt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kuantitatif</a:t>
            </a:r>
            <a:endParaRPr lang="en-US" alt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3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rev="1"/>
      <p:bldP spid="1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lose up leaves">
            <a:extLst>
              <a:ext uri="{FF2B5EF4-FFF2-40B4-BE49-F238E27FC236}">
                <a16:creationId xmlns:a16="http://schemas.microsoft.com/office/drawing/2014/main" id="{C542C31E-A9A6-4196-9C15-D9E26F2B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1" t="9091"/>
          <a:stretch/>
        </p:blipFill>
        <p:spPr bwMode="auto">
          <a:xfrm>
            <a:off x="1608" y="903"/>
            <a:ext cx="12188805" cy="68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818C5324-5E85-5F57-E939-B9FE371C99B3}"/>
              </a:ext>
            </a:extLst>
          </p:cNvPr>
          <p:cNvSpPr txBox="1">
            <a:spLocks noChangeArrowheads="1"/>
          </p:cNvSpPr>
          <p:nvPr/>
        </p:nvSpPr>
        <p:spPr>
          <a:xfrm>
            <a:off x="1523999" y="1150384"/>
            <a:ext cx="9144001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Perbedaan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penerapan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ilmu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natural vs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ilmu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sosial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8CFB72F-3301-E574-0702-CDB11D57D24B}"/>
              </a:ext>
            </a:extLst>
          </p:cNvPr>
          <p:cNvSpPr txBox="1">
            <a:spLocks noChangeArrowheads="1"/>
          </p:cNvSpPr>
          <p:nvPr/>
        </p:nvSpPr>
        <p:spPr>
          <a:xfrm>
            <a:off x="1741486" y="2650091"/>
            <a:ext cx="9144001" cy="30575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121899" tIns="60949" rIns="121899" bIns="60949" rtlCol="0">
            <a:normAutofit fontScale="92500" lnSpcReduction="1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Tingkat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kemudahan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mengkuantifikasi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peubah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skala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pengukuran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Perbedaan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dihadapi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manusia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tingkat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prediksi</a:t>
            </a:r>
            <a:endParaRPr lang="en-US" altLang="en-US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Kesulitan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percobaan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menset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perlakuan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Tingkat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kesulitan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memilih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menentukan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en-US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ukur</a:t>
            </a:r>
            <a:endParaRPr lang="en-US" altLang="en-US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rev="1" advAuto="0"/>
      <p:bldP spid="6" grpId="0" build="p" rev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cky beach&#10;&#10;">
            <a:extLst>
              <a:ext uri="{FF2B5EF4-FFF2-40B4-BE49-F238E27FC236}">
                <a16:creationId xmlns:a16="http://schemas.microsoft.com/office/drawing/2014/main" id="{54BDB13C-4185-4BF0-7EEE-C256FB83E7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EACAF6-536E-CE7D-AA7F-3B2E002586C0}"/>
              </a:ext>
            </a:extLst>
          </p:cNvPr>
          <p:cNvGrpSpPr/>
          <p:nvPr/>
        </p:nvGrpSpPr>
        <p:grpSpPr>
          <a:xfrm>
            <a:off x="133350" y="1"/>
            <a:ext cx="11986242" cy="6828701"/>
            <a:chOff x="-4837" y="333463"/>
            <a:chExt cx="11815837" cy="58823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4479C5-A8DD-757A-103E-73B28262864C}"/>
                </a:ext>
              </a:extLst>
            </p:cNvPr>
            <p:cNvSpPr/>
            <p:nvPr/>
          </p:nvSpPr>
          <p:spPr>
            <a:xfrm>
              <a:off x="-4837" y="3240915"/>
              <a:ext cx="2200274" cy="1007849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27" lvl="2" indent="-119027" algn="just">
                <a:defRPr/>
              </a:pPr>
              <a:r>
                <a:rPr lang="en-US" sz="2399" b="1" dirty="0">
                  <a:solidFill>
                    <a:srgbClr val="002060"/>
                  </a:solidFill>
                </a:rPr>
                <a:t>	ANALISIS STATISTIKA</a:t>
              </a:r>
              <a:endParaRPr lang="en-US" sz="3199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2A6FFC-9CD3-6437-5F92-5FDCFD5883D7}"/>
                </a:ext>
              </a:extLst>
            </p:cNvPr>
            <p:cNvSpPr/>
            <p:nvPr/>
          </p:nvSpPr>
          <p:spPr>
            <a:xfrm>
              <a:off x="3674375" y="1546942"/>
              <a:ext cx="2677098" cy="1007849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27" lvl="2" indent="-119027" algn="just">
                <a:defRPr/>
              </a:pPr>
              <a:r>
                <a:rPr lang="en-US" sz="2399" b="1" dirty="0">
                  <a:solidFill>
                    <a:schemeClr val="tx1"/>
                  </a:solidFill>
                </a:rPr>
                <a:t>	STATISTIKA DESKRIPTIF</a:t>
              </a:r>
              <a:endParaRPr lang="en-US" sz="3199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3FD261-64C0-B8F0-31AE-E03AA495B426}"/>
                </a:ext>
              </a:extLst>
            </p:cNvPr>
            <p:cNvSpPr/>
            <p:nvPr/>
          </p:nvSpPr>
          <p:spPr>
            <a:xfrm>
              <a:off x="3838204" y="4828938"/>
              <a:ext cx="2789501" cy="1007849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27" lvl="2" indent="-119027" algn="just">
                <a:defRPr/>
              </a:pPr>
              <a:r>
                <a:rPr lang="en-US" sz="2399" b="1" dirty="0">
                  <a:solidFill>
                    <a:srgbClr val="FFFF00"/>
                  </a:solidFill>
                </a:rPr>
                <a:t>	STATISTIKA INDUKTIF</a:t>
              </a:r>
              <a:endParaRPr lang="en-US" sz="3199" b="1" dirty="0">
                <a:solidFill>
                  <a:srgbClr val="FFFF00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08ED448-56B8-A76F-8D9F-6747E1396737}"/>
                </a:ext>
              </a:extLst>
            </p:cNvPr>
            <p:cNvCxnSpPr>
              <a:cxnSpLocks/>
            </p:cNvCxnSpPr>
            <p:nvPr/>
          </p:nvCxnSpPr>
          <p:spPr>
            <a:xfrm>
              <a:off x="2196676" y="3744839"/>
              <a:ext cx="1542163" cy="1609368"/>
            </a:xfrm>
            <a:prstGeom prst="straightConnector1">
              <a:avLst/>
            </a:prstGeom>
            <a:ln w="57150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6CD3925-595B-7DD6-C6FC-E7594A1E89EC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 flipV="1">
              <a:off x="2195437" y="2050867"/>
              <a:ext cx="1478939" cy="1693973"/>
            </a:xfrm>
            <a:prstGeom prst="straightConnector1">
              <a:avLst/>
            </a:prstGeom>
            <a:ln w="57150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F5DD9483-96D4-89AB-7509-C65F5CC039F0}"/>
                </a:ext>
              </a:extLst>
            </p:cNvPr>
            <p:cNvSpPr/>
            <p:nvPr/>
          </p:nvSpPr>
          <p:spPr>
            <a:xfrm>
              <a:off x="6006084" y="1705721"/>
              <a:ext cx="1284789" cy="675177"/>
            </a:xfrm>
            <a:prstGeom prst="rightArrow">
              <a:avLst/>
            </a:prstGeom>
            <a:solidFill>
              <a:srgbClr val="000066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9E468A82-C0A6-6C3B-DAE8-3982B0D81117}"/>
                </a:ext>
              </a:extLst>
            </p:cNvPr>
            <p:cNvSpPr/>
            <p:nvPr/>
          </p:nvSpPr>
          <p:spPr>
            <a:xfrm>
              <a:off x="7507679" y="1260624"/>
              <a:ext cx="881715" cy="1480678"/>
            </a:xfrm>
            <a:prstGeom prst="leftBrace">
              <a:avLst>
                <a:gd name="adj1" fmla="val 93170"/>
                <a:gd name="adj2" fmla="val 52430"/>
              </a:avLst>
            </a:prstGeom>
            <a:ln w="57150">
              <a:solidFill>
                <a:srgbClr val="000066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B5E7A9-56ED-FF79-5528-45ED86B738A4}"/>
                </a:ext>
              </a:extLst>
            </p:cNvPr>
            <p:cNvSpPr/>
            <p:nvPr/>
          </p:nvSpPr>
          <p:spPr>
            <a:xfrm>
              <a:off x="8399656" y="974726"/>
              <a:ext cx="1400439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b="1" dirty="0">
                  <a:solidFill>
                    <a:schemeClr val="tx1"/>
                  </a:solidFill>
                </a:rPr>
                <a:t>Visual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D5352E-99C6-D125-C0C1-FBC02FD91F91}"/>
                </a:ext>
              </a:extLst>
            </p:cNvPr>
            <p:cNvSpPr/>
            <p:nvPr/>
          </p:nvSpPr>
          <p:spPr>
            <a:xfrm>
              <a:off x="8342682" y="2479358"/>
              <a:ext cx="1511774" cy="480504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b="1" dirty="0" err="1">
                  <a:solidFill>
                    <a:srgbClr val="002060"/>
                  </a:solidFill>
                </a:rPr>
                <a:t>Ukuran</a:t>
              </a:r>
              <a:endParaRPr lang="en-US" sz="2399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62EE86-630C-3D16-502D-2D2EC477CE90}"/>
                </a:ext>
              </a:extLst>
            </p:cNvPr>
            <p:cNvSpPr/>
            <p:nvPr/>
          </p:nvSpPr>
          <p:spPr>
            <a:xfrm>
              <a:off x="10299226" y="333463"/>
              <a:ext cx="1511774" cy="57890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>
                  <a:solidFill>
                    <a:schemeClr val="tx2"/>
                  </a:solidFill>
                </a:rPr>
                <a:t>Diagram/</a:t>
              </a:r>
            </a:p>
            <a:p>
              <a:pPr algn="ctr"/>
              <a:r>
                <a:rPr lang="en-US" sz="1999" dirty="0" err="1">
                  <a:solidFill>
                    <a:schemeClr val="tx2"/>
                  </a:solidFill>
                </a:rPr>
                <a:t>Grafik</a:t>
              </a:r>
              <a:endParaRPr lang="en-US" sz="1999" dirty="0">
                <a:solidFill>
                  <a:schemeClr val="tx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F38F99-2B99-0DB9-9445-567425B598CE}"/>
                </a:ext>
              </a:extLst>
            </p:cNvPr>
            <p:cNvSpPr/>
            <p:nvPr/>
          </p:nvSpPr>
          <p:spPr>
            <a:xfrm>
              <a:off x="10296389" y="1053356"/>
              <a:ext cx="1511774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chemeClr val="tx2"/>
                  </a:solidFill>
                </a:rPr>
                <a:t>Tabel</a:t>
              </a:r>
              <a:endParaRPr lang="en-US" sz="1999" dirty="0">
                <a:solidFill>
                  <a:schemeClr val="tx2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E6C933-D4A2-6D44-16E0-E1F2C09D5146}"/>
                </a:ext>
              </a:extLst>
            </p:cNvPr>
            <p:cNvSpPr/>
            <p:nvPr/>
          </p:nvSpPr>
          <p:spPr>
            <a:xfrm>
              <a:off x="10285227" y="2391088"/>
              <a:ext cx="1511774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rgbClr val="002060"/>
                  </a:solidFill>
                </a:rPr>
                <a:t>Penyebaran</a:t>
              </a:r>
              <a:endParaRPr lang="en-US" sz="2399" dirty="0">
                <a:solidFill>
                  <a:srgbClr val="00206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AC5D0A-8EBE-382C-51A2-51F378866B93}"/>
                </a:ext>
              </a:extLst>
            </p:cNvPr>
            <p:cNvSpPr/>
            <p:nvPr/>
          </p:nvSpPr>
          <p:spPr>
            <a:xfrm>
              <a:off x="10295474" y="1767470"/>
              <a:ext cx="1511774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rgbClr val="002060"/>
                  </a:solidFill>
                </a:rPr>
                <a:t>Pemusatan</a:t>
              </a:r>
              <a:endParaRPr lang="en-US" sz="1999" dirty="0">
                <a:solidFill>
                  <a:srgbClr val="00206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AC5254-21B1-90B8-EC84-3D077602D0EC}"/>
                </a:ext>
              </a:extLst>
            </p:cNvPr>
            <p:cNvSpPr/>
            <p:nvPr/>
          </p:nvSpPr>
          <p:spPr>
            <a:xfrm>
              <a:off x="10270224" y="3001527"/>
              <a:ext cx="1511774" cy="503925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9" dirty="0" err="1">
                  <a:solidFill>
                    <a:srgbClr val="002060"/>
                  </a:solidFill>
                </a:rPr>
                <a:t>Ukuran</a:t>
              </a:r>
              <a:r>
                <a:rPr lang="en-US" sz="1999" dirty="0">
                  <a:solidFill>
                    <a:srgbClr val="002060"/>
                  </a:solidFill>
                </a:rPr>
                <a:t> Lain</a:t>
              </a:r>
              <a:endParaRPr lang="en-US" sz="2399" dirty="0">
                <a:solidFill>
                  <a:srgbClr val="002060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391DD50-2E38-9E49-843C-7840F0EDC990}"/>
                </a:ext>
              </a:extLst>
            </p:cNvPr>
            <p:cNvCxnSpPr>
              <a:cxnSpLocks/>
            </p:cNvCxnSpPr>
            <p:nvPr/>
          </p:nvCxnSpPr>
          <p:spPr>
            <a:xfrm>
              <a:off x="9885398" y="2715093"/>
              <a:ext cx="309152" cy="569931"/>
            </a:xfrm>
            <a:prstGeom prst="straightConnector1">
              <a:avLst/>
            </a:prstGeom>
            <a:ln w="381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8F6589D-AFFB-4061-B89A-4D1A15AAC32C}"/>
                </a:ext>
              </a:extLst>
            </p:cNvPr>
            <p:cNvCxnSpPr>
              <a:cxnSpLocks/>
            </p:cNvCxnSpPr>
            <p:nvPr/>
          </p:nvCxnSpPr>
          <p:spPr>
            <a:xfrm>
              <a:off x="9906595" y="2679096"/>
              <a:ext cx="262307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B71C2B0-4AEA-7A57-8427-B09FF69C48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9063" y="1950113"/>
              <a:ext cx="283120" cy="714284"/>
            </a:xfrm>
            <a:prstGeom prst="straightConnector1">
              <a:avLst/>
            </a:prstGeom>
            <a:ln w="381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98B44C2E-48E7-202C-2A58-177959AA11B6}"/>
                </a:ext>
              </a:extLst>
            </p:cNvPr>
            <p:cNvSpPr/>
            <p:nvPr/>
          </p:nvSpPr>
          <p:spPr>
            <a:xfrm>
              <a:off x="6289660" y="5034952"/>
              <a:ext cx="1001212" cy="675177"/>
            </a:xfrm>
            <a:prstGeom prst="rightArrow">
              <a:avLst/>
            </a:prstGeom>
            <a:solidFill>
              <a:srgbClr val="FFFF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78275124-1DBF-4742-9662-A05189C8CFA1}"/>
                </a:ext>
              </a:extLst>
            </p:cNvPr>
            <p:cNvSpPr/>
            <p:nvPr/>
          </p:nvSpPr>
          <p:spPr>
            <a:xfrm>
              <a:off x="7507679" y="4673894"/>
              <a:ext cx="853781" cy="1247864"/>
            </a:xfrm>
            <a:prstGeom prst="leftBrace">
              <a:avLst>
                <a:gd name="adj1" fmla="val 93170"/>
                <a:gd name="adj2" fmla="val 59396"/>
              </a:avLst>
            </a:prstGeom>
            <a:ln w="57150">
              <a:solidFill>
                <a:srgbClr val="FFFF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828B5F8-F730-85EB-BB23-DF89032659F6}"/>
                </a:ext>
              </a:extLst>
            </p:cNvPr>
            <p:cNvSpPr/>
            <p:nvPr/>
          </p:nvSpPr>
          <p:spPr>
            <a:xfrm>
              <a:off x="8399656" y="4377789"/>
              <a:ext cx="3101706" cy="639438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dirty="0">
                  <a:solidFill>
                    <a:srgbClr val="993300"/>
                  </a:solidFill>
                </a:rPr>
                <a:t>Stat. </a:t>
              </a:r>
              <a:r>
                <a:rPr lang="en-US" sz="2399" dirty="0" err="1">
                  <a:solidFill>
                    <a:srgbClr val="993300"/>
                  </a:solidFill>
                </a:rPr>
                <a:t>Parametrik</a:t>
              </a:r>
              <a:endParaRPr lang="en-US" sz="2399" dirty="0">
                <a:solidFill>
                  <a:srgbClr val="9933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391372-D24B-34CC-C349-09B73C91B50E}"/>
                </a:ext>
              </a:extLst>
            </p:cNvPr>
            <p:cNvSpPr/>
            <p:nvPr/>
          </p:nvSpPr>
          <p:spPr>
            <a:xfrm>
              <a:off x="8153023" y="5474367"/>
              <a:ext cx="3507142" cy="741438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dirty="0">
                  <a:solidFill>
                    <a:srgbClr val="993300"/>
                  </a:solidFill>
                </a:rPr>
                <a:t>Stat. </a:t>
              </a:r>
              <a:r>
                <a:rPr lang="en-US" sz="2399" dirty="0" err="1">
                  <a:solidFill>
                    <a:srgbClr val="993300"/>
                  </a:solidFill>
                </a:rPr>
                <a:t>Nonparametrik</a:t>
              </a:r>
              <a:endParaRPr lang="en-US" sz="2399" dirty="0">
                <a:solidFill>
                  <a:srgbClr val="993300"/>
                </a:solidFill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A794099-AA7E-5F43-004C-022EB486FF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6786" y="545654"/>
              <a:ext cx="827155" cy="714971"/>
            </a:xfrm>
            <a:prstGeom prst="straightConnector1">
              <a:avLst/>
            </a:prstGeom>
            <a:ln w="38100">
              <a:solidFill>
                <a:srgbClr val="66006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09FBD28-1B5C-2FCF-1637-C72438B57196}"/>
                </a:ext>
              </a:extLst>
            </p:cNvPr>
            <p:cNvCxnSpPr>
              <a:cxnSpLocks/>
            </p:cNvCxnSpPr>
            <p:nvPr/>
          </p:nvCxnSpPr>
          <p:spPr>
            <a:xfrm>
              <a:off x="9646786" y="1311320"/>
              <a:ext cx="827155" cy="27617"/>
            </a:xfrm>
            <a:prstGeom prst="straightConnector1">
              <a:avLst/>
            </a:prstGeom>
            <a:ln w="38100">
              <a:solidFill>
                <a:srgbClr val="660066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101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742" y="355519"/>
            <a:ext cx="9596196" cy="6177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Descriptive Statistics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05346" y="1876655"/>
            <a:ext cx="5290654" cy="41907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398" b="1" dirty="0">
                <a:solidFill>
                  <a:schemeClr val="tx1">
                    <a:lumMod val="90000"/>
                  </a:schemeClr>
                </a:solidFill>
              </a:rPr>
              <a:t>Table: Cross Tabulation, Frequency Tables, etc.</a:t>
            </a:r>
          </a:p>
          <a:p>
            <a:r>
              <a:rPr lang="en-US" sz="2398" b="1" dirty="0">
                <a:solidFill>
                  <a:schemeClr val="tx1">
                    <a:lumMod val="90000"/>
                  </a:schemeClr>
                </a:solidFill>
              </a:rPr>
              <a:t>Figure/Picture/ Chart/Graph: Histogram, Bar Chart, Plot Diagram, Box-Plot Diagram, Pie Chart, Run Chart, Control Chart, Time Series graph, Stem and Leaf Diagram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0" y="1876655"/>
            <a:ext cx="5581650" cy="41907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399" b="1" dirty="0"/>
              <a:t>Measures of central tendency or measure of location: mean, median, modus, midrange, </a:t>
            </a:r>
            <a:r>
              <a:rPr lang="en-US" sz="2399" b="1" dirty="0" err="1"/>
              <a:t>midhinge</a:t>
            </a:r>
            <a:endParaRPr lang="en-US" sz="2399" b="1" dirty="0"/>
          </a:p>
          <a:p>
            <a:r>
              <a:rPr lang="en-US" sz="2399" b="1" dirty="0"/>
              <a:t>Measures of dispersion: range, variance, standard  deviation, standard deviation, absolute deviation, inter-quartile range </a:t>
            </a:r>
          </a:p>
          <a:p>
            <a:r>
              <a:rPr lang="en-US" sz="2399" b="1" dirty="0"/>
              <a:t>Other measures: proportion, percentages, ratio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346" y="1118909"/>
            <a:ext cx="5290655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/>
              <a:t>Visually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1132648"/>
            <a:ext cx="550545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solidFill>
                  <a:schemeClr val="accent5">
                    <a:lumMod val="50000"/>
                  </a:schemeClr>
                </a:solidFill>
              </a:rPr>
              <a:t>By measurement</a:t>
            </a:r>
          </a:p>
        </p:txBody>
      </p:sp>
    </p:spTree>
    <p:extLst>
      <p:ext uri="{BB962C8B-B14F-4D97-AF65-F5344CB8AC3E}">
        <p14:creationId xmlns:p14="http://schemas.microsoft.com/office/powerpoint/2010/main" val="26070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2651</Words>
  <Application>Microsoft Office PowerPoint</Application>
  <PresentationFormat>Widescreen</PresentationFormat>
  <Paragraphs>301</Paragraphs>
  <Slides>46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Lucida Calligraphy</vt:lpstr>
      <vt:lpstr>Old English Text MT</vt:lpstr>
      <vt:lpstr>Verdana</vt:lpstr>
      <vt:lpstr>Wingdings</vt:lpstr>
      <vt:lpstr>Office Theme</vt:lpstr>
      <vt:lpstr>STATISTIKA UNTUK ANALISIS DATA  PENELITIAN</vt:lpstr>
      <vt:lpstr>PowerPoint Presentation</vt:lpstr>
      <vt:lpstr>PowerPoint Presentation</vt:lpstr>
      <vt:lpstr>PowerPoint Presentation</vt:lpstr>
      <vt:lpstr>PowerPoint Presentation</vt:lpstr>
      <vt:lpstr>Statistika</vt:lpstr>
      <vt:lpstr>PowerPoint Presentation</vt:lpstr>
      <vt:lpstr>PowerPoint Presentation</vt:lpstr>
      <vt:lpstr>Descriptive Statistics</vt:lpstr>
      <vt:lpstr>Slide 5</vt:lpstr>
      <vt:lpstr>Slide 6</vt:lpstr>
      <vt:lpstr>Analisis Statistik Deskriptif; Mendeskripsikan Menggunakan  Ukuran</vt:lpstr>
      <vt:lpstr>PowerPoint Presentation</vt:lpstr>
      <vt:lpstr>PowerPoint Presentation</vt:lpstr>
      <vt:lpstr>PowerPoint Presentation</vt:lpstr>
      <vt:lpstr>PowerPoint Presentation</vt:lpstr>
      <vt:lpstr>Test for population mean </vt:lpstr>
      <vt:lpstr>Uji Hipotesis Relasional</vt:lpstr>
      <vt:lpstr>Uji Hipotesis Relasional</vt:lpstr>
      <vt:lpstr>ESTIMATING RELATIONSHIP  AMONG VARIABLES</vt:lpstr>
      <vt:lpstr>PowerPoint Presentation</vt:lpstr>
      <vt:lpstr>PowerPoint Presentation</vt:lpstr>
      <vt:lpstr>Classical Assumption For Regression Analysis</vt:lpstr>
      <vt:lpstr>PowerPoint Presentation</vt:lpstr>
      <vt:lpstr>PowerPoint Presentation</vt:lpstr>
      <vt:lpstr>PowerPoint Presentation</vt:lpstr>
      <vt:lpstr>Variance Inflation Factor (VIF)</vt:lpstr>
      <vt:lpstr>Tolerance Value (TOL)</vt:lpstr>
      <vt:lpstr>Characteristic Value (Eigenvalue)</vt:lpstr>
      <vt:lpstr>Condition Index (CI)  </vt:lpstr>
      <vt:lpstr>PowerPoint Presentation</vt:lpstr>
      <vt:lpstr>PowerPoint Presentation</vt:lpstr>
      <vt:lpstr>PowerPoint Presentation</vt:lpstr>
      <vt:lpstr>More On Estimating Relationship  Among Variables</vt:lpstr>
      <vt:lpstr>Logistic Regression</vt:lpstr>
      <vt:lpstr>PowerPoint Presentation</vt:lpstr>
      <vt:lpstr>PowerPoint Presentation</vt:lpstr>
      <vt:lpstr>Uji Hipotesis</vt:lpstr>
      <vt:lpstr>PowerPoint Presentation</vt:lpstr>
      <vt:lpstr>PowerPoint Presentation</vt:lpstr>
      <vt:lpstr>Structural Equation Modeling</vt:lpstr>
      <vt:lpstr>PowerPoint Presentation</vt:lpstr>
      <vt:lpstr>Partial Least Square (PLS) </vt:lpstr>
      <vt:lpstr>PowerPoint Presentation</vt:lpstr>
      <vt:lpstr>Salah Kaprah Tentang Statistika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STATISTIKA UNTUK ANALISIS DATA  PENELITIAN</dc:title>
  <dc:creator>ASUS</dc:creator>
  <cp:lastModifiedBy>ASUS</cp:lastModifiedBy>
  <cp:revision>3</cp:revision>
  <dcterms:created xsi:type="dcterms:W3CDTF">2022-09-04T01:14:15Z</dcterms:created>
  <dcterms:modified xsi:type="dcterms:W3CDTF">2022-09-04T07:35:54Z</dcterms:modified>
</cp:coreProperties>
</file>