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handoutMasterIdLst>
    <p:handoutMasterId r:id="rId36"/>
  </p:handoutMasterIdLst>
  <p:sldIdLst>
    <p:sldId id="2599" r:id="rId2"/>
    <p:sldId id="2598" r:id="rId3"/>
    <p:sldId id="2601" r:id="rId4"/>
    <p:sldId id="2622" r:id="rId5"/>
    <p:sldId id="2623" r:id="rId6"/>
    <p:sldId id="2602" r:id="rId7"/>
    <p:sldId id="2624" r:id="rId8"/>
    <p:sldId id="2625" r:id="rId9"/>
    <p:sldId id="2626" r:id="rId10"/>
    <p:sldId id="443" r:id="rId11"/>
    <p:sldId id="2603" r:id="rId12"/>
    <p:sldId id="2600" r:id="rId13"/>
    <p:sldId id="2608" r:id="rId14"/>
    <p:sldId id="2609" r:id="rId15"/>
    <p:sldId id="258" r:id="rId16"/>
    <p:sldId id="2582" r:id="rId17"/>
    <p:sldId id="2583" r:id="rId18"/>
    <p:sldId id="2584" r:id="rId19"/>
    <p:sldId id="2585" r:id="rId20"/>
    <p:sldId id="2612" r:id="rId21"/>
    <p:sldId id="2613" r:id="rId22"/>
    <p:sldId id="2610" r:id="rId23"/>
    <p:sldId id="2611" r:id="rId24"/>
    <p:sldId id="2614" r:id="rId25"/>
    <p:sldId id="271" r:id="rId26"/>
    <p:sldId id="2615" r:id="rId27"/>
    <p:sldId id="272" r:id="rId28"/>
    <p:sldId id="2617" r:id="rId29"/>
    <p:sldId id="2618" r:id="rId30"/>
    <p:sldId id="2619" r:id="rId31"/>
    <p:sldId id="2620" r:id="rId32"/>
    <p:sldId id="2621" r:id="rId33"/>
    <p:sldId id="2616" r:id="rId3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FFFF"/>
    <a:srgbClr val="000000"/>
    <a:srgbClr val="FFFF99"/>
    <a:srgbClr val="FFFFCC"/>
    <a:srgbClr val="800000"/>
    <a:srgbClr val="0033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89005" autoAdjust="0"/>
  </p:normalViewPr>
  <p:slideViewPr>
    <p:cSldViewPr showGuides="1">
      <p:cViewPr varScale="1">
        <p:scale>
          <a:sx n="66" d="100"/>
          <a:sy n="66" d="100"/>
        </p:scale>
        <p:origin x="652" y="36"/>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087DEB-CEAA-4D73-8413-F27E5BFAEAF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3530257-7E70-4389-970C-693AE6D84DDE}">
      <dgm:prSet phldrT="[Text]" custT="1"/>
      <dgm:spPr/>
      <dgm:t>
        <a:bodyPr/>
        <a:lstStyle/>
        <a:p>
          <a:pPr algn="ctr"/>
          <a:r>
            <a:rPr lang="en-US" altLang="en-US" sz="2400" b="1" dirty="0">
              <a:solidFill>
                <a:schemeClr val="bg1"/>
              </a:solidFill>
              <a:latin typeface="Comic Sans MS" panose="030F0702030302020204" pitchFamily="66" charset="0"/>
            </a:rPr>
            <a:t>INTRODUCTION</a:t>
          </a:r>
          <a:endParaRPr lang="en-US" sz="2400" b="1" dirty="0">
            <a:solidFill>
              <a:schemeClr val="bg1"/>
            </a:solidFill>
          </a:endParaRPr>
        </a:p>
      </dgm:t>
    </dgm:pt>
    <dgm:pt modelId="{09DC85C1-1874-4477-AAD4-D1DF3E91D7EC}" type="parTrans" cxnId="{87E85768-FEE9-4365-952B-C7749A50A5A1}">
      <dgm:prSet/>
      <dgm:spPr/>
      <dgm:t>
        <a:bodyPr/>
        <a:lstStyle/>
        <a:p>
          <a:endParaRPr lang="en-US" sz="2800"/>
        </a:p>
      </dgm:t>
    </dgm:pt>
    <dgm:pt modelId="{3AB8EAC6-64C2-4D24-84B1-445543C417F1}" type="sibTrans" cxnId="{87E85768-FEE9-4365-952B-C7749A50A5A1}">
      <dgm:prSet/>
      <dgm:spPr/>
      <dgm:t>
        <a:bodyPr/>
        <a:lstStyle/>
        <a:p>
          <a:endParaRPr lang="en-US" sz="2800"/>
        </a:p>
      </dgm:t>
    </dgm:pt>
    <dgm:pt modelId="{8443683B-A131-4572-9B29-8EEC86311D05}">
      <dgm:prSet phldrT="[Text]" custT="1"/>
      <dgm:spPr/>
      <dgm:t>
        <a:bodyPr/>
        <a:lstStyle/>
        <a:p>
          <a:pPr algn="ctr"/>
          <a:r>
            <a:rPr lang="en-US" altLang="en-US" sz="2400" b="1" dirty="0">
              <a:solidFill>
                <a:schemeClr val="bg1"/>
              </a:solidFill>
              <a:latin typeface="Comic Sans MS" panose="030F0702030302020204" pitchFamily="66" charset="0"/>
            </a:rPr>
            <a:t>MATERIALS  and METHODS</a:t>
          </a:r>
          <a:endParaRPr lang="en-US" sz="2400" b="1" dirty="0">
            <a:solidFill>
              <a:schemeClr val="bg1"/>
            </a:solidFill>
          </a:endParaRPr>
        </a:p>
      </dgm:t>
    </dgm:pt>
    <dgm:pt modelId="{FB86FFEB-CB78-4004-B170-7DD91C2B0C11}" type="parTrans" cxnId="{8721C4A5-1730-4E2C-BE2D-EC9E6843E1BE}">
      <dgm:prSet/>
      <dgm:spPr/>
      <dgm:t>
        <a:bodyPr/>
        <a:lstStyle/>
        <a:p>
          <a:endParaRPr lang="en-US" sz="2800"/>
        </a:p>
      </dgm:t>
    </dgm:pt>
    <dgm:pt modelId="{874A50FF-5622-4053-A221-E080C7EF5793}" type="sibTrans" cxnId="{8721C4A5-1730-4E2C-BE2D-EC9E6843E1BE}">
      <dgm:prSet/>
      <dgm:spPr/>
      <dgm:t>
        <a:bodyPr/>
        <a:lstStyle/>
        <a:p>
          <a:endParaRPr lang="en-US" sz="2800"/>
        </a:p>
      </dgm:t>
    </dgm:pt>
    <dgm:pt modelId="{7674CE10-7BFA-4A2D-AB5E-3D15A7FC02EA}">
      <dgm:prSet phldrT="[Text]" custT="1"/>
      <dgm:spPr/>
      <dgm:t>
        <a:bodyPr/>
        <a:lstStyle/>
        <a:p>
          <a:pPr algn="ctr"/>
          <a:r>
            <a:rPr lang="en-US" altLang="en-US" sz="2400" b="1" dirty="0">
              <a:solidFill>
                <a:schemeClr val="bg1"/>
              </a:solidFill>
              <a:latin typeface="Comic Sans MS" panose="030F0702030302020204" pitchFamily="66" charset="0"/>
            </a:rPr>
            <a:t>RESULT AND DISCUSSION </a:t>
          </a:r>
          <a:endParaRPr lang="en-US" sz="2400" b="1" dirty="0">
            <a:solidFill>
              <a:schemeClr val="bg1"/>
            </a:solidFill>
          </a:endParaRPr>
        </a:p>
      </dgm:t>
    </dgm:pt>
    <dgm:pt modelId="{F5D2DC79-DD75-4743-A3AE-A3319B9E5372}" type="parTrans" cxnId="{3DFFB408-62B7-403D-950B-D7C045A1611F}">
      <dgm:prSet/>
      <dgm:spPr/>
      <dgm:t>
        <a:bodyPr/>
        <a:lstStyle/>
        <a:p>
          <a:endParaRPr lang="en-US" sz="2800"/>
        </a:p>
      </dgm:t>
    </dgm:pt>
    <dgm:pt modelId="{2222C2DC-2AB1-4975-87E1-C6E8C6778150}" type="sibTrans" cxnId="{3DFFB408-62B7-403D-950B-D7C045A1611F}">
      <dgm:prSet/>
      <dgm:spPr/>
      <dgm:t>
        <a:bodyPr/>
        <a:lstStyle/>
        <a:p>
          <a:endParaRPr lang="en-US" sz="2800"/>
        </a:p>
      </dgm:t>
    </dgm:pt>
    <dgm:pt modelId="{11837F32-1BE7-4F8A-B8A9-E82D0CEFA888}">
      <dgm:prSet phldrT="[Text]" custT="1"/>
      <dgm:spPr/>
      <dgm:t>
        <a:bodyPr/>
        <a:lstStyle/>
        <a:p>
          <a:pPr algn="ctr"/>
          <a:r>
            <a:rPr lang="en-US" altLang="en-US" sz="2400" b="1" dirty="0">
              <a:solidFill>
                <a:schemeClr val="bg1"/>
              </a:solidFill>
              <a:latin typeface="Comic Sans MS" panose="030F0702030302020204" pitchFamily="66" charset="0"/>
            </a:rPr>
            <a:t>CONCLUSION</a:t>
          </a:r>
          <a:endParaRPr lang="en-US" sz="2400" b="1" dirty="0">
            <a:solidFill>
              <a:schemeClr val="bg1"/>
            </a:solidFill>
          </a:endParaRPr>
        </a:p>
      </dgm:t>
    </dgm:pt>
    <dgm:pt modelId="{A86C71C8-143B-44A4-99CE-95B6B3F7CC6C}" type="parTrans" cxnId="{3A382DA6-FCB2-403E-8412-FCF39F611430}">
      <dgm:prSet/>
      <dgm:spPr/>
      <dgm:t>
        <a:bodyPr/>
        <a:lstStyle/>
        <a:p>
          <a:endParaRPr lang="en-US" sz="2800"/>
        </a:p>
      </dgm:t>
    </dgm:pt>
    <dgm:pt modelId="{E5506855-4B51-4ECB-8725-3D817280FD2B}" type="sibTrans" cxnId="{3A382DA6-FCB2-403E-8412-FCF39F611430}">
      <dgm:prSet/>
      <dgm:spPr/>
      <dgm:t>
        <a:bodyPr/>
        <a:lstStyle/>
        <a:p>
          <a:endParaRPr lang="en-US" sz="2800"/>
        </a:p>
      </dgm:t>
    </dgm:pt>
    <dgm:pt modelId="{D3315288-7C80-4EE4-9D39-37FE7FE54ECF}" type="pres">
      <dgm:prSet presAssocID="{43087DEB-CEAA-4D73-8413-F27E5BFAEAFE}" presName="Name0" presStyleCnt="0">
        <dgm:presLayoutVars>
          <dgm:dir/>
          <dgm:animLvl val="lvl"/>
          <dgm:resizeHandles val="exact"/>
        </dgm:presLayoutVars>
      </dgm:prSet>
      <dgm:spPr/>
    </dgm:pt>
    <dgm:pt modelId="{E44C0BF5-0C91-4B4B-82D5-54959AED192B}" type="pres">
      <dgm:prSet presAssocID="{D3530257-7E70-4389-970C-693AE6D84DDE}" presName="linNode" presStyleCnt="0"/>
      <dgm:spPr/>
    </dgm:pt>
    <dgm:pt modelId="{91C3AA69-96EB-4268-AA78-20889D3FACC7}" type="pres">
      <dgm:prSet presAssocID="{D3530257-7E70-4389-970C-693AE6D84DDE}" presName="parentText" presStyleLbl="node1" presStyleIdx="0" presStyleCnt="4" custScaleX="222376">
        <dgm:presLayoutVars>
          <dgm:chMax val="1"/>
          <dgm:bulletEnabled val="1"/>
        </dgm:presLayoutVars>
      </dgm:prSet>
      <dgm:spPr/>
    </dgm:pt>
    <dgm:pt modelId="{82918C5C-3B11-4E0F-BDB2-4DF5AA4E41DB}" type="pres">
      <dgm:prSet presAssocID="{3AB8EAC6-64C2-4D24-84B1-445543C417F1}" presName="sp" presStyleCnt="0"/>
      <dgm:spPr/>
    </dgm:pt>
    <dgm:pt modelId="{BF88B262-FDA4-4AC2-BE26-99057649381E}" type="pres">
      <dgm:prSet presAssocID="{8443683B-A131-4572-9B29-8EEC86311D05}" presName="linNode" presStyleCnt="0"/>
      <dgm:spPr/>
    </dgm:pt>
    <dgm:pt modelId="{F12ACCB5-0FC3-40A7-AACE-0C946507320F}" type="pres">
      <dgm:prSet presAssocID="{8443683B-A131-4572-9B29-8EEC86311D05}" presName="parentText" presStyleLbl="node1" presStyleIdx="1" presStyleCnt="4" custScaleX="223408">
        <dgm:presLayoutVars>
          <dgm:chMax val="1"/>
          <dgm:bulletEnabled val="1"/>
        </dgm:presLayoutVars>
      </dgm:prSet>
      <dgm:spPr/>
    </dgm:pt>
    <dgm:pt modelId="{25547E7A-82E9-478C-8E0A-5FEDD7700F96}" type="pres">
      <dgm:prSet presAssocID="{874A50FF-5622-4053-A221-E080C7EF5793}" presName="sp" presStyleCnt="0"/>
      <dgm:spPr/>
    </dgm:pt>
    <dgm:pt modelId="{C1B0802F-10DC-424F-A435-52190F3CC434}" type="pres">
      <dgm:prSet presAssocID="{7674CE10-7BFA-4A2D-AB5E-3D15A7FC02EA}" presName="linNode" presStyleCnt="0"/>
      <dgm:spPr/>
    </dgm:pt>
    <dgm:pt modelId="{7A0E620A-F792-40C8-879A-A6A7D189819C}" type="pres">
      <dgm:prSet presAssocID="{7674CE10-7BFA-4A2D-AB5E-3D15A7FC02EA}" presName="parentText" presStyleLbl="node1" presStyleIdx="2" presStyleCnt="4" custScaleX="223909" custScaleY="119623">
        <dgm:presLayoutVars>
          <dgm:chMax val="1"/>
          <dgm:bulletEnabled val="1"/>
        </dgm:presLayoutVars>
      </dgm:prSet>
      <dgm:spPr/>
    </dgm:pt>
    <dgm:pt modelId="{BEEA4082-07C9-460D-8E95-16AB2DD8774B}" type="pres">
      <dgm:prSet presAssocID="{2222C2DC-2AB1-4975-87E1-C6E8C6778150}" presName="sp" presStyleCnt="0"/>
      <dgm:spPr/>
    </dgm:pt>
    <dgm:pt modelId="{D967CF67-05FF-486E-A6B3-C473163E3EE6}" type="pres">
      <dgm:prSet presAssocID="{11837F32-1BE7-4F8A-B8A9-E82D0CEFA888}" presName="linNode" presStyleCnt="0"/>
      <dgm:spPr/>
    </dgm:pt>
    <dgm:pt modelId="{A3755CE2-AC7D-47BD-877E-7452CBB0A5C6}" type="pres">
      <dgm:prSet presAssocID="{11837F32-1BE7-4F8A-B8A9-E82D0CEFA888}" presName="parentText" presStyleLbl="node1" presStyleIdx="3" presStyleCnt="4" custScaleX="223866">
        <dgm:presLayoutVars>
          <dgm:chMax val="1"/>
          <dgm:bulletEnabled val="1"/>
        </dgm:presLayoutVars>
      </dgm:prSet>
      <dgm:spPr/>
    </dgm:pt>
  </dgm:ptLst>
  <dgm:cxnLst>
    <dgm:cxn modelId="{3DFFB408-62B7-403D-950B-D7C045A1611F}" srcId="{43087DEB-CEAA-4D73-8413-F27E5BFAEAFE}" destId="{7674CE10-7BFA-4A2D-AB5E-3D15A7FC02EA}" srcOrd="2" destOrd="0" parTransId="{F5D2DC79-DD75-4743-A3AE-A3319B9E5372}" sibTransId="{2222C2DC-2AB1-4975-87E1-C6E8C6778150}"/>
    <dgm:cxn modelId="{564EA52B-8090-4A2B-88E8-3E25FE65658B}" type="presOf" srcId="{8443683B-A131-4572-9B29-8EEC86311D05}" destId="{F12ACCB5-0FC3-40A7-AACE-0C946507320F}" srcOrd="0" destOrd="0" presId="urn:microsoft.com/office/officeart/2005/8/layout/vList5"/>
    <dgm:cxn modelId="{40B77136-0BAB-4F49-B330-185F70867ECD}" type="presOf" srcId="{7674CE10-7BFA-4A2D-AB5E-3D15A7FC02EA}" destId="{7A0E620A-F792-40C8-879A-A6A7D189819C}" srcOrd="0" destOrd="0" presId="urn:microsoft.com/office/officeart/2005/8/layout/vList5"/>
    <dgm:cxn modelId="{87E85768-FEE9-4365-952B-C7749A50A5A1}" srcId="{43087DEB-CEAA-4D73-8413-F27E5BFAEAFE}" destId="{D3530257-7E70-4389-970C-693AE6D84DDE}" srcOrd="0" destOrd="0" parTransId="{09DC85C1-1874-4477-AAD4-D1DF3E91D7EC}" sibTransId="{3AB8EAC6-64C2-4D24-84B1-445543C417F1}"/>
    <dgm:cxn modelId="{6AE35D77-6F05-4C45-8E26-B64B6CC3543B}" type="presOf" srcId="{D3530257-7E70-4389-970C-693AE6D84DDE}" destId="{91C3AA69-96EB-4268-AA78-20889D3FACC7}" srcOrd="0" destOrd="0" presId="urn:microsoft.com/office/officeart/2005/8/layout/vList5"/>
    <dgm:cxn modelId="{8721C4A5-1730-4E2C-BE2D-EC9E6843E1BE}" srcId="{43087DEB-CEAA-4D73-8413-F27E5BFAEAFE}" destId="{8443683B-A131-4572-9B29-8EEC86311D05}" srcOrd="1" destOrd="0" parTransId="{FB86FFEB-CB78-4004-B170-7DD91C2B0C11}" sibTransId="{874A50FF-5622-4053-A221-E080C7EF5793}"/>
    <dgm:cxn modelId="{3A382DA6-FCB2-403E-8412-FCF39F611430}" srcId="{43087DEB-CEAA-4D73-8413-F27E5BFAEAFE}" destId="{11837F32-1BE7-4F8A-B8A9-E82D0CEFA888}" srcOrd="3" destOrd="0" parTransId="{A86C71C8-143B-44A4-99CE-95B6B3F7CC6C}" sibTransId="{E5506855-4B51-4ECB-8725-3D817280FD2B}"/>
    <dgm:cxn modelId="{D0D777FA-29C6-4544-8D87-675D249B00AF}" type="presOf" srcId="{11837F32-1BE7-4F8A-B8A9-E82D0CEFA888}" destId="{A3755CE2-AC7D-47BD-877E-7452CBB0A5C6}" srcOrd="0" destOrd="0" presId="urn:microsoft.com/office/officeart/2005/8/layout/vList5"/>
    <dgm:cxn modelId="{BD39AEFF-63E4-4638-9F62-5521A1985A45}" type="presOf" srcId="{43087DEB-CEAA-4D73-8413-F27E5BFAEAFE}" destId="{D3315288-7C80-4EE4-9D39-37FE7FE54ECF}" srcOrd="0" destOrd="0" presId="urn:microsoft.com/office/officeart/2005/8/layout/vList5"/>
    <dgm:cxn modelId="{9C304366-E738-403A-8AD9-69C52C09854F}" type="presParOf" srcId="{D3315288-7C80-4EE4-9D39-37FE7FE54ECF}" destId="{E44C0BF5-0C91-4B4B-82D5-54959AED192B}" srcOrd="0" destOrd="0" presId="urn:microsoft.com/office/officeart/2005/8/layout/vList5"/>
    <dgm:cxn modelId="{9FF0109C-23A8-458F-941C-11262E57F727}" type="presParOf" srcId="{E44C0BF5-0C91-4B4B-82D5-54959AED192B}" destId="{91C3AA69-96EB-4268-AA78-20889D3FACC7}" srcOrd="0" destOrd="0" presId="urn:microsoft.com/office/officeart/2005/8/layout/vList5"/>
    <dgm:cxn modelId="{93BA0F60-71F2-4695-9C03-EB50CD85D360}" type="presParOf" srcId="{D3315288-7C80-4EE4-9D39-37FE7FE54ECF}" destId="{82918C5C-3B11-4E0F-BDB2-4DF5AA4E41DB}" srcOrd="1" destOrd="0" presId="urn:microsoft.com/office/officeart/2005/8/layout/vList5"/>
    <dgm:cxn modelId="{D452909E-5006-4B43-BDD1-5AE17732E395}" type="presParOf" srcId="{D3315288-7C80-4EE4-9D39-37FE7FE54ECF}" destId="{BF88B262-FDA4-4AC2-BE26-99057649381E}" srcOrd="2" destOrd="0" presId="urn:microsoft.com/office/officeart/2005/8/layout/vList5"/>
    <dgm:cxn modelId="{4A63CDB5-56B0-4E32-99AB-813095D50F3A}" type="presParOf" srcId="{BF88B262-FDA4-4AC2-BE26-99057649381E}" destId="{F12ACCB5-0FC3-40A7-AACE-0C946507320F}" srcOrd="0" destOrd="0" presId="urn:microsoft.com/office/officeart/2005/8/layout/vList5"/>
    <dgm:cxn modelId="{9BE75B1B-342E-45CF-B035-44E4611C8F97}" type="presParOf" srcId="{D3315288-7C80-4EE4-9D39-37FE7FE54ECF}" destId="{25547E7A-82E9-478C-8E0A-5FEDD7700F96}" srcOrd="3" destOrd="0" presId="urn:microsoft.com/office/officeart/2005/8/layout/vList5"/>
    <dgm:cxn modelId="{EB6F79DE-574B-4136-AE13-198B487A0D6B}" type="presParOf" srcId="{D3315288-7C80-4EE4-9D39-37FE7FE54ECF}" destId="{C1B0802F-10DC-424F-A435-52190F3CC434}" srcOrd="4" destOrd="0" presId="urn:microsoft.com/office/officeart/2005/8/layout/vList5"/>
    <dgm:cxn modelId="{29D7304B-92DB-42D4-BE3A-74C4945CF672}" type="presParOf" srcId="{C1B0802F-10DC-424F-A435-52190F3CC434}" destId="{7A0E620A-F792-40C8-879A-A6A7D189819C}" srcOrd="0" destOrd="0" presId="urn:microsoft.com/office/officeart/2005/8/layout/vList5"/>
    <dgm:cxn modelId="{B5EE399B-244F-484C-8284-34DC854B071B}" type="presParOf" srcId="{D3315288-7C80-4EE4-9D39-37FE7FE54ECF}" destId="{BEEA4082-07C9-460D-8E95-16AB2DD8774B}" srcOrd="5" destOrd="0" presId="urn:microsoft.com/office/officeart/2005/8/layout/vList5"/>
    <dgm:cxn modelId="{894D05F7-E5D0-47ED-928A-FD64A2D3BBE3}" type="presParOf" srcId="{D3315288-7C80-4EE4-9D39-37FE7FE54ECF}" destId="{D967CF67-05FF-486E-A6B3-C473163E3EE6}" srcOrd="6" destOrd="0" presId="urn:microsoft.com/office/officeart/2005/8/layout/vList5"/>
    <dgm:cxn modelId="{AB11B019-FC21-4836-B7BC-CE3B61FB4E2C}" type="presParOf" srcId="{D967CF67-05FF-486E-A6B3-C473163E3EE6}" destId="{A3755CE2-AC7D-47BD-877E-7452CBB0A5C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087DEB-CEAA-4D73-8413-F27E5BFAEAF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3530257-7E70-4389-970C-693AE6D84DDE}">
      <dgm:prSet phldrT="[Text]" custT="1"/>
      <dgm:spPr/>
      <dgm:t>
        <a:bodyPr/>
        <a:lstStyle/>
        <a:p>
          <a:pPr algn="ctr"/>
          <a:r>
            <a:rPr lang="en-US" sz="2400" b="1" dirty="0">
              <a:latin typeface="Comic Sans MS" panose="030F0702030302020204" pitchFamily="66" charset="0"/>
            </a:rPr>
            <a:t>ABSTRACT</a:t>
          </a:r>
          <a:endParaRPr lang="en-US" sz="2400" b="1" dirty="0">
            <a:solidFill>
              <a:schemeClr val="bg1"/>
            </a:solidFill>
            <a:latin typeface="Comic Sans MS" panose="030F0702030302020204" pitchFamily="66" charset="0"/>
          </a:endParaRPr>
        </a:p>
      </dgm:t>
    </dgm:pt>
    <dgm:pt modelId="{09DC85C1-1874-4477-AAD4-D1DF3E91D7EC}" type="parTrans" cxnId="{87E85768-FEE9-4365-952B-C7749A50A5A1}">
      <dgm:prSet/>
      <dgm:spPr/>
      <dgm:t>
        <a:bodyPr/>
        <a:lstStyle/>
        <a:p>
          <a:endParaRPr lang="en-US" sz="2800"/>
        </a:p>
      </dgm:t>
    </dgm:pt>
    <dgm:pt modelId="{3AB8EAC6-64C2-4D24-84B1-445543C417F1}" type="sibTrans" cxnId="{87E85768-FEE9-4365-952B-C7749A50A5A1}">
      <dgm:prSet/>
      <dgm:spPr/>
      <dgm:t>
        <a:bodyPr/>
        <a:lstStyle/>
        <a:p>
          <a:endParaRPr lang="en-US" sz="2800"/>
        </a:p>
      </dgm:t>
    </dgm:pt>
    <dgm:pt modelId="{8443683B-A131-4572-9B29-8EEC86311D05}">
      <dgm:prSet phldrT="[Text]" custT="1"/>
      <dgm:spPr/>
      <dgm:t>
        <a:bodyPr/>
        <a:lstStyle/>
        <a:p>
          <a:pPr algn="ctr"/>
          <a:r>
            <a:rPr lang="en-US" altLang="en-US" sz="2400" b="1" dirty="0">
              <a:solidFill>
                <a:schemeClr val="bg1"/>
              </a:solidFill>
              <a:latin typeface="Comic Sans MS" panose="030F0702030302020204" pitchFamily="66" charset="0"/>
            </a:rPr>
            <a:t>MATERIALS  and METHODS</a:t>
          </a:r>
          <a:endParaRPr lang="en-US" sz="2400" b="1" dirty="0">
            <a:solidFill>
              <a:schemeClr val="bg1"/>
            </a:solidFill>
            <a:latin typeface="Comic Sans MS" panose="030F0702030302020204" pitchFamily="66" charset="0"/>
          </a:endParaRPr>
        </a:p>
      </dgm:t>
    </dgm:pt>
    <dgm:pt modelId="{FB86FFEB-CB78-4004-B170-7DD91C2B0C11}" type="parTrans" cxnId="{8721C4A5-1730-4E2C-BE2D-EC9E6843E1BE}">
      <dgm:prSet/>
      <dgm:spPr/>
      <dgm:t>
        <a:bodyPr/>
        <a:lstStyle/>
        <a:p>
          <a:endParaRPr lang="en-US" sz="2800"/>
        </a:p>
      </dgm:t>
    </dgm:pt>
    <dgm:pt modelId="{874A50FF-5622-4053-A221-E080C7EF5793}" type="sibTrans" cxnId="{8721C4A5-1730-4E2C-BE2D-EC9E6843E1BE}">
      <dgm:prSet/>
      <dgm:spPr/>
      <dgm:t>
        <a:bodyPr/>
        <a:lstStyle/>
        <a:p>
          <a:endParaRPr lang="en-US" sz="2800"/>
        </a:p>
      </dgm:t>
    </dgm:pt>
    <dgm:pt modelId="{7674CE10-7BFA-4A2D-AB5E-3D15A7FC02EA}">
      <dgm:prSet phldrT="[Text]" custT="1"/>
      <dgm:spPr/>
      <dgm:t>
        <a:bodyPr/>
        <a:lstStyle/>
        <a:p>
          <a:pPr algn="ctr"/>
          <a:r>
            <a:rPr lang="en-US" altLang="en-US" sz="2400" b="1" dirty="0">
              <a:solidFill>
                <a:schemeClr val="bg1"/>
              </a:solidFill>
              <a:latin typeface="Comic Sans MS" panose="030F0702030302020204" pitchFamily="66" charset="0"/>
            </a:rPr>
            <a:t>RESULT</a:t>
          </a:r>
          <a:endParaRPr lang="en-US" sz="2400" b="1" dirty="0">
            <a:solidFill>
              <a:schemeClr val="bg1"/>
            </a:solidFill>
            <a:latin typeface="Comic Sans MS" panose="030F0702030302020204" pitchFamily="66" charset="0"/>
          </a:endParaRPr>
        </a:p>
      </dgm:t>
    </dgm:pt>
    <dgm:pt modelId="{F5D2DC79-DD75-4743-A3AE-A3319B9E5372}" type="parTrans" cxnId="{3DFFB408-62B7-403D-950B-D7C045A1611F}">
      <dgm:prSet/>
      <dgm:spPr/>
      <dgm:t>
        <a:bodyPr/>
        <a:lstStyle/>
        <a:p>
          <a:endParaRPr lang="en-US" sz="2800"/>
        </a:p>
      </dgm:t>
    </dgm:pt>
    <dgm:pt modelId="{2222C2DC-2AB1-4975-87E1-C6E8C6778150}" type="sibTrans" cxnId="{3DFFB408-62B7-403D-950B-D7C045A1611F}">
      <dgm:prSet/>
      <dgm:spPr/>
      <dgm:t>
        <a:bodyPr/>
        <a:lstStyle/>
        <a:p>
          <a:endParaRPr lang="en-US" sz="2800"/>
        </a:p>
      </dgm:t>
    </dgm:pt>
    <dgm:pt modelId="{7BA23376-C76C-4C35-9353-2AB4EFB52D02}">
      <dgm:prSet phldrT="[Text]" custT="1"/>
      <dgm:spPr/>
      <dgm:t>
        <a:bodyPr/>
        <a:lstStyle/>
        <a:p>
          <a:r>
            <a:rPr lang="en-US" sz="2400" b="1" dirty="0">
              <a:latin typeface="Comic Sans MS" panose="030F0702030302020204" pitchFamily="66" charset="0"/>
            </a:rPr>
            <a:t>INTRODUCTION</a:t>
          </a:r>
          <a:endParaRPr lang="en-US" sz="2400" b="1" dirty="0">
            <a:solidFill>
              <a:schemeClr val="bg1"/>
            </a:solidFill>
            <a:latin typeface="Comic Sans MS" panose="030F0702030302020204" pitchFamily="66" charset="0"/>
          </a:endParaRPr>
        </a:p>
      </dgm:t>
    </dgm:pt>
    <dgm:pt modelId="{3EF5C67F-06FA-40F1-83B9-BA5EA7E2DC52}" type="parTrans" cxnId="{6A6E7063-0BF3-4066-B02D-B802B0C09F09}">
      <dgm:prSet/>
      <dgm:spPr/>
      <dgm:t>
        <a:bodyPr/>
        <a:lstStyle/>
        <a:p>
          <a:endParaRPr lang="en-US"/>
        </a:p>
      </dgm:t>
    </dgm:pt>
    <dgm:pt modelId="{623CDC26-9367-44AD-8966-BFE3A5069B78}" type="sibTrans" cxnId="{6A6E7063-0BF3-4066-B02D-B802B0C09F09}">
      <dgm:prSet/>
      <dgm:spPr/>
      <dgm:t>
        <a:bodyPr/>
        <a:lstStyle/>
        <a:p>
          <a:endParaRPr lang="en-US"/>
        </a:p>
      </dgm:t>
    </dgm:pt>
    <dgm:pt modelId="{14269926-DE4E-4433-A939-B2501C3F160A}">
      <dgm:prSet custT="1"/>
      <dgm:spPr/>
      <dgm:t>
        <a:bodyPr/>
        <a:lstStyle/>
        <a:p>
          <a:pPr algn="ctr"/>
          <a:r>
            <a:rPr lang="en-US" sz="2400" b="1" dirty="0">
              <a:latin typeface="Comic Sans MS" panose="030F0702030302020204" pitchFamily="66" charset="0"/>
            </a:rPr>
            <a:t>DISCUSSION</a:t>
          </a:r>
        </a:p>
      </dgm:t>
    </dgm:pt>
    <dgm:pt modelId="{E854F8F4-FB67-4507-A265-31FFDA10F38D}" type="parTrans" cxnId="{C8B23786-5EEF-4009-A685-02689C51C496}">
      <dgm:prSet/>
      <dgm:spPr/>
      <dgm:t>
        <a:bodyPr/>
        <a:lstStyle/>
        <a:p>
          <a:endParaRPr lang="en-US"/>
        </a:p>
      </dgm:t>
    </dgm:pt>
    <dgm:pt modelId="{00D71CEB-A993-4F79-8351-94B388A26D89}" type="sibTrans" cxnId="{C8B23786-5EEF-4009-A685-02689C51C496}">
      <dgm:prSet/>
      <dgm:spPr/>
      <dgm:t>
        <a:bodyPr/>
        <a:lstStyle/>
        <a:p>
          <a:endParaRPr lang="en-US"/>
        </a:p>
      </dgm:t>
    </dgm:pt>
    <dgm:pt modelId="{D3315288-7C80-4EE4-9D39-37FE7FE54ECF}" type="pres">
      <dgm:prSet presAssocID="{43087DEB-CEAA-4D73-8413-F27E5BFAEAFE}" presName="Name0" presStyleCnt="0">
        <dgm:presLayoutVars>
          <dgm:dir/>
          <dgm:animLvl val="lvl"/>
          <dgm:resizeHandles val="exact"/>
        </dgm:presLayoutVars>
      </dgm:prSet>
      <dgm:spPr/>
    </dgm:pt>
    <dgm:pt modelId="{E44C0BF5-0C91-4B4B-82D5-54959AED192B}" type="pres">
      <dgm:prSet presAssocID="{D3530257-7E70-4389-970C-693AE6D84DDE}" presName="linNode" presStyleCnt="0"/>
      <dgm:spPr/>
    </dgm:pt>
    <dgm:pt modelId="{91C3AA69-96EB-4268-AA78-20889D3FACC7}" type="pres">
      <dgm:prSet presAssocID="{D3530257-7E70-4389-970C-693AE6D84DDE}" presName="parentText" presStyleLbl="node1" presStyleIdx="0" presStyleCnt="5" custScaleX="222376" custLinFactNeighborX="755">
        <dgm:presLayoutVars>
          <dgm:chMax val="1"/>
          <dgm:bulletEnabled val="1"/>
        </dgm:presLayoutVars>
      </dgm:prSet>
      <dgm:spPr/>
    </dgm:pt>
    <dgm:pt modelId="{82918C5C-3B11-4E0F-BDB2-4DF5AA4E41DB}" type="pres">
      <dgm:prSet presAssocID="{3AB8EAC6-64C2-4D24-84B1-445543C417F1}" presName="sp" presStyleCnt="0"/>
      <dgm:spPr/>
    </dgm:pt>
    <dgm:pt modelId="{62313369-CE44-4006-A2FB-AC1D51D1DDCA}" type="pres">
      <dgm:prSet presAssocID="{7BA23376-C76C-4C35-9353-2AB4EFB52D02}" presName="linNode" presStyleCnt="0"/>
      <dgm:spPr/>
    </dgm:pt>
    <dgm:pt modelId="{4865672A-A272-4857-85E4-5894E708C053}" type="pres">
      <dgm:prSet presAssocID="{7BA23376-C76C-4C35-9353-2AB4EFB52D02}" presName="parentText" presStyleLbl="node1" presStyleIdx="1" presStyleCnt="5" custScaleX="222376" custLinFactNeighborY="4179">
        <dgm:presLayoutVars>
          <dgm:chMax val="1"/>
          <dgm:bulletEnabled val="1"/>
        </dgm:presLayoutVars>
      </dgm:prSet>
      <dgm:spPr/>
    </dgm:pt>
    <dgm:pt modelId="{088B3044-940B-42C2-9CDD-43460798CB57}" type="pres">
      <dgm:prSet presAssocID="{623CDC26-9367-44AD-8966-BFE3A5069B78}" presName="sp" presStyleCnt="0"/>
      <dgm:spPr/>
    </dgm:pt>
    <dgm:pt modelId="{BF88B262-FDA4-4AC2-BE26-99057649381E}" type="pres">
      <dgm:prSet presAssocID="{8443683B-A131-4572-9B29-8EEC86311D05}" presName="linNode" presStyleCnt="0"/>
      <dgm:spPr/>
    </dgm:pt>
    <dgm:pt modelId="{F12ACCB5-0FC3-40A7-AACE-0C946507320F}" type="pres">
      <dgm:prSet presAssocID="{8443683B-A131-4572-9B29-8EEC86311D05}" presName="parentText" presStyleLbl="node1" presStyleIdx="2" presStyleCnt="5" custScaleX="223408" custScaleY="154663" custLinFactNeighborX="755" custLinFactNeighborY="4179">
        <dgm:presLayoutVars>
          <dgm:chMax val="1"/>
          <dgm:bulletEnabled val="1"/>
        </dgm:presLayoutVars>
      </dgm:prSet>
      <dgm:spPr/>
    </dgm:pt>
    <dgm:pt modelId="{25547E7A-82E9-478C-8E0A-5FEDD7700F96}" type="pres">
      <dgm:prSet presAssocID="{874A50FF-5622-4053-A221-E080C7EF5793}" presName="sp" presStyleCnt="0"/>
      <dgm:spPr/>
    </dgm:pt>
    <dgm:pt modelId="{C1B0802F-10DC-424F-A435-52190F3CC434}" type="pres">
      <dgm:prSet presAssocID="{7674CE10-7BFA-4A2D-AB5E-3D15A7FC02EA}" presName="linNode" presStyleCnt="0"/>
      <dgm:spPr/>
    </dgm:pt>
    <dgm:pt modelId="{7A0E620A-F792-40C8-879A-A6A7D189819C}" type="pres">
      <dgm:prSet presAssocID="{7674CE10-7BFA-4A2D-AB5E-3D15A7FC02EA}" presName="parentText" presStyleLbl="node1" presStyleIdx="3" presStyleCnt="5" custScaleX="223909" custScaleY="82880" custLinFactNeighborX="755" custLinFactNeighborY="4179">
        <dgm:presLayoutVars>
          <dgm:chMax val="1"/>
          <dgm:bulletEnabled val="1"/>
        </dgm:presLayoutVars>
      </dgm:prSet>
      <dgm:spPr/>
    </dgm:pt>
    <dgm:pt modelId="{BEEA4082-07C9-460D-8E95-16AB2DD8774B}" type="pres">
      <dgm:prSet presAssocID="{2222C2DC-2AB1-4975-87E1-C6E8C6778150}" presName="sp" presStyleCnt="0"/>
      <dgm:spPr/>
    </dgm:pt>
    <dgm:pt modelId="{60C44F9F-6DEB-4218-8EFA-B70DACAE5947}" type="pres">
      <dgm:prSet presAssocID="{14269926-DE4E-4433-A939-B2501C3F160A}" presName="linNode" presStyleCnt="0"/>
      <dgm:spPr/>
    </dgm:pt>
    <dgm:pt modelId="{F91EE89C-0063-4047-BFD3-309B825AC00F}" type="pres">
      <dgm:prSet presAssocID="{14269926-DE4E-4433-A939-B2501C3F160A}" presName="parentText" presStyleLbl="node1" presStyleIdx="4" presStyleCnt="5" custScaleX="223133" custLinFactNeighborX="755" custLinFactNeighborY="4179">
        <dgm:presLayoutVars>
          <dgm:chMax val="1"/>
          <dgm:bulletEnabled val="1"/>
        </dgm:presLayoutVars>
      </dgm:prSet>
      <dgm:spPr/>
    </dgm:pt>
  </dgm:ptLst>
  <dgm:cxnLst>
    <dgm:cxn modelId="{3DFFB408-62B7-403D-950B-D7C045A1611F}" srcId="{43087DEB-CEAA-4D73-8413-F27E5BFAEAFE}" destId="{7674CE10-7BFA-4A2D-AB5E-3D15A7FC02EA}" srcOrd="3" destOrd="0" parTransId="{F5D2DC79-DD75-4743-A3AE-A3319B9E5372}" sibTransId="{2222C2DC-2AB1-4975-87E1-C6E8C6778150}"/>
    <dgm:cxn modelId="{C49BAE14-6D6B-4D5B-91E5-C5C1203BE433}" type="presOf" srcId="{14269926-DE4E-4433-A939-B2501C3F160A}" destId="{F91EE89C-0063-4047-BFD3-309B825AC00F}" srcOrd="0" destOrd="0" presId="urn:microsoft.com/office/officeart/2005/8/layout/vList5"/>
    <dgm:cxn modelId="{564EA52B-8090-4A2B-88E8-3E25FE65658B}" type="presOf" srcId="{8443683B-A131-4572-9B29-8EEC86311D05}" destId="{F12ACCB5-0FC3-40A7-AACE-0C946507320F}" srcOrd="0" destOrd="0" presId="urn:microsoft.com/office/officeart/2005/8/layout/vList5"/>
    <dgm:cxn modelId="{40B77136-0BAB-4F49-B330-185F70867ECD}" type="presOf" srcId="{7674CE10-7BFA-4A2D-AB5E-3D15A7FC02EA}" destId="{7A0E620A-F792-40C8-879A-A6A7D189819C}" srcOrd="0" destOrd="0" presId="urn:microsoft.com/office/officeart/2005/8/layout/vList5"/>
    <dgm:cxn modelId="{6A6E7063-0BF3-4066-B02D-B802B0C09F09}" srcId="{43087DEB-CEAA-4D73-8413-F27E5BFAEAFE}" destId="{7BA23376-C76C-4C35-9353-2AB4EFB52D02}" srcOrd="1" destOrd="0" parTransId="{3EF5C67F-06FA-40F1-83B9-BA5EA7E2DC52}" sibTransId="{623CDC26-9367-44AD-8966-BFE3A5069B78}"/>
    <dgm:cxn modelId="{87E85768-FEE9-4365-952B-C7749A50A5A1}" srcId="{43087DEB-CEAA-4D73-8413-F27E5BFAEAFE}" destId="{D3530257-7E70-4389-970C-693AE6D84DDE}" srcOrd="0" destOrd="0" parTransId="{09DC85C1-1874-4477-AAD4-D1DF3E91D7EC}" sibTransId="{3AB8EAC6-64C2-4D24-84B1-445543C417F1}"/>
    <dgm:cxn modelId="{6AE35D77-6F05-4C45-8E26-B64B6CC3543B}" type="presOf" srcId="{D3530257-7E70-4389-970C-693AE6D84DDE}" destId="{91C3AA69-96EB-4268-AA78-20889D3FACC7}" srcOrd="0" destOrd="0" presId="urn:microsoft.com/office/officeart/2005/8/layout/vList5"/>
    <dgm:cxn modelId="{C8B23786-5EEF-4009-A685-02689C51C496}" srcId="{43087DEB-CEAA-4D73-8413-F27E5BFAEAFE}" destId="{14269926-DE4E-4433-A939-B2501C3F160A}" srcOrd="4" destOrd="0" parTransId="{E854F8F4-FB67-4507-A265-31FFDA10F38D}" sibTransId="{00D71CEB-A993-4F79-8351-94B388A26D89}"/>
    <dgm:cxn modelId="{8721C4A5-1730-4E2C-BE2D-EC9E6843E1BE}" srcId="{43087DEB-CEAA-4D73-8413-F27E5BFAEAFE}" destId="{8443683B-A131-4572-9B29-8EEC86311D05}" srcOrd="2" destOrd="0" parTransId="{FB86FFEB-CB78-4004-B170-7DD91C2B0C11}" sibTransId="{874A50FF-5622-4053-A221-E080C7EF5793}"/>
    <dgm:cxn modelId="{C2557ED9-C027-46D6-AAA9-15BA639E9A70}" type="presOf" srcId="{7BA23376-C76C-4C35-9353-2AB4EFB52D02}" destId="{4865672A-A272-4857-85E4-5894E708C053}" srcOrd="0" destOrd="0" presId="urn:microsoft.com/office/officeart/2005/8/layout/vList5"/>
    <dgm:cxn modelId="{BD39AEFF-63E4-4638-9F62-5521A1985A45}" type="presOf" srcId="{43087DEB-CEAA-4D73-8413-F27E5BFAEAFE}" destId="{D3315288-7C80-4EE4-9D39-37FE7FE54ECF}" srcOrd="0" destOrd="0" presId="urn:microsoft.com/office/officeart/2005/8/layout/vList5"/>
    <dgm:cxn modelId="{9C304366-E738-403A-8AD9-69C52C09854F}" type="presParOf" srcId="{D3315288-7C80-4EE4-9D39-37FE7FE54ECF}" destId="{E44C0BF5-0C91-4B4B-82D5-54959AED192B}" srcOrd="0" destOrd="0" presId="urn:microsoft.com/office/officeart/2005/8/layout/vList5"/>
    <dgm:cxn modelId="{9FF0109C-23A8-458F-941C-11262E57F727}" type="presParOf" srcId="{E44C0BF5-0C91-4B4B-82D5-54959AED192B}" destId="{91C3AA69-96EB-4268-AA78-20889D3FACC7}" srcOrd="0" destOrd="0" presId="urn:microsoft.com/office/officeart/2005/8/layout/vList5"/>
    <dgm:cxn modelId="{93BA0F60-71F2-4695-9C03-EB50CD85D360}" type="presParOf" srcId="{D3315288-7C80-4EE4-9D39-37FE7FE54ECF}" destId="{82918C5C-3B11-4E0F-BDB2-4DF5AA4E41DB}" srcOrd="1" destOrd="0" presId="urn:microsoft.com/office/officeart/2005/8/layout/vList5"/>
    <dgm:cxn modelId="{D13308EC-8691-4467-AC69-53FDDBFA8AA4}" type="presParOf" srcId="{D3315288-7C80-4EE4-9D39-37FE7FE54ECF}" destId="{62313369-CE44-4006-A2FB-AC1D51D1DDCA}" srcOrd="2" destOrd="0" presId="urn:microsoft.com/office/officeart/2005/8/layout/vList5"/>
    <dgm:cxn modelId="{D966BD14-8D16-4D53-888B-420F2765AE75}" type="presParOf" srcId="{62313369-CE44-4006-A2FB-AC1D51D1DDCA}" destId="{4865672A-A272-4857-85E4-5894E708C053}" srcOrd="0" destOrd="0" presId="urn:microsoft.com/office/officeart/2005/8/layout/vList5"/>
    <dgm:cxn modelId="{A8D15959-4CD0-4CFF-B76E-20E66B9A32F5}" type="presParOf" srcId="{D3315288-7C80-4EE4-9D39-37FE7FE54ECF}" destId="{088B3044-940B-42C2-9CDD-43460798CB57}" srcOrd="3" destOrd="0" presId="urn:microsoft.com/office/officeart/2005/8/layout/vList5"/>
    <dgm:cxn modelId="{D452909E-5006-4B43-BDD1-5AE17732E395}" type="presParOf" srcId="{D3315288-7C80-4EE4-9D39-37FE7FE54ECF}" destId="{BF88B262-FDA4-4AC2-BE26-99057649381E}" srcOrd="4" destOrd="0" presId="urn:microsoft.com/office/officeart/2005/8/layout/vList5"/>
    <dgm:cxn modelId="{4A63CDB5-56B0-4E32-99AB-813095D50F3A}" type="presParOf" srcId="{BF88B262-FDA4-4AC2-BE26-99057649381E}" destId="{F12ACCB5-0FC3-40A7-AACE-0C946507320F}" srcOrd="0" destOrd="0" presId="urn:microsoft.com/office/officeart/2005/8/layout/vList5"/>
    <dgm:cxn modelId="{9BE75B1B-342E-45CF-B035-44E4611C8F97}" type="presParOf" srcId="{D3315288-7C80-4EE4-9D39-37FE7FE54ECF}" destId="{25547E7A-82E9-478C-8E0A-5FEDD7700F96}" srcOrd="5" destOrd="0" presId="urn:microsoft.com/office/officeart/2005/8/layout/vList5"/>
    <dgm:cxn modelId="{EB6F79DE-574B-4136-AE13-198B487A0D6B}" type="presParOf" srcId="{D3315288-7C80-4EE4-9D39-37FE7FE54ECF}" destId="{C1B0802F-10DC-424F-A435-52190F3CC434}" srcOrd="6" destOrd="0" presId="urn:microsoft.com/office/officeart/2005/8/layout/vList5"/>
    <dgm:cxn modelId="{29D7304B-92DB-42D4-BE3A-74C4945CF672}" type="presParOf" srcId="{C1B0802F-10DC-424F-A435-52190F3CC434}" destId="{7A0E620A-F792-40C8-879A-A6A7D189819C}" srcOrd="0" destOrd="0" presId="urn:microsoft.com/office/officeart/2005/8/layout/vList5"/>
    <dgm:cxn modelId="{B5EE399B-244F-484C-8284-34DC854B071B}" type="presParOf" srcId="{D3315288-7C80-4EE4-9D39-37FE7FE54ECF}" destId="{BEEA4082-07C9-460D-8E95-16AB2DD8774B}" srcOrd="7" destOrd="0" presId="urn:microsoft.com/office/officeart/2005/8/layout/vList5"/>
    <dgm:cxn modelId="{8B713733-6515-44DC-BE0C-36232AFC41C3}" type="presParOf" srcId="{D3315288-7C80-4EE4-9D39-37FE7FE54ECF}" destId="{60C44F9F-6DEB-4218-8EFA-B70DACAE5947}" srcOrd="8" destOrd="0" presId="urn:microsoft.com/office/officeart/2005/8/layout/vList5"/>
    <dgm:cxn modelId="{DB1AB77D-8E5A-411E-9F49-31244144B949}" type="presParOf" srcId="{60C44F9F-6DEB-4218-8EFA-B70DACAE5947}" destId="{F91EE89C-0063-4047-BFD3-309B825AC00F}"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087DEB-CEAA-4D73-8413-F27E5BFAEAF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3530257-7E70-4389-970C-693AE6D84DDE}">
      <dgm:prSet phldrT="[Text]" custT="1"/>
      <dgm:spPr/>
      <dgm:t>
        <a:bodyPr/>
        <a:lstStyle/>
        <a:p>
          <a:pPr algn="ctr"/>
          <a:r>
            <a:rPr lang="en-US" sz="2400" b="1" dirty="0">
              <a:latin typeface="Comic Sans MS" panose="030F0702030302020204" pitchFamily="66" charset="0"/>
            </a:rPr>
            <a:t>ABSTRACT</a:t>
          </a:r>
          <a:endParaRPr lang="en-US" sz="2400" b="1" dirty="0">
            <a:solidFill>
              <a:schemeClr val="bg1"/>
            </a:solidFill>
            <a:latin typeface="Comic Sans MS" panose="030F0702030302020204" pitchFamily="66" charset="0"/>
          </a:endParaRPr>
        </a:p>
      </dgm:t>
    </dgm:pt>
    <dgm:pt modelId="{09DC85C1-1874-4477-AAD4-D1DF3E91D7EC}" type="parTrans" cxnId="{87E85768-FEE9-4365-952B-C7749A50A5A1}">
      <dgm:prSet/>
      <dgm:spPr/>
      <dgm:t>
        <a:bodyPr/>
        <a:lstStyle/>
        <a:p>
          <a:endParaRPr lang="en-US" sz="2800"/>
        </a:p>
      </dgm:t>
    </dgm:pt>
    <dgm:pt modelId="{3AB8EAC6-64C2-4D24-84B1-445543C417F1}" type="sibTrans" cxnId="{87E85768-FEE9-4365-952B-C7749A50A5A1}">
      <dgm:prSet/>
      <dgm:spPr/>
      <dgm:t>
        <a:bodyPr/>
        <a:lstStyle/>
        <a:p>
          <a:endParaRPr lang="en-US" sz="2800"/>
        </a:p>
      </dgm:t>
    </dgm:pt>
    <dgm:pt modelId="{8443683B-A131-4572-9B29-8EEC86311D05}">
      <dgm:prSet phldrT="[Text]" custT="1"/>
      <dgm:spPr/>
      <dgm:t>
        <a:bodyPr/>
        <a:lstStyle/>
        <a:p>
          <a:pPr algn="ctr"/>
          <a:r>
            <a:rPr lang="en-US" altLang="en-US" sz="2400" b="1" dirty="0">
              <a:solidFill>
                <a:schemeClr val="bg1"/>
              </a:solidFill>
              <a:latin typeface="Comic Sans MS" panose="030F0702030302020204" pitchFamily="66" charset="0"/>
            </a:rPr>
            <a:t>MATERIALS  AND METHODS</a:t>
          </a:r>
          <a:endParaRPr lang="en-US" sz="2400" b="1" dirty="0">
            <a:solidFill>
              <a:schemeClr val="bg1"/>
            </a:solidFill>
            <a:latin typeface="Comic Sans MS" panose="030F0702030302020204" pitchFamily="66" charset="0"/>
          </a:endParaRPr>
        </a:p>
      </dgm:t>
    </dgm:pt>
    <dgm:pt modelId="{FB86FFEB-CB78-4004-B170-7DD91C2B0C11}" type="parTrans" cxnId="{8721C4A5-1730-4E2C-BE2D-EC9E6843E1BE}">
      <dgm:prSet/>
      <dgm:spPr/>
      <dgm:t>
        <a:bodyPr/>
        <a:lstStyle/>
        <a:p>
          <a:endParaRPr lang="en-US" sz="2800"/>
        </a:p>
      </dgm:t>
    </dgm:pt>
    <dgm:pt modelId="{874A50FF-5622-4053-A221-E080C7EF5793}" type="sibTrans" cxnId="{8721C4A5-1730-4E2C-BE2D-EC9E6843E1BE}">
      <dgm:prSet/>
      <dgm:spPr/>
      <dgm:t>
        <a:bodyPr/>
        <a:lstStyle/>
        <a:p>
          <a:endParaRPr lang="en-US" sz="2800"/>
        </a:p>
      </dgm:t>
    </dgm:pt>
    <dgm:pt modelId="{7674CE10-7BFA-4A2D-AB5E-3D15A7FC02EA}">
      <dgm:prSet phldrT="[Text]" custT="1"/>
      <dgm:spPr/>
      <dgm:t>
        <a:bodyPr/>
        <a:lstStyle/>
        <a:p>
          <a:pPr algn="ctr"/>
          <a:r>
            <a:rPr lang="en-US" altLang="en-US" sz="2400" b="1" dirty="0">
              <a:solidFill>
                <a:schemeClr val="bg1"/>
              </a:solidFill>
              <a:latin typeface="Comic Sans MS" panose="030F0702030302020204" pitchFamily="66" charset="0"/>
            </a:rPr>
            <a:t>RESULT</a:t>
          </a:r>
          <a:endParaRPr lang="en-US" sz="2400" b="1" dirty="0">
            <a:solidFill>
              <a:schemeClr val="bg1"/>
            </a:solidFill>
            <a:latin typeface="Comic Sans MS" panose="030F0702030302020204" pitchFamily="66" charset="0"/>
          </a:endParaRPr>
        </a:p>
      </dgm:t>
    </dgm:pt>
    <dgm:pt modelId="{F5D2DC79-DD75-4743-A3AE-A3319B9E5372}" type="parTrans" cxnId="{3DFFB408-62B7-403D-950B-D7C045A1611F}">
      <dgm:prSet/>
      <dgm:spPr/>
      <dgm:t>
        <a:bodyPr/>
        <a:lstStyle/>
        <a:p>
          <a:endParaRPr lang="en-US" sz="2800"/>
        </a:p>
      </dgm:t>
    </dgm:pt>
    <dgm:pt modelId="{2222C2DC-2AB1-4975-87E1-C6E8C6778150}" type="sibTrans" cxnId="{3DFFB408-62B7-403D-950B-D7C045A1611F}">
      <dgm:prSet/>
      <dgm:spPr/>
      <dgm:t>
        <a:bodyPr/>
        <a:lstStyle/>
        <a:p>
          <a:endParaRPr lang="en-US" sz="2800"/>
        </a:p>
      </dgm:t>
    </dgm:pt>
    <dgm:pt modelId="{7BA23376-C76C-4C35-9353-2AB4EFB52D02}">
      <dgm:prSet phldrT="[Text]" custT="1"/>
      <dgm:spPr/>
      <dgm:t>
        <a:bodyPr/>
        <a:lstStyle/>
        <a:p>
          <a:r>
            <a:rPr lang="en-US" sz="2400" b="1" dirty="0">
              <a:latin typeface="Comic Sans MS" panose="030F0702030302020204" pitchFamily="66" charset="0"/>
            </a:rPr>
            <a:t>INTRODUCTION</a:t>
          </a:r>
          <a:endParaRPr lang="en-US" sz="2400" b="1" dirty="0">
            <a:solidFill>
              <a:schemeClr val="bg1"/>
            </a:solidFill>
            <a:latin typeface="Comic Sans MS" panose="030F0702030302020204" pitchFamily="66" charset="0"/>
          </a:endParaRPr>
        </a:p>
      </dgm:t>
    </dgm:pt>
    <dgm:pt modelId="{3EF5C67F-06FA-40F1-83B9-BA5EA7E2DC52}" type="parTrans" cxnId="{6A6E7063-0BF3-4066-B02D-B802B0C09F09}">
      <dgm:prSet/>
      <dgm:spPr/>
      <dgm:t>
        <a:bodyPr/>
        <a:lstStyle/>
        <a:p>
          <a:endParaRPr lang="en-US"/>
        </a:p>
      </dgm:t>
    </dgm:pt>
    <dgm:pt modelId="{623CDC26-9367-44AD-8966-BFE3A5069B78}" type="sibTrans" cxnId="{6A6E7063-0BF3-4066-B02D-B802B0C09F09}">
      <dgm:prSet/>
      <dgm:spPr/>
      <dgm:t>
        <a:bodyPr/>
        <a:lstStyle/>
        <a:p>
          <a:endParaRPr lang="en-US"/>
        </a:p>
      </dgm:t>
    </dgm:pt>
    <dgm:pt modelId="{14269926-DE4E-4433-A939-B2501C3F160A}">
      <dgm:prSet custT="1"/>
      <dgm:spPr/>
      <dgm:t>
        <a:bodyPr/>
        <a:lstStyle/>
        <a:p>
          <a:pPr algn="ctr"/>
          <a:r>
            <a:rPr lang="en-US" sz="2400" b="1" dirty="0">
              <a:latin typeface="Comic Sans MS" panose="030F0702030302020204" pitchFamily="66" charset="0"/>
            </a:rPr>
            <a:t>DISCUSSION</a:t>
          </a:r>
        </a:p>
      </dgm:t>
    </dgm:pt>
    <dgm:pt modelId="{E854F8F4-FB67-4507-A265-31FFDA10F38D}" type="parTrans" cxnId="{C8B23786-5EEF-4009-A685-02689C51C496}">
      <dgm:prSet/>
      <dgm:spPr/>
      <dgm:t>
        <a:bodyPr/>
        <a:lstStyle/>
        <a:p>
          <a:endParaRPr lang="en-US"/>
        </a:p>
      </dgm:t>
    </dgm:pt>
    <dgm:pt modelId="{00D71CEB-A993-4F79-8351-94B388A26D89}" type="sibTrans" cxnId="{C8B23786-5EEF-4009-A685-02689C51C496}">
      <dgm:prSet/>
      <dgm:spPr/>
      <dgm:t>
        <a:bodyPr/>
        <a:lstStyle/>
        <a:p>
          <a:endParaRPr lang="en-US"/>
        </a:p>
      </dgm:t>
    </dgm:pt>
    <dgm:pt modelId="{4D71E3E5-D566-42D5-964D-430403967BE8}">
      <dgm:prSet custT="1"/>
      <dgm:spPr/>
      <dgm:t>
        <a:bodyPr/>
        <a:lstStyle/>
        <a:p>
          <a:r>
            <a:rPr lang="en-US" sz="2400" b="1" dirty="0">
              <a:latin typeface="Comic Sans MS" panose="030F0702030302020204" pitchFamily="66" charset="0"/>
            </a:rPr>
            <a:t>CONCLUSION</a:t>
          </a:r>
        </a:p>
      </dgm:t>
    </dgm:pt>
    <dgm:pt modelId="{4490D0C1-00E1-47C6-A3AD-A30A5794B5F5}" type="parTrans" cxnId="{A030F20F-1D79-42C4-9416-5C265F551368}">
      <dgm:prSet/>
      <dgm:spPr/>
      <dgm:t>
        <a:bodyPr/>
        <a:lstStyle/>
        <a:p>
          <a:endParaRPr lang="en-US"/>
        </a:p>
      </dgm:t>
    </dgm:pt>
    <dgm:pt modelId="{9D2AD75F-0648-4D4B-AAA3-09E30627BA20}" type="sibTrans" cxnId="{A030F20F-1D79-42C4-9416-5C265F551368}">
      <dgm:prSet/>
      <dgm:spPr/>
      <dgm:t>
        <a:bodyPr/>
        <a:lstStyle/>
        <a:p>
          <a:endParaRPr lang="en-US"/>
        </a:p>
      </dgm:t>
    </dgm:pt>
    <dgm:pt modelId="{D3315288-7C80-4EE4-9D39-37FE7FE54ECF}" type="pres">
      <dgm:prSet presAssocID="{43087DEB-CEAA-4D73-8413-F27E5BFAEAFE}" presName="Name0" presStyleCnt="0">
        <dgm:presLayoutVars>
          <dgm:dir/>
          <dgm:animLvl val="lvl"/>
          <dgm:resizeHandles val="exact"/>
        </dgm:presLayoutVars>
      </dgm:prSet>
      <dgm:spPr/>
    </dgm:pt>
    <dgm:pt modelId="{E44C0BF5-0C91-4B4B-82D5-54959AED192B}" type="pres">
      <dgm:prSet presAssocID="{D3530257-7E70-4389-970C-693AE6D84DDE}" presName="linNode" presStyleCnt="0"/>
      <dgm:spPr/>
    </dgm:pt>
    <dgm:pt modelId="{91C3AA69-96EB-4268-AA78-20889D3FACC7}" type="pres">
      <dgm:prSet presAssocID="{D3530257-7E70-4389-970C-693AE6D84DDE}" presName="parentText" presStyleLbl="node1" presStyleIdx="0" presStyleCnt="6" custScaleX="222376">
        <dgm:presLayoutVars>
          <dgm:chMax val="1"/>
          <dgm:bulletEnabled val="1"/>
        </dgm:presLayoutVars>
      </dgm:prSet>
      <dgm:spPr/>
    </dgm:pt>
    <dgm:pt modelId="{82918C5C-3B11-4E0F-BDB2-4DF5AA4E41DB}" type="pres">
      <dgm:prSet presAssocID="{3AB8EAC6-64C2-4D24-84B1-445543C417F1}" presName="sp" presStyleCnt="0"/>
      <dgm:spPr/>
    </dgm:pt>
    <dgm:pt modelId="{62313369-CE44-4006-A2FB-AC1D51D1DDCA}" type="pres">
      <dgm:prSet presAssocID="{7BA23376-C76C-4C35-9353-2AB4EFB52D02}" presName="linNode" presStyleCnt="0"/>
      <dgm:spPr/>
    </dgm:pt>
    <dgm:pt modelId="{4865672A-A272-4857-85E4-5894E708C053}" type="pres">
      <dgm:prSet presAssocID="{7BA23376-C76C-4C35-9353-2AB4EFB52D02}" presName="parentText" presStyleLbl="node1" presStyleIdx="1" presStyleCnt="6" custScaleX="222376">
        <dgm:presLayoutVars>
          <dgm:chMax val="1"/>
          <dgm:bulletEnabled val="1"/>
        </dgm:presLayoutVars>
      </dgm:prSet>
      <dgm:spPr/>
    </dgm:pt>
    <dgm:pt modelId="{088B3044-940B-42C2-9CDD-43460798CB57}" type="pres">
      <dgm:prSet presAssocID="{623CDC26-9367-44AD-8966-BFE3A5069B78}" presName="sp" presStyleCnt="0"/>
      <dgm:spPr/>
    </dgm:pt>
    <dgm:pt modelId="{BF88B262-FDA4-4AC2-BE26-99057649381E}" type="pres">
      <dgm:prSet presAssocID="{8443683B-A131-4572-9B29-8EEC86311D05}" presName="linNode" presStyleCnt="0"/>
      <dgm:spPr/>
    </dgm:pt>
    <dgm:pt modelId="{F12ACCB5-0FC3-40A7-AACE-0C946507320F}" type="pres">
      <dgm:prSet presAssocID="{8443683B-A131-4572-9B29-8EEC86311D05}" presName="parentText" presStyleLbl="node1" presStyleIdx="2" presStyleCnt="6" custScaleX="223408" custScaleY="154663">
        <dgm:presLayoutVars>
          <dgm:chMax val="1"/>
          <dgm:bulletEnabled val="1"/>
        </dgm:presLayoutVars>
      </dgm:prSet>
      <dgm:spPr/>
    </dgm:pt>
    <dgm:pt modelId="{25547E7A-82E9-478C-8E0A-5FEDD7700F96}" type="pres">
      <dgm:prSet presAssocID="{874A50FF-5622-4053-A221-E080C7EF5793}" presName="sp" presStyleCnt="0"/>
      <dgm:spPr/>
    </dgm:pt>
    <dgm:pt modelId="{C1B0802F-10DC-424F-A435-52190F3CC434}" type="pres">
      <dgm:prSet presAssocID="{7674CE10-7BFA-4A2D-AB5E-3D15A7FC02EA}" presName="linNode" presStyleCnt="0"/>
      <dgm:spPr/>
    </dgm:pt>
    <dgm:pt modelId="{7A0E620A-F792-40C8-879A-A6A7D189819C}" type="pres">
      <dgm:prSet presAssocID="{7674CE10-7BFA-4A2D-AB5E-3D15A7FC02EA}" presName="parentText" presStyleLbl="node1" presStyleIdx="3" presStyleCnt="6" custScaleX="223909" custScaleY="82880">
        <dgm:presLayoutVars>
          <dgm:chMax val="1"/>
          <dgm:bulletEnabled val="1"/>
        </dgm:presLayoutVars>
      </dgm:prSet>
      <dgm:spPr/>
    </dgm:pt>
    <dgm:pt modelId="{BEEA4082-07C9-460D-8E95-16AB2DD8774B}" type="pres">
      <dgm:prSet presAssocID="{2222C2DC-2AB1-4975-87E1-C6E8C6778150}" presName="sp" presStyleCnt="0"/>
      <dgm:spPr/>
    </dgm:pt>
    <dgm:pt modelId="{60C44F9F-6DEB-4218-8EFA-B70DACAE5947}" type="pres">
      <dgm:prSet presAssocID="{14269926-DE4E-4433-A939-B2501C3F160A}" presName="linNode" presStyleCnt="0"/>
      <dgm:spPr/>
    </dgm:pt>
    <dgm:pt modelId="{F91EE89C-0063-4047-BFD3-309B825AC00F}" type="pres">
      <dgm:prSet presAssocID="{14269926-DE4E-4433-A939-B2501C3F160A}" presName="parentText" presStyleLbl="node1" presStyleIdx="4" presStyleCnt="6" custScaleX="223133">
        <dgm:presLayoutVars>
          <dgm:chMax val="1"/>
          <dgm:bulletEnabled val="1"/>
        </dgm:presLayoutVars>
      </dgm:prSet>
      <dgm:spPr/>
    </dgm:pt>
    <dgm:pt modelId="{4F49E20B-9AD1-487F-97EF-71542469BCF1}" type="pres">
      <dgm:prSet presAssocID="{00D71CEB-A993-4F79-8351-94B388A26D89}" presName="sp" presStyleCnt="0"/>
      <dgm:spPr/>
    </dgm:pt>
    <dgm:pt modelId="{7C84ECD5-831D-4C21-81AF-CA119A7A7D03}" type="pres">
      <dgm:prSet presAssocID="{4D71E3E5-D566-42D5-964D-430403967BE8}" presName="linNode" presStyleCnt="0"/>
      <dgm:spPr/>
    </dgm:pt>
    <dgm:pt modelId="{30CDF270-1468-4C11-B74C-D29C16EFF867}" type="pres">
      <dgm:prSet presAssocID="{4D71E3E5-D566-42D5-964D-430403967BE8}" presName="parentText" presStyleLbl="node1" presStyleIdx="5" presStyleCnt="6" custScaleX="223133">
        <dgm:presLayoutVars>
          <dgm:chMax val="1"/>
          <dgm:bulletEnabled val="1"/>
        </dgm:presLayoutVars>
      </dgm:prSet>
      <dgm:spPr/>
    </dgm:pt>
  </dgm:ptLst>
  <dgm:cxnLst>
    <dgm:cxn modelId="{3DFFB408-62B7-403D-950B-D7C045A1611F}" srcId="{43087DEB-CEAA-4D73-8413-F27E5BFAEAFE}" destId="{7674CE10-7BFA-4A2D-AB5E-3D15A7FC02EA}" srcOrd="3" destOrd="0" parTransId="{F5D2DC79-DD75-4743-A3AE-A3319B9E5372}" sibTransId="{2222C2DC-2AB1-4975-87E1-C6E8C6778150}"/>
    <dgm:cxn modelId="{A030F20F-1D79-42C4-9416-5C265F551368}" srcId="{43087DEB-CEAA-4D73-8413-F27E5BFAEAFE}" destId="{4D71E3E5-D566-42D5-964D-430403967BE8}" srcOrd="5" destOrd="0" parTransId="{4490D0C1-00E1-47C6-A3AD-A30A5794B5F5}" sibTransId="{9D2AD75F-0648-4D4B-AAA3-09E30627BA20}"/>
    <dgm:cxn modelId="{C49BAE14-6D6B-4D5B-91E5-C5C1203BE433}" type="presOf" srcId="{14269926-DE4E-4433-A939-B2501C3F160A}" destId="{F91EE89C-0063-4047-BFD3-309B825AC00F}" srcOrd="0" destOrd="0" presId="urn:microsoft.com/office/officeart/2005/8/layout/vList5"/>
    <dgm:cxn modelId="{564EA52B-8090-4A2B-88E8-3E25FE65658B}" type="presOf" srcId="{8443683B-A131-4572-9B29-8EEC86311D05}" destId="{F12ACCB5-0FC3-40A7-AACE-0C946507320F}" srcOrd="0" destOrd="0" presId="urn:microsoft.com/office/officeart/2005/8/layout/vList5"/>
    <dgm:cxn modelId="{40B77136-0BAB-4F49-B330-185F70867ECD}" type="presOf" srcId="{7674CE10-7BFA-4A2D-AB5E-3D15A7FC02EA}" destId="{7A0E620A-F792-40C8-879A-A6A7D189819C}" srcOrd="0" destOrd="0" presId="urn:microsoft.com/office/officeart/2005/8/layout/vList5"/>
    <dgm:cxn modelId="{6A6E7063-0BF3-4066-B02D-B802B0C09F09}" srcId="{43087DEB-CEAA-4D73-8413-F27E5BFAEAFE}" destId="{7BA23376-C76C-4C35-9353-2AB4EFB52D02}" srcOrd="1" destOrd="0" parTransId="{3EF5C67F-06FA-40F1-83B9-BA5EA7E2DC52}" sibTransId="{623CDC26-9367-44AD-8966-BFE3A5069B78}"/>
    <dgm:cxn modelId="{87E85768-FEE9-4365-952B-C7749A50A5A1}" srcId="{43087DEB-CEAA-4D73-8413-F27E5BFAEAFE}" destId="{D3530257-7E70-4389-970C-693AE6D84DDE}" srcOrd="0" destOrd="0" parTransId="{09DC85C1-1874-4477-AAD4-D1DF3E91D7EC}" sibTransId="{3AB8EAC6-64C2-4D24-84B1-445543C417F1}"/>
    <dgm:cxn modelId="{6AE35D77-6F05-4C45-8E26-B64B6CC3543B}" type="presOf" srcId="{D3530257-7E70-4389-970C-693AE6D84DDE}" destId="{91C3AA69-96EB-4268-AA78-20889D3FACC7}" srcOrd="0" destOrd="0" presId="urn:microsoft.com/office/officeart/2005/8/layout/vList5"/>
    <dgm:cxn modelId="{C8B23786-5EEF-4009-A685-02689C51C496}" srcId="{43087DEB-CEAA-4D73-8413-F27E5BFAEAFE}" destId="{14269926-DE4E-4433-A939-B2501C3F160A}" srcOrd="4" destOrd="0" parTransId="{E854F8F4-FB67-4507-A265-31FFDA10F38D}" sibTransId="{00D71CEB-A993-4F79-8351-94B388A26D89}"/>
    <dgm:cxn modelId="{8721C4A5-1730-4E2C-BE2D-EC9E6843E1BE}" srcId="{43087DEB-CEAA-4D73-8413-F27E5BFAEAFE}" destId="{8443683B-A131-4572-9B29-8EEC86311D05}" srcOrd="2" destOrd="0" parTransId="{FB86FFEB-CB78-4004-B170-7DD91C2B0C11}" sibTransId="{874A50FF-5622-4053-A221-E080C7EF5793}"/>
    <dgm:cxn modelId="{83249FAC-E5A7-4AC2-AE4C-1E1FC3CC24A1}" type="presOf" srcId="{4D71E3E5-D566-42D5-964D-430403967BE8}" destId="{30CDF270-1468-4C11-B74C-D29C16EFF867}" srcOrd="0" destOrd="0" presId="urn:microsoft.com/office/officeart/2005/8/layout/vList5"/>
    <dgm:cxn modelId="{C2557ED9-C027-46D6-AAA9-15BA639E9A70}" type="presOf" srcId="{7BA23376-C76C-4C35-9353-2AB4EFB52D02}" destId="{4865672A-A272-4857-85E4-5894E708C053}" srcOrd="0" destOrd="0" presId="urn:microsoft.com/office/officeart/2005/8/layout/vList5"/>
    <dgm:cxn modelId="{BD39AEFF-63E4-4638-9F62-5521A1985A45}" type="presOf" srcId="{43087DEB-CEAA-4D73-8413-F27E5BFAEAFE}" destId="{D3315288-7C80-4EE4-9D39-37FE7FE54ECF}" srcOrd="0" destOrd="0" presId="urn:microsoft.com/office/officeart/2005/8/layout/vList5"/>
    <dgm:cxn modelId="{9C304366-E738-403A-8AD9-69C52C09854F}" type="presParOf" srcId="{D3315288-7C80-4EE4-9D39-37FE7FE54ECF}" destId="{E44C0BF5-0C91-4B4B-82D5-54959AED192B}" srcOrd="0" destOrd="0" presId="urn:microsoft.com/office/officeart/2005/8/layout/vList5"/>
    <dgm:cxn modelId="{9FF0109C-23A8-458F-941C-11262E57F727}" type="presParOf" srcId="{E44C0BF5-0C91-4B4B-82D5-54959AED192B}" destId="{91C3AA69-96EB-4268-AA78-20889D3FACC7}" srcOrd="0" destOrd="0" presId="urn:microsoft.com/office/officeart/2005/8/layout/vList5"/>
    <dgm:cxn modelId="{93BA0F60-71F2-4695-9C03-EB50CD85D360}" type="presParOf" srcId="{D3315288-7C80-4EE4-9D39-37FE7FE54ECF}" destId="{82918C5C-3B11-4E0F-BDB2-4DF5AA4E41DB}" srcOrd="1" destOrd="0" presId="urn:microsoft.com/office/officeart/2005/8/layout/vList5"/>
    <dgm:cxn modelId="{D13308EC-8691-4467-AC69-53FDDBFA8AA4}" type="presParOf" srcId="{D3315288-7C80-4EE4-9D39-37FE7FE54ECF}" destId="{62313369-CE44-4006-A2FB-AC1D51D1DDCA}" srcOrd="2" destOrd="0" presId="urn:microsoft.com/office/officeart/2005/8/layout/vList5"/>
    <dgm:cxn modelId="{D966BD14-8D16-4D53-888B-420F2765AE75}" type="presParOf" srcId="{62313369-CE44-4006-A2FB-AC1D51D1DDCA}" destId="{4865672A-A272-4857-85E4-5894E708C053}" srcOrd="0" destOrd="0" presId="urn:microsoft.com/office/officeart/2005/8/layout/vList5"/>
    <dgm:cxn modelId="{A8D15959-4CD0-4CFF-B76E-20E66B9A32F5}" type="presParOf" srcId="{D3315288-7C80-4EE4-9D39-37FE7FE54ECF}" destId="{088B3044-940B-42C2-9CDD-43460798CB57}" srcOrd="3" destOrd="0" presId="urn:microsoft.com/office/officeart/2005/8/layout/vList5"/>
    <dgm:cxn modelId="{D452909E-5006-4B43-BDD1-5AE17732E395}" type="presParOf" srcId="{D3315288-7C80-4EE4-9D39-37FE7FE54ECF}" destId="{BF88B262-FDA4-4AC2-BE26-99057649381E}" srcOrd="4" destOrd="0" presId="urn:microsoft.com/office/officeart/2005/8/layout/vList5"/>
    <dgm:cxn modelId="{4A63CDB5-56B0-4E32-99AB-813095D50F3A}" type="presParOf" srcId="{BF88B262-FDA4-4AC2-BE26-99057649381E}" destId="{F12ACCB5-0FC3-40A7-AACE-0C946507320F}" srcOrd="0" destOrd="0" presId="urn:microsoft.com/office/officeart/2005/8/layout/vList5"/>
    <dgm:cxn modelId="{9BE75B1B-342E-45CF-B035-44E4611C8F97}" type="presParOf" srcId="{D3315288-7C80-4EE4-9D39-37FE7FE54ECF}" destId="{25547E7A-82E9-478C-8E0A-5FEDD7700F96}" srcOrd="5" destOrd="0" presId="urn:microsoft.com/office/officeart/2005/8/layout/vList5"/>
    <dgm:cxn modelId="{EB6F79DE-574B-4136-AE13-198B487A0D6B}" type="presParOf" srcId="{D3315288-7C80-4EE4-9D39-37FE7FE54ECF}" destId="{C1B0802F-10DC-424F-A435-52190F3CC434}" srcOrd="6" destOrd="0" presId="urn:microsoft.com/office/officeart/2005/8/layout/vList5"/>
    <dgm:cxn modelId="{29D7304B-92DB-42D4-BE3A-74C4945CF672}" type="presParOf" srcId="{C1B0802F-10DC-424F-A435-52190F3CC434}" destId="{7A0E620A-F792-40C8-879A-A6A7D189819C}" srcOrd="0" destOrd="0" presId="urn:microsoft.com/office/officeart/2005/8/layout/vList5"/>
    <dgm:cxn modelId="{B5EE399B-244F-484C-8284-34DC854B071B}" type="presParOf" srcId="{D3315288-7C80-4EE4-9D39-37FE7FE54ECF}" destId="{BEEA4082-07C9-460D-8E95-16AB2DD8774B}" srcOrd="7" destOrd="0" presId="urn:microsoft.com/office/officeart/2005/8/layout/vList5"/>
    <dgm:cxn modelId="{8B713733-6515-44DC-BE0C-36232AFC41C3}" type="presParOf" srcId="{D3315288-7C80-4EE4-9D39-37FE7FE54ECF}" destId="{60C44F9F-6DEB-4218-8EFA-B70DACAE5947}" srcOrd="8" destOrd="0" presId="urn:microsoft.com/office/officeart/2005/8/layout/vList5"/>
    <dgm:cxn modelId="{DB1AB77D-8E5A-411E-9F49-31244144B949}" type="presParOf" srcId="{60C44F9F-6DEB-4218-8EFA-B70DACAE5947}" destId="{F91EE89C-0063-4047-BFD3-309B825AC00F}" srcOrd="0" destOrd="0" presId="urn:microsoft.com/office/officeart/2005/8/layout/vList5"/>
    <dgm:cxn modelId="{9D91D82A-BD23-4C38-8F9D-0383306BCAFE}" type="presParOf" srcId="{D3315288-7C80-4EE4-9D39-37FE7FE54ECF}" destId="{4F49E20B-9AD1-487F-97EF-71542469BCF1}" srcOrd="9" destOrd="0" presId="urn:microsoft.com/office/officeart/2005/8/layout/vList5"/>
    <dgm:cxn modelId="{8B22EEB1-3A76-4A9D-BC0D-8481903117E4}" type="presParOf" srcId="{D3315288-7C80-4EE4-9D39-37FE7FE54ECF}" destId="{7C84ECD5-831D-4C21-81AF-CA119A7A7D03}" srcOrd="10" destOrd="0" presId="urn:microsoft.com/office/officeart/2005/8/layout/vList5"/>
    <dgm:cxn modelId="{6F558E8F-89DD-41C9-BF4A-5537D1560BA1}" type="presParOf" srcId="{7C84ECD5-831D-4C21-81AF-CA119A7A7D03}" destId="{30CDF270-1468-4C11-B74C-D29C16EFF867}" srcOrd="0"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3AA69-96EB-4268-AA78-20889D3FACC7}">
      <dsp:nvSpPr>
        <dsp:cNvPr id="0" name=""/>
        <dsp:cNvSpPr/>
      </dsp:nvSpPr>
      <dsp:spPr>
        <a:xfrm>
          <a:off x="384516" y="928"/>
          <a:ext cx="3172113" cy="9447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altLang="en-US" sz="2400" b="1" kern="1200" dirty="0">
              <a:solidFill>
                <a:schemeClr val="bg1"/>
              </a:solidFill>
              <a:latin typeface="Comic Sans MS" panose="030F0702030302020204" pitchFamily="66" charset="0"/>
            </a:rPr>
            <a:t>INTRODUCTION</a:t>
          </a:r>
          <a:endParaRPr lang="en-US" sz="2400" b="1" kern="1200" dirty="0">
            <a:solidFill>
              <a:schemeClr val="bg1"/>
            </a:solidFill>
          </a:endParaRPr>
        </a:p>
      </dsp:txBody>
      <dsp:txXfrm>
        <a:off x="430634" y="47046"/>
        <a:ext cx="3079877" cy="852489"/>
      </dsp:txXfrm>
    </dsp:sp>
    <dsp:sp modelId="{F12ACCB5-0FC3-40A7-AACE-0C946507320F}">
      <dsp:nvSpPr>
        <dsp:cNvPr id="0" name=""/>
        <dsp:cNvSpPr/>
      </dsp:nvSpPr>
      <dsp:spPr>
        <a:xfrm>
          <a:off x="384516" y="992890"/>
          <a:ext cx="3186834" cy="9447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altLang="en-US" sz="2400" b="1" kern="1200" dirty="0">
              <a:solidFill>
                <a:schemeClr val="bg1"/>
              </a:solidFill>
              <a:latin typeface="Comic Sans MS" panose="030F0702030302020204" pitchFamily="66" charset="0"/>
            </a:rPr>
            <a:t>MATERIALS  and METHODS</a:t>
          </a:r>
          <a:endParaRPr lang="en-US" sz="2400" b="1" kern="1200" dirty="0">
            <a:solidFill>
              <a:schemeClr val="bg1"/>
            </a:solidFill>
          </a:endParaRPr>
        </a:p>
      </dsp:txBody>
      <dsp:txXfrm>
        <a:off x="430634" y="1039008"/>
        <a:ext cx="3094598" cy="852489"/>
      </dsp:txXfrm>
    </dsp:sp>
    <dsp:sp modelId="{7A0E620A-F792-40C8-879A-A6A7D189819C}">
      <dsp:nvSpPr>
        <dsp:cNvPr id="0" name=""/>
        <dsp:cNvSpPr/>
      </dsp:nvSpPr>
      <dsp:spPr>
        <a:xfrm>
          <a:off x="384516" y="1984851"/>
          <a:ext cx="3190862" cy="11301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altLang="en-US" sz="2400" b="1" kern="1200" dirty="0">
              <a:solidFill>
                <a:schemeClr val="bg1"/>
              </a:solidFill>
              <a:latin typeface="Comic Sans MS" panose="030F0702030302020204" pitchFamily="66" charset="0"/>
            </a:rPr>
            <a:t>RESULT AND DISCUSSION </a:t>
          </a:r>
          <a:endParaRPr lang="en-US" sz="2400" b="1" kern="1200" dirty="0">
            <a:solidFill>
              <a:schemeClr val="bg1"/>
            </a:solidFill>
          </a:endParaRPr>
        </a:p>
      </dsp:txBody>
      <dsp:txXfrm>
        <a:off x="439683" y="2040018"/>
        <a:ext cx="3080528" cy="1019774"/>
      </dsp:txXfrm>
    </dsp:sp>
    <dsp:sp modelId="{A3755CE2-AC7D-47BD-877E-7452CBB0A5C6}">
      <dsp:nvSpPr>
        <dsp:cNvPr id="0" name=""/>
        <dsp:cNvSpPr/>
      </dsp:nvSpPr>
      <dsp:spPr>
        <a:xfrm>
          <a:off x="384516" y="3162197"/>
          <a:ext cx="3193367" cy="9447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altLang="en-US" sz="2400" b="1" kern="1200" dirty="0">
              <a:solidFill>
                <a:schemeClr val="bg1"/>
              </a:solidFill>
              <a:latin typeface="Comic Sans MS" panose="030F0702030302020204" pitchFamily="66" charset="0"/>
            </a:rPr>
            <a:t>CONCLUSION</a:t>
          </a:r>
          <a:endParaRPr lang="en-US" sz="2400" b="1" kern="1200" dirty="0">
            <a:solidFill>
              <a:schemeClr val="bg1"/>
            </a:solidFill>
          </a:endParaRPr>
        </a:p>
      </dsp:txBody>
      <dsp:txXfrm>
        <a:off x="430634" y="3208315"/>
        <a:ext cx="3101131" cy="8524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3AA69-96EB-4268-AA78-20889D3FACC7}">
      <dsp:nvSpPr>
        <dsp:cNvPr id="0" name=""/>
        <dsp:cNvSpPr/>
      </dsp:nvSpPr>
      <dsp:spPr>
        <a:xfrm>
          <a:off x="402574" y="1822"/>
          <a:ext cx="3233115" cy="7361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omic Sans MS" panose="030F0702030302020204" pitchFamily="66" charset="0"/>
            </a:rPr>
            <a:t>ABSTRACT</a:t>
          </a:r>
          <a:endParaRPr lang="en-US" sz="2400" b="1" kern="1200" dirty="0">
            <a:solidFill>
              <a:schemeClr val="bg1"/>
            </a:solidFill>
            <a:latin typeface="Comic Sans MS" panose="030F0702030302020204" pitchFamily="66" charset="0"/>
          </a:endParaRPr>
        </a:p>
      </dsp:txBody>
      <dsp:txXfrm>
        <a:off x="438509" y="37757"/>
        <a:ext cx="3161245" cy="664253"/>
      </dsp:txXfrm>
    </dsp:sp>
    <dsp:sp modelId="{4865672A-A272-4857-85E4-5894E708C053}">
      <dsp:nvSpPr>
        <dsp:cNvPr id="0" name=""/>
        <dsp:cNvSpPr/>
      </dsp:nvSpPr>
      <dsp:spPr>
        <a:xfrm>
          <a:off x="391598" y="805514"/>
          <a:ext cx="3233115" cy="7361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omic Sans MS" panose="030F0702030302020204" pitchFamily="66" charset="0"/>
            </a:rPr>
            <a:t>INTRODUCTION</a:t>
          </a:r>
          <a:endParaRPr lang="en-US" sz="2400" b="1" kern="1200" dirty="0">
            <a:solidFill>
              <a:schemeClr val="bg1"/>
            </a:solidFill>
            <a:latin typeface="Comic Sans MS" panose="030F0702030302020204" pitchFamily="66" charset="0"/>
          </a:endParaRPr>
        </a:p>
      </dsp:txBody>
      <dsp:txXfrm>
        <a:off x="427533" y="841449"/>
        <a:ext cx="3161245" cy="664253"/>
      </dsp:txXfrm>
    </dsp:sp>
    <dsp:sp modelId="{F12ACCB5-0FC3-40A7-AACE-0C946507320F}">
      <dsp:nvSpPr>
        <dsp:cNvPr id="0" name=""/>
        <dsp:cNvSpPr/>
      </dsp:nvSpPr>
      <dsp:spPr>
        <a:xfrm>
          <a:off x="402564" y="1578444"/>
          <a:ext cx="3244947" cy="11385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altLang="en-US" sz="2400" b="1" kern="1200" dirty="0">
              <a:solidFill>
                <a:schemeClr val="bg1"/>
              </a:solidFill>
              <a:latin typeface="Comic Sans MS" panose="030F0702030302020204" pitchFamily="66" charset="0"/>
            </a:rPr>
            <a:t>MATERIALS  and METHODS</a:t>
          </a:r>
          <a:endParaRPr lang="en-US" sz="2400" b="1" kern="1200" dirty="0">
            <a:solidFill>
              <a:schemeClr val="bg1"/>
            </a:solidFill>
            <a:latin typeface="Comic Sans MS" panose="030F0702030302020204" pitchFamily="66" charset="0"/>
          </a:endParaRPr>
        </a:p>
      </dsp:txBody>
      <dsp:txXfrm>
        <a:off x="458141" y="1634021"/>
        <a:ext cx="3133793" cy="1027356"/>
      </dsp:txXfrm>
    </dsp:sp>
    <dsp:sp modelId="{7A0E620A-F792-40C8-879A-A6A7D189819C}">
      <dsp:nvSpPr>
        <dsp:cNvPr id="0" name=""/>
        <dsp:cNvSpPr/>
      </dsp:nvSpPr>
      <dsp:spPr>
        <a:xfrm>
          <a:off x="402574" y="2753761"/>
          <a:ext cx="3255403" cy="6100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altLang="en-US" sz="2400" b="1" kern="1200" dirty="0">
              <a:solidFill>
                <a:schemeClr val="bg1"/>
              </a:solidFill>
              <a:latin typeface="Comic Sans MS" panose="030F0702030302020204" pitchFamily="66" charset="0"/>
            </a:rPr>
            <a:t>RESULT</a:t>
          </a:r>
          <a:endParaRPr lang="en-US" sz="2400" b="1" kern="1200" dirty="0">
            <a:solidFill>
              <a:schemeClr val="bg1"/>
            </a:solidFill>
            <a:latin typeface="Comic Sans MS" panose="030F0702030302020204" pitchFamily="66" charset="0"/>
          </a:endParaRPr>
        </a:p>
      </dsp:txBody>
      <dsp:txXfrm>
        <a:off x="432357" y="2783544"/>
        <a:ext cx="3195837" cy="550533"/>
      </dsp:txXfrm>
    </dsp:sp>
    <dsp:sp modelId="{F91EE89C-0063-4047-BFD3-309B825AC00F}">
      <dsp:nvSpPr>
        <dsp:cNvPr id="0" name=""/>
        <dsp:cNvSpPr/>
      </dsp:nvSpPr>
      <dsp:spPr>
        <a:xfrm>
          <a:off x="402574" y="3371727"/>
          <a:ext cx="3244121" cy="7361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omic Sans MS" panose="030F0702030302020204" pitchFamily="66" charset="0"/>
            </a:rPr>
            <a:t>DISCUSSION</a:t>
          </a:r>
        </a:p>
      </dsp:txBody>
      <dsp:txXfrm>
        <a:off x="438509" y="3407662"/>
        <a:ext cx="3172251" cy="6642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3AA69-96EB-4268-AA78-20889D3FACC7}">
      <dsp:nvSpPr>
        <dsp:cNvPr id="0" name=""/>
        <dsp:cNvSpPr/>
      </dsp:nvSpPr>
      <dsp:spPr>
        <a:xfrm>
          <a:off x="366219" y="744"/>
          <a:ext cx="3023586" cy="6197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omic Sans MS" panose="030F0702030302020204" pitchFamily="66" charset="0"/>
            </a:rPr>
            <a:t>ABSTRACT</a:t>
          </a:r>
          <a:endParaRPr lang="en-US" sz="2400" b="1" kern="1200" dirty="0">
            <a:solidFill>
              <a:schemeClr val="bg1"/>
            </a:solidFill>
            <a:latin typeface="Comic Sans MS" panose="030F0702030302020204" pitchFamily="66" charset="0"/>
          </a:endParaRPr>
        </a:p>
      </dsp:txBody>
      <dsp:txXfrm>
        <a:off x="396475" y="31000"/>
        <a:ext cx="2963074" cy="559276"/>
      </dsp:txXfrm>
    </dsp:sp>
    <dsp:sp modelId="{4865672A-A272-4857-85E4-5894E708C053}">
      <dsp:nvSpPr>
        <dsp:cNvPr id="0" name=""/>
        <dsp:cNvSpPr/>
      </dsp:nvSpPr>
      <dsp:spPr>
        <a:xfrm>
          <a:off x="366219" y="651521"/>
          <a:ext cx="3023586" cy="6197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omic Sans MS" panose="030F0702030302020204" pitchFamily="66" charset="0"/>
            </a:rPr>
            <a:t>INTRODUCTION</a:t>
          </a:r>
          <a:endParaRPr lang="en-US" sz="2400" b="1" kern="1200" dirty="0">
            <a:solidFill>
              <a:schemeClr val="bg1"/>
            </a:solidFill>
            <a:latin typeface="Comic Sans MS" panose="030F0702030302020204" pitchFamily="66" charset="0"/>
          </a:endParaRPr>
        </a:p>
      </dsp:txBody>
      <dsp:txXfrm>
        <a:off x="396475" y="681777"/>
        <a:ext cx="2963074" cy="559276"/>
      </dsp:txXfrm>
    </dsp:sp>
    <dsp:sp modelId="{F12ACCB5-0FC3-40A7-AACE-0C946507320F}">
      <dsp:nvSpPr>
        <dsp:cNvPr id="0" name=""/>
        <dsp:cNvSpPr/>
      </dsp:nvSpPr>
      <dsp:spPr>
        <a:xfrm>
          <a:off x="366219" y="1302299"/>
          <a:ext cx="3034651" cy="9585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altLang="en-US" sz="2400" b="1" kern="1200" dirty="0">
              <a:solidFill>
                <a:schemeClr val="bg1"/>
              </a:solidFill>
              <a:latin typeface="Comic Sans MS" panose="030F0702030302020204" pitchFamily="66" charset="0"/>
            </a:rPr>
            <a:t>MATERIALS  AND METHODS</a:t>
          </a:r>
          <a:endParaRPr lang="en-US" sz="2400" b="1" kern="1200" dirty="0">
            <a:solidFill>
              <a:schemeClr val="bg1"/>
            </a:solidFill>
            <a:latin typeface="Comic Sans MS" panose="030F0702030302020204" pitchFamily="66" charset="0"/>
          </a:endParaRPr>
        </a:p>
      </dsp:txBody>
      <dsp:txXfrm>
        <a:off x="413013" y="1349093"/>
        <a:ext cx="2941063" cy="864994"/>
      </dsp:txXfrm>
    </dsp:sp>
    <dsp:sp modelId="{7A0E620A-F792-40C8-879A-A6A7D189819C}">
      <dsp:nvSpPr>
        <dsp:cNvPr id="0" name=""/>
        <dsp:cNvSpPr/>
      </dsp:nvSpPr>
      <dsp:spPr>
        <a:xfrm>
          <a:off x="366219" y="2291871"/>
          <a:ext cx="3044429" cy="51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altLang="en-US" sz="2400" b="1" kern="1200" dirty="0">
              <a:solidFill>
                <a:schemeClr val="bg1"/>
              </a:solidFill>
              <a:latin typeface="Comic Sans MS" panose="030F0702030302020204" pitchFamily="66" charset="0"/>
            </a:rPr>
            <a:t>RESULT</a:t>
          </a:r>
          <a:endParaRPr lang="en-US" sz="2400" b="1" kern="1200" dirty="0">
            <a:solidFill>
              <a:schemeClr val="bg1"/>
            </a:solidFill>
            <a:latin typeface="Comic Sans MS" panose="030F0702030302020204" pitchFamily="66" charset="0"/>
          </a:endParaRPr>
        </a:p>
      </dsp:txBody>
      <dsp:txXfrm>
        <a:off x="391295" y="2316947"/>
        <a:ext cx="2994277" cy="463528"/>
      </dsp:txXfrm>
    </dsp:sp>
    <dsp:sp modelId="{F91EE89C-0063-4047-BFD3-309B825AC00F}">
      <dsp:nvSpPr>
        <dsp:cNvPr id="0" name=""/>
        <dsp:cNvSpPr/>
      </dsp:nvSpPr>
      <dsp:spPr>
        <a:xfrm>
          <a:off x="366219" y="2836541"/>
          <a:ext cx="3033878" cy="6197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omic Sans MS" panose="030F0702030302020204" pitchFamily="66" charset="0"/>
            </a:rPr>
            <a:t>DISCUSSION</a:t>
          </a:r>
        </a:p>
      </dsp:txBody>
      <dsp:txXfrm>
        <a:off x="396475" y="2866797"/>
        <a:ext cx="2973366" cy="559276"/>
      </dsp:txXfrm>
    </dsp:sp>
    <dsp:sp modelId="{30CDF270-1468-4C11-B74C-D29C16EFF867}">
      <dsp:nvSpPr>
        <dsp:cNvPr id="0" name=""/>
        <dsp:cNvSpPr/>
      </dsp:nvSpPr>
      <dsp:spPr>
        <a:xfrm>
          <a:off x="366219" y="3487318"/>
          <a:ext cx="3033878" cy="6197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omic Sans MS" panose="030F0702030302020204" pitchFamily="66" charset="0"/>
            </a:rPr>
            <a:t>CONCLUSION</a:t>
          </a:r>
        </a:p>
      </dsp:txBody>
      <dsp:txXfrm>
        <a:off x="396475" y="3517574"/>
        <a:ext cx="2973366" cy="55927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8/8/2023</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8/8/2023</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C36D3E-0D73-4BCE-A029-4D9627E6164B}" type="slidenum">
              <a:rPr lang="en-US" smtClean="0"/>
              <a:t>1</a:t>
            </a:fld>
            <a:endParaRPr lang="en-US" dirty="0"/>
          </a:p>
        </p:txBody>
      </p:sp>
    </p:spTree>
    <p:extLst>
      <p:ext uri="{BB962C8B-B14F-4D97-AF65-F5344CB8AC3E}">
        <p14:creationId xmlns:p14="http://schemas.microsoft.com/office/powerpoint/2010/main" val="971914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14</a:t>
            </a:fld>
            <a:endParaRPr lang="en-US"/>
          </a:p>
        </p:txBody>
      </p:sp>
    </p:spTree>
    <p:extLst>
      <p:ext uri="{BB962C8B-B14F-4D97-AF65-F5344CB8AC3E}">
        <p14:creationId xmlns:p14="http://schemas.microsoft.com/office/powerpoint/2010/main" val="3185477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21</a:t>
            </a:fld>
            <a:endParaRPr lang="en-US"/>
          </a:p>
        </p:txBody>
      </p:sp>
    </p:spTree>
    <p:extLst>
      <p:ext uri="{BB962C8B-B14F-4D97-AF65-F5344CB8AC3E}">
        <p14:creationId xmlns:p14="http://schemas.microsoft.com/office/powerpoint/2010/main" val="2838365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8/8/2023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8/8/2023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20E97E7-1D45-4211-B730-7D8EF83618AA}"/>
              </a:ext>
            </a:extLst>
          </p:cNvPr>
          <p:cNvSpPr>
            <a:spLocks noGrp="1"/>
          </p:cNvSpPr>
          <p:nvPr>
            <p:ph type="pic" sz="quarter" idx="13"/>
          </p:nvPr>
        </p:nvSpPr>
        <p:spPr>
          <a:xfrm>
            <a:off x="0" y="0"/>
            <a:ext cx="12188825" cy="6858000"/>
          </a:xfrm>
          <a:solidFill>
            <a:schemeClr val="bg2">
              <a:lumMod val="20000"/>
              <a:lumOff val="80000"/>
            </a:schemeClr>
          </a:solidFill>
        </p:spPr>
        <p:txBody>
          <a:bodyPr anchor="ctr" anchorCtr="0">
            <a:normAutofit/>
          </a:bodyPr>
          <a:lstStyle>
            <a:lvl1pPr marL="0" indent="0" algn="ctr">
              <a:buNone/>
              <a:defRPr sz="1941"/>
            </a:lvl1pPr>
          </a:lstStyle>
          <a:p>
            <a:r>
              <a:rPr lang="en-US"/>
              <a:t>Click icon to add picture</a:t>
            </a:r>
            <a:endParaRPr lang="en-US" dirty="0"/>
          </a:p>
        </p:txBody>
      </p:sp>
      <p:sp>
        <p:nvSpPr>
          <p:cNvPr id="2" name="Title 1">
            <a:extLst>
              <a:ext uri="{FF2B5EF4-FFF2-40B4-BE49-F238E27FC236}">
                <a16:creationId xmlns:a16="http://schemas.microsoft.com/office/drawing/2014/main" id="{2939EDB8-F47A-4F1D-860D-50EFF7300A18}"/>
              </a:ext>
            </a:extLst>
          </p:cNvPr>
          <p:cNvSpPr>
            <a:spLocks noGrp="1"/>
          </p:cNvSpPr>
          <p:nvPr>
            <p:ph type="ctrTitle" hasCustomPrompt="1"/>
          </p:nvPr>
        </p:nvSpPr>
        <p:spPr>
          <a:xfrm>
            <a:off x="1277365" y="3489832"/>
            <a:ext cx="9141619" cy="609240"/>
          </a:xfrm>
        </p:spPr>
        <p:txBody>
          <a:bodyPr anchor="b">
            <a:noAutofit/>
          </a:bodyPr>
          <a:lstStyle>
            <a:lvl1pPr algn="ctr">
              <a:defRPr sz="3838" b="1" spc="-9" baseline="0">
                <a:solidFill>
                  <a:schemeClr val="bg2"/>
                </a:solidFill>
                <a:effectLst>
                  <a:outerShdw blurRad="50800" dist="38100" dir="2700000" algn="tl" rotWithShape="0">
                    <a:schemeClr val="tx1">
                      <a:alpha val="40000"/>
                    </a:schemeClr>
                  </a:outerShdw>
                </a:effectLst>
              </a:defRPr>
            </a:lvl1pPr>
          </a:lstStyle>
          <a:p>
            <a:r>
              <a:rPr lang="en-US" dirty="0"/>
              <a:t>DIRECTION</a:t>
            </a:r>
          </a:p>
        </p:txBody>
      </p:sp>
      <p:sp>
        <p:nvSpPr>
          <p:cNvPr id="3" name="Subtitle 2">
            <a:extLst>
              <a:ext uri="{FF2B5EF4-FFF2-40B4-BE49-F238E27FC236}">
                <a16:creationId xmlns:a16="http://schemas.microsoft.com/office/drawing/2014/main" id="{3BEFB59C-5A43-4012-A9D8-0AC3CB93D0FC}"/>
              </a:ext>
            </a:extLst>
          </p:cNvPr>
          <p:cNvSpPr>
            <a:spLocks noGrp="1"/>
          </p:cNvSpPr>
          <p:nvPr>
            <p:ph type="subTitle" idx="1" hasCustomPrompt="1"/>
          </p:nvPr>
        </p:nvSpPr>
        <p:spPr>
          <a:xfrm>
            <a:off x="1998273" y="3246438"/>
            <a:ext cx="2504382" cy="365125"/>
          </a:xfrm>
        </p:spPr>
        <p:txBody>
          <a:bodyPr>
            <a:normAutofit/>
          </a:bodyPr>
          <a:lstStyle>
            <a:lvl1pPr marL="0" indent="0" algn="l">
              <a:buNone/>
              <a:defRPr sz="2382">
                <a:solidFill>
                  <a:schemeClr val="tx2"/>
                </a:solidFill>
              </a:defRPr>
            </a:lvl1pPr>
            <a:lvl2pPr marL="457231" indent="0" algn="ctr">
              <a:buNone/>
              <a:defRPr sz="2000"/>
            </a:lvl2pPr>
            <a:lvl3pPr marL="914462" indent="0" algn="ctr">
              <a:buNone/>
              <a:defRPr sz="1800"/>
            </a:lvl3pPr>
            <a:lvl4pPr marL="1371693" indent="0" algn="ctr">
              <a:buNone/>
              <a:defRPr sz="1600"/>
            </a:lvl4pPr>
            <a:lvl5pPr marL="1828924" indent="0" algn="ctr">
              <a:buNone/>
              <a:defRPr sz="1600"/>
            </a:lvl5pPr>
            <a:lvl6pPr marL="2286155" indent="0" algn="ctr">
              <a:buNone/>
              <a:defRPr sz="1600"/>
            </a:lvl6pPr>
            <a:lvl7pPr marL="2743386" indent="0" algn="ctr">
              <a:buNone/>
              <a:defRPr sz="1600"/>
            </a:lvl7pPr>
            <a:lvl8pPr marL="3200618" indent="0" algn="ctr">
              <a:buNone/>
              <a:defRPr sz="1600"/>
            </a:lvl8pPr>
            <a:lvl9pPr marL="3657849" indent="0" algn="ctr">
              <a:buNone/>
              <a:defRPr sz="1600"/>
            </a:lvl9pPr>
          </a:lstStyle>
          <a:p>
            <a:r>
              <a:rPr lang="en-US" dirty="0"/>
              <a:t>The</a:t>
            </a:r>
          </a:p>
        </p:txBody>
      </p:sp>
      <p:sp>
        <p:nvSpPr>
          <p:cNvPr id="12" name="Text Placeholder 11">
            <a:extLst>
              <a:ext uri="{FF2B5EF4-FFF2-40B4-BE49-F238E27FC236}">
                <a16:creationId xmlns:a16="http://schemas.microsoft.com/office/drawing/2014/main" id="{C0F0E343-51A2-4EB3-9120-872A4F191CC7}"/>
              </a:ext>
            </a:extLst>
          </p:cNvPr>
          <p:cNvSpPr>
            <a:spLocks noGrp="1"/>
          </p:cNvSpPr>
          <p:nvPr>
            <p:ph type="body" sz="quarter" idx="14" hasCustomPrompt="1"/>
          </p:nvPr>
        </p:nvSpPr>
        <p:spPr>
          <a:xfrm>
            <a:off x="9606945" y="3729281"/>
            <a:ext cx="1459293" cy="365125"/>
          </a:xfrm>
        </p:spPr>
        <p:txBody>
          <a:bodyPr>
            <a:normAutofit/>
          </a:bodyPr>
          <a:lstStyle>
            <a:lvl1pPr marL="0" indent="0">
              <a:buNone/>
              <a:defRPr lang="en-US" sz="2382" kern="1200" dirty="0">
                <a:solidFill>
                  <a:schemeClr val="tx2"/>
                </a:solidFill>
                <a:latin typeface="+mn-lt"/>
                <a:ea typeface="+mn-ea"/>
                <a:cs typeface="+mn-cs"/>
              </a:defRPr>
            </a:lvl1pPr>
          </a:lstStyle>
          <a:p>
            <a:pPr lvl="0"/>
            <a:r>
              <a:rPr lang="en-US" dirty="0"/>
              <a:t>in</a:t>
            </a:r>
          </a:p>
        </p:txBody>
      </p:sp>
      <p:sp>
        <p:nvSpPr>
          <p:cNvPr id="13" name="Text Placeholder 11">
            <a:extLst>
              <a:ext uri="{FF2B5EF4-FFF2-40B4-BE49-F238E27FC236}">
                <a16:creationId xmlns:a16="http://schemas.microsoft.com/office/drawing/2014/main" id="{F14D2C2F-6B5B-4354-97D4-24B60EA7D45D}"/>
              </a:ext>
            </a:extLst>
          </p:cNvPr>
          <p:cNvSpPr>
            <a:spLocks noGrp="1"/>
          </p:cNvSpPr>
          <p:nvPr>
            <p:ph type="body" sz="quarter" idx="15" hasCustomPrompt="1"/>
          </p:nvPr>
        </p:nvSpPr>
        <p:spPr>
          <a:xfrm>
            <a:off x="692491" y="4170715"/>
            <a:ext cx="2557971" cy="365125"/>
          </a:xfrm>
        </p:spPr>
        <p:txBody>
          <a:bodyPr>
            <a:normAutofit/>
          </a:bodyPr>
          <a:lstStyle>
            <a:lvl1pPr marL="0" indent="0">
              <a:buNone/>
              <a:defRPr lang="en-US" sz="2382" kern="1200" dirty="0">
                <a:solidFill>
                  <a:schemeClr val="tx2"/>
                </a:solidFill>
                <a:latin typeface="+mn-lt"/>
                <a:ea typeface="+mn-ea"/>
                <a:cs typeface="+mn-cs"/>
              </a:defRPr>
            </a:lvl1pPr>
          </a:lstStyle>
          <a:p>
            <a:pPr lvl="0"/>
            <a:r>
              <a:rPr lang="en-US" dirty="0"/>
              <a:t>which</a:t>
            </a:r>
          </a:p>
        </p:txBody>
      </p:sp>
      <p:sp>
        <p:nvSpPr>
          <p:cNvPr id="14" name="Text Placeholder 11">
            <a:extLst>
              <a:ext uri="{FF2B5EF4-FFF2-40B4-BE49-F238E27FC236}">
                <a16:creationId xmlns:a16="http://schemas.microsoft.com/office/drawing/2014/main" id="{A91DB465-DB32-45EA-A075-2EA81A4F3343}"/>
              </a:ext>
            </a:extLst>
          </p:cNvPr>
          <p:cNvSpPr>
            <a:spLocks noGrp="1"/>
          </p:cNvSpPr>
          <p:nvPr>
            <p:ph type="body" sz="quarter" idx="16" hasCustomPrompt="1"/>
          </p:nvPr>
        </p:nvSpPr>
        <p:spPr>
          <a:xfrm>
            <a:off x="8240607" y="4626838"/>
            <a:ext cx="3079033" cy="365125"/>
          </a:xfrm>
        </p:spPr>
        <p:txBody>
          <a:bodyPr anchor="ctr" anchorCtr="0">
            <a:normAutofit/>
          </a:bodyPr>
          <a:lstStyle>
            <a:lvl1pPr marL="0" indent="0">
              <a:buNone/>
              <a:defRPr lang="en-US" sz="2382" kern="1200" dirty="0">
                <a:solidFill>
                  <a:schemeClr val="tx2"/>
                </a:solidFill>
                <a:latin typeface="+mn-lt"/>
                <a:ea typeface="+mn-ea"/>
                <a:cs typeface="+mn-cs"/>
              </a:defRPr>
            </a:lvl1pPr>
          </a:lstStyle>
          <a:p>
            <a:pPr lvl="0"/>
            <a:r>
              <a:rPr lang="en-US" dirty="0"/>
              <a:t>a man</a:t>
            </a:r>
          </a:p>
        </p:txBody>
      </p:sp>
      <p:sp>
        <p:nvSpPr>
          <p:cNvPr id="15" name="Text Placeholder 11">
            <a:extLst>
              <a:ext uri="{FF2B5EF4-FFF2-40B4-BE49-F238E27FC236}">
                <a16:creationId xmlns:a16="http://schemas.microsoft.com/office/drawing/2014/main" id="{F4AD3EC2-DA0F-4697-BC68-22446BF20358}"/>
              </a:ext>
            </a:extLst>
          </p:cNvPr>
          <p:cNvSpPr>
            <a:spLocks noGrp="1"/>
          </p:cNvSpPr>
          <p:nvPr>
            <p:ph type="body" sz="quarter" idx="17" hasCustomPrompt="1"/>
          </p:nvPr>
        </p:nvSpPr>
        <p:spPr>
          <a:xfrm>
            <a:off x="1775173" y="5019294"/>
            <a:ext cx="2557971" cy="365125"/>
          </a:xfrm>
        </p:spPr>
        <p:txBody>
          <a:bodyPr>
            <a:normAutofit/>
          </a:bodyPr>
          <a:lstStyle>
            <a:lvl1pPr marL="0" indent="0">
              <a:buNone/>
              <a:defRPr lang="en-US" sz="2382" kern="1200" dirty="0">
                <a:solidFill>
                  <a:schemeClr val="tx2"/>
                </a:solidFill>
                <a:latin typeface="+mn-lt"/>
                <a:ea typeface="+mn-ea"/>
                <a:cs typeface="+mn-cs"/>
              </a:defRPr>
            </a:lvl1pPr>
          </a:lstStyle>
          <a:p>
            <a:pPr lvl="0"/>
            <a:r>
              <a:rPr lang="en-US" dirty="0"/>
              <a:t>will</a:t>
            </a:r>
          </a:p>
        </p:txBody>
      </p:sp>
      <p:sp>
        <p:nvSpPr>
          <p:cNvPr id="16" name="Text Placeholder 11">
            <a:extLst>
              <a:ext uri="{FF2B5EF4-FFF2-40B4-BE49-F238E27FC236}">
                <a16:creationId xmlns:a16="http://schemas.microsoft.com/office/drawing/2014/main" id="{12A82CAC-0A35-4B94-99BB-F6C0D9B71FE9}"/>
              </a:ext>
            </a:extLst>
          </p:cNvPr>
          <p:cNvSpPr>
            <a:spLocks noGrp="1"/>
          </p:cNvSpPr>
          <p:nvPr>
            <p:ph type="body" sz="quarter" idx="18" hasCustomPrompt="1"/>
          </p:nvPr>
        </p:nvSpPr>
        <p:spPr>
          <a:xfrm>
            <a:off x="2068625" y="5492012"/>
            <a:ext cx="1511843" cy="365125"/>
          </a:xfrm>
        </p:spPr>
        <p:txBody>
          <a:bodyPr>
            <a:normAutofit/>
          </a:bodyPr>
          <a:lstStyle>
            <a:lvl1pPr marL="0" indent="0">
              <a:buNone/>
              <a:defRPr lang="en-US" sz="2382" kern="1200" dirty="0">
                <a:solidFill>
                  <a:schemeClr val="tx2"/>
                </a:solidFill>
                <a:latin typeface="+mn-lt"/>
                <a:ea typeface="+mn-ea"/>
                <a:cs typeface="+mn-cs"/>
              </a:defRPr>
            </a:lvl1pPr>
          </a:lstStyle>
          <a:p>
            <a:pPr lvl="0"/>
            <a:r>
              <a:rPr lang="en-US" dirty="0"/>
              <a:t>his</a:t>
            </a:r>
          </a:p>
        </p:txBody>
      </p:sp>
      <p:sp>
        <p:nvSpPr>
          <p:cNvPr id="18" name="Text Placeholder 11">
            <a:extLst>
              <a:ext uri="{FF2B5EF4-FFF2-40B4-BE49-F238E27FC236}">
                <a16:creationId xmlns:a16="http://schemas.microsoft.com/office/drawing/2014/main" id="{A33B6F7F-765F-4CF7-8402-5334C9CD697F}"/>
              </a:ext>
            </a:extLst>
          </p:cNvPr>
          <p:cNvSpPr>
            <a:spLocks noGrp="1"/>
          </p:cNvSpPr>
          <p:nvPr>
            <p:ph type="body" sz="quarter" idx="19" hasCustomPrompt="1"/>
          </p:nvPr>
        </p:nvSpPr>
        <p:spPr>
          <a:xfrm>
            <a:off x="8489225" y="6258078"/>
            <a:ext cx="3048826" cy="365125"/>
          </a:xfrm>
        </p:spPr>
        <p:txBody>
          <a:bodyPr>
            <a:normAutofit/>
          </a:bodyPr>
          <a:lstStyle>
            <a:lvl1pPr marL="0" indent="0">
              <a:buNone/>
              <a:defRPr lang="en-US" sz="2382" kern="1200" dirty="0">
                <a:solidFill>
                  <a:schemeClr val="tx2"/>
                </a:solidFill>
                <a:latin typeface="+mn-lt"/>
                <a:ea typeface="+mn-ea"/>
                <a:cs typeface="+mn-cs"/>
              </a:defRPr>
            </a:lvl1pPr>
          </a:lstStyle>
          <a:p>
            <a:pPr lvl="0"/>
            <a:r>
              <a:rPr lang="en-US" dirty="0"/>
              <a:t>- Plato</a:t>
            </a:r>
          </a:p>
        </p:txBody>
      </p:sp>
      <p:sp>
        <p:nvSpPr>
          <p:cNvPr id="19" name="Text Placeholder 11">
            <a:extLst>
              <a:ext uri="{FF2B5EF4-FFF2-40B4-BE49-F238E27FC236}">
                <a16:creationId xmlns:a16="http://schemas.microsoft.com/office/drawing/2014/main" id="{CBF4C18E-95F4-400F-9114-7B0175B088F8}"/>
              </a:ext>
            </a:extLst>
          </p:cNvPr>
          <p:cNvSpPr>
            <a:spLocks noGrp="1"/>
          </p:cNvSpPr>
          <p:nvPr>
            <p:ph type="body" sz="quarter" idx="20" hasCustomPrompt="1"/>
          </p:nvPr>
        </p:nvSpPr>
        <p:spPr>
          <a:xfrm>
            <a:off x="2933873" y="3958665"/>
            <a:ext cx="8709712" cy="613436"/>
          </a:xfrm>
        </p:spPr>
        <p:txBody>
          <a:bodyPr anchor="ctr" anchorCtr="0">
            <a:noAutofit/>
          </a:bodyPr>
          <a:lstStyle>
            <a:lvl1pPr marL="0" indent="0">
              <a:buNone/>
              <a:defRPr lang="en-US" sz="3838" b="1" kern="1200" spc="-9" baseline="0" dirty="0">
                <a:solidFill>
                  <a:schemeClr val="bg1"/>
                </a:solidFill>
                <a:effectLst>
                  <a:outerShdw blurRad="50800" dist="38100" dir="2700000" algn="tl" rotWithShape="0">
                    <a:schemeClr val="tx1">
                      <a:alpha val="40000"/>
                    </a:schemeClr>
                  </a:outerShdw>
                </a:effectLst>
                <a:latin typeface="+mj-lt"/>
                <a:ea typeface="+mj-ea"/>
                <a:cs typeface="+mj-cs"/>
              </a:defRPr>
            </a:lvl1pPr>
          </a:lstStyle>
          <a:p>
            <a:pPr lvl="0"/>
            <a:r>
              <a:rPr lang="en-US" dirty="0"/>
              <a:t>EDUCATION</a:t>
            </a:r>
          </a:p>
        </p:txBody>
      </p:sp>
      <p:sp>
        <p:nvSpPr>
          <p:cNvPr id="20" name="Text Placeholder 11">
            <a:extLst>
              <a:ext uri="{FF2B5EF4-FFF2-40B4-BE49-F238E27FC236}">
                <a16:creationId xmlns:a16="http://schemas.microsoft.com/office/drawing/2014/main" id="{778E92AD-12EC-4102-9BF7-60DD2A65A037}"/>
              </a:ext>
            </a:extLst>
          </p:cNvPr>
          <p:cNvSpPr>
            <a:spLocks noGrp="1"/>
          </p:cNvSpPr>
          <p:nvPr>
            <p:ph type="body" sz="quarter" idx="21" hasCustomPrompt="1"/>
          </p:nvPr>
        </p:nvSpPr>
        <p:spPr>
          <a:xfrm>
            <a:off x="2933873" y="4436816"/>
            <a:ext cx="5371915" cy="609240"/>
          </a:xfrm>
        </p:spPr>
        <p:txBody>
          <a:bodyPr>
            <a:noAutofit/>
          </a:bodyPr>
          <a:lstStyle>
            <a:lvl1pPr marL="0" indent="0">
              <a:buNone/>
              <a:defRPr lang="en-US" sz="3838" b="1" kern="1200" spc="-9" baseline="0" dirty="0">
                <a:solidFill>
                  <a:schemeClr val="bg2"/>
                </a:solidFill>
                <a:effectLst>
                  <a:outerShdw blurRad="50800" dist="38100" dir="2700000" algn="tl" rotWithShape="0">
                    <a:schemeClr val="tx1">
                      <a:alpha val="40000"/>
                    </a:schemeClr>
                  </a:outerShdw>
                </a:effectLst>
                <a:latin typeface="+mj-lt"/>
                <a:ea typeface="+mj-ea"/>
                <a:cs typeface="+mj-cs"/>
              </a:defRPr>
            </a:lvl1pPr>
          </a:lstStyle>
          <a:p>
            <a:pPr lvl="0"/>
            <a:r>
              <a:rPr lang="en-US" dirty="0"/>
              <a:t>STARTS</a:t>
            </a:r>
          </a:p>
        </p:txBody>
      </p:sp>
      <p:sp>
        <p:nvSpPr>
          <p:cNvPr id="21" name="Text Placeholder 11">
            <a:extLst>
              <a:ext uri="{FF2B5EF4-FFF2-40B4-BE49-F238E27FC236}">
                <a16:creationId xmlns:a16="http://schemas.microsoft.com/office/drawing/2014/main" id="{230BD56F-7466-423B-A338-AA10F3A3278E}"/>
              </a:ext>
            </a:extLst>
          </p:cNvPr>
          <p:cNvSpPr>
            <a:spLocks noGrp="1"/>
          </p:cNvSpPr>
          <p:nvPr>
            <p:ph type="body" sz="quarter" idx="22" hasCustomPrompt="1"/>
          </p:nvPr>
        </p:nvSpPr>
        <p:spPr>
          <a:xfrm>
            <a:off x="3369595" y="4880234"/>
            <a:ext cx="8221226" cy="639108"/>
          </a:xfrm>
        </p:spPr>
        <p:txBody>
          <a:bodyPr>
            <a:noAutofit/>
          </a:bodyPr>
          <a:lstStyle>
            <a:lvl1pPr marL="0" indent="0">
              <a:buNone/>
              <a:defRPr lang="en-US" sz="3838" b="1" kern="1200" spc="-9" baseline="0" dirty="0">
                <a:solidFill>
                  <a:schemeClr val="bg2"/>
                </a:solidFill>
                <a:effectLst>
                  <a:outerShdw blurRad="50800" dist="38100" dir="2700000" algn="tl" rotWithShape="0">
                    <a:schemeClr val="tx1">
                      <a:alpha val="40000"/>
                    </a:schemeClr>
                  </a:outerShdw>
                </a:effectLst>
                <a:latin typeface="+mj-lt"/>
                <a:ea typeface="+mj-ea"/>
                <a:cs typeface="+mj-cs"/>
              </a:defRPr>
            </a:lvl1pPr>
          </a:lstStyle>
          <a:p>
            <a:pPr lvl="0"/>
            <a:r>
              <a:rPr lang="en-US" dirty="0"/>
              <a:t>DETERMINE</a:t>
            </a:r>
          </a:p>
        </p:txBody>
      </p:sp>
      <p:sp>
        <p:nvSpPr>
          <p:cNvPr id="22" name="Text Placeholder 11">
            <a:extLst>
              <a:ext uri="{FF2B5EF4-FFF2-40B4-BE49-F238E27FC236}">
                <a16:creationId xmlns:a16="http://schemas.microsoft.com/office/drawing/2014/main" id="{3853B936-BD4D-4A18-9BFC-C19CAB67BDD6}"/>
              </a:ext>
            </a:extLst>
          </p:cNvPr>
          <p:cNvSpPr>
            <a:spLocks noGrp="1"/>
          </p:cNvSpPr>
          <p:nvPr>
            <p:ph type="body" sz="quarter" idx="23" hasCustomPrompt="1"/>
          </p:nvPr>
        </p:nvSpPr>
        <p:spPr>
          <a:xfrm>
            <a:off x="3356613" y="5310788"/>
            <a:ext cx="6007615" cy="639108"/>
          </a:xfrm>
        </p:spPr>
        <p:txBody>
          <a:bodyPr>
            <a:noAutofit/>
          </a:bodyPr>
          <a:lstStyle>
            <a:lvl1pPr marL="0" indent="0">
              <a:buNone/>
              <a:defRPr lang="en-US" sz="3838" b="1" kern="1200" spc="-9" baseline="0" dirty="0">
                <a:solidFill>
                  <a:schemeClr val="bg1"/>
                </a:solidFill>
                <a:effectLst>
                  <a:outerShdw blurRad="50800" dist="38100" dir="2700000" algn="tl" rotWithShape="0">
                    <a:schemeClr val="tx1">
                      <a:alpha val="40000"/>
                    </a:schemeClr>
                  </a:outerShdw>
                </a:effectLst>
                <a:latin typeface="+mj-lt"/>
                <a:ea typeface="+mj-ea"/>
                <a:cs typeface="+mj-cs"/>
              </a:defRPr>
            </a:lvl1pPr>
          </a:lstStyle>
          <a:p>
            <a:pPr lvl="0"/>
            <a:r>
              <a:rPr lang="en-US" dirty="0"/>
              <a:t>FUTURE</a:t>
            </a:r>
          </a:p>
        </p:txBody>
      </p:sp>
      <p:sp>
        <p:nvSpPr>
          <p:cNvPr id="23" name="Text Placeholder 11">
            <a:extLst>
              <a:ext uri="{FF2B5EF4-FFF2-40B4-BE49-F238E27FC236}">
                <a16:creationId xmlns:a16="http://schemas.microsoft.com/office/drawing/2014/main" id="{10A9BCD9-4591-47D1-8BE9-2E43BBEC7F1B}"/>
              </a:ext>
            </a:extLst>
          </p:cNvPr>
          <p:cNvSpPr>
            <a:spLocks noGrp="1"/>
          </p:cNvSpPr>
          <p:nvPr>
            <p:ph type="body" sz="quarter" idx="24" hasCustomPrompt="1"/>
          </p:nvPr>
        </p:nvSpPr>
        <p:spPr>
          <a:xfrm>
            <a:off x="5919050" y="5775689"/>
            <a:ext cx="3445178" cy="639108"/>
          </a:xfrm>
        </p:spPr>
        <p:txBody>
          <a:bodyPr>
            <a:noAutofit/>
          </a:bodyPr>
          <a:lstStyle>
            <a:lvl1pPr marL="0" indent="0">
              <a:buNone/>
              <a:defRPr lang="en-US" sz="3838" b="1" kern="1200" spc="-9" baseline="0" dirty="0">
                <a:solidFill>
                  <a:schemeClr val="bg1"/>
                </a:solidFill>
                <a:effectLst>
                  <a:outerShdw blurRad="50800" dist="38100" dir="2700000" algn="tl" rotWithShape="0">
                    <a:schemeClr val="tx1">
                      <a:alpha val="40000"/>
                    </a:schemeClr>
                  </a:outerShdw>
                </a:effectLst>
                <a:latin typeface="+mj-lt"/>
                <a:ea typeface="+mj-ea"/>
                <a:cs typeface="+mj-cs"/>
              </a:defRPr>
            </a:lvl1pPr>
          </a:lstStyle>
          <a:p>
            <a:pPr lvl="0"/>
            <a:r>
              <a:rPr lang="en-US" dirty="0"/>
              <a:t>LIFE</a:t>
            </a:r>
          </a:p>
        </p:txBody>
      </p:sp>
    </p:spTree>
    <p:extLst>
      <p:ext uri="{BB962C8B-B14F-4D97-AF65-F5344CB8AC3E}">
        <p14:creationId xmlns:p14="http://schemas.microsoft.com/office/powerpoint/2010/main" val="968511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8/8/2023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4">
            <a:extLst>
              <a:ext uri="{FF2B5EF4-FFF2-40B4-BE49-F238E27FC236}">
                <a16:creationId xmlns:a16="http://schemas.microsoft.com/office/drawing/2014/main" id="{95E5791F-3F71-BF44-BA4E-0B7D386184DC}"/>
              </a:ext>
            </a:extLst>
          </p:cNvPr>
          <p:cNvSpPr/>
          <p:nvPr userDrawn="1"/>
        </p:nvSpPr>
        <p:spPr>
          <a:xfrm>
            <a:off x="0" y="467833"/>
            <a:ext cx="11726767" cy="5890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7" name="Triangle 6">
            <a:extLst>
              <a:ext uri="{FF2B5EF4-FFF2-40B4-BE49-F238E27FC236}">
                <a16:creationId xmlns:a16="http://schemas.microsoft.com/office/drawing/2014/main" id="{19AE2E01-52D8-994A-80AC-622260011952}"/>
              </a:ext>
            </a:extLst>
          </p:cNvPr>
          <p:cNvSpPr/>
          <p:nvPr userDrawn="1"/>
        </p:nvSpPr>
        <p:spPr>
          <a:xfrm>
            <a:off x="1915255" y="3684257"/>
            <a:ext cx="3111659" cy="3112470"/>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8" name="Triangle 7">
            <a:extLst>
              <a:ext uri="{FF2B5EF4-FFF2-40B4-BE49-F238E27FC236}">
                <a16:creationId xmlns:a16="http://schemas.microsoft.com/office/drawing/2014/main" id="{B8F16C36-FC88-9044-8303-4AAB2C148BA5}"/>
              </a:ext>
            </a:extLst>
          </p:cNvPr>
          <p:cNvSpPr/>
          <p:nvPr userDrawn="1"/>
        </p:nvSpPr>
        <p:spPr>
          <a:xfrm>
            <a:off x="4667730" y="522786"/>
            <a:ext cx="718369" cy="718556"/>
          </a:xfrm>
          <a:prstGeom prst="triangle">
            <a:avLst/>
          </a:prstGeom>
          <a:pattFill prst="dkHorz">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5" name="Picture Placeholder 14">
            <a:extLst>
              <a:ext uri="{FF2B5EF4-FFF2-40B4-BE49-F238E27FC236}">
                <a16:creationId xmlns:a16="http://schemas.microsoft.com/office/drawing/2014/main" id="{7DA0D001-BFE9-164E-A088-53FE53ABF519}"/>
              </a:ext>
            </a:extLst>
          </p:cNvPr>
          <p:cNvSpPr>
            <a:spLocks noGrp="1"/>
          </p:cNvSpPr>
          <p:nvPr>
            <p:ph type="pic" sz="quarter" idx="13"/>
          </p:nvPr>
        </p:nvSpPr>
        <p:spPr>
          <a:xfrm>
            <a:off x="-1" y="1"/>
            <a:ext cx="5122044" cy="6864485"/>
          </a:xfrm>
          <a:custGeom>
            <a:avLst/>
            <a:gdLst>
              <a:gd name="connsiteX0" fmla="*/ 1602021 w 6096000"/>
              <a:gd name="connsiteY0" fmla="*/ 0 h 6858000"/>
              <a:gd name="connsiteX1" fmla="*/ 6096000 w 6096000"/>
              <a:gd name="connsiteY1" fmla="*/ 0 h 6858000"/>
              <a:gd name="connsiteX2" fmla="*/ 1612869 w 6096000"/>
              <a:gd name="connsiteY2" fmla="*/ 6841445 h 6858000"/>
              <a:gd name="connsiteX3" fmla="*/ 1612869 w 6096000"/>
              <a:gd name="connsiteY3" fmla="*/ 6858000 h 6858000"/>
              <a:gd name="connsiteX4" fmla="*/ 0 w 6096000"/>
              <a:gd name="connsiteY4" fmla="*/ 6858000 h 6858000"/>
              <a:gd name="connsiteX5" fmla="*/ 0 w 6096000"/>
              <a:gd name="connsiteY5" fmla="*/ 0 h 6858000"/>
              <a:gd name="connsiteX6" fmla="*/ 1602021 w 6096000"/>
              <a:gd name="connsiteY6" fmla="*/ 0 h 6858000"/>
              <a:gd name="connsiteX0" fmla="*/ 1602021 w 6096000"/>
              <a:gd name="connsiteY0" fmla="*/ 0 h 6858000"/>
              <a:gd name="connsiteX1" fmla="*/ 6096000 w 6096000"/>
              <a:gd name="connsiteY1" fmla="*/ 0 h 6858000"/>
              <a:gd name="connsiteX2" fmla="*/ 2014112 w 6096000"/>
              <a:gd name="connsiteY2" fmla="*/ 6857657 h 6858000"/>
              <a:gd name="connsiteX3" fmla="*/ 1612869 w 6096000"/>
              <a:gd name="connsiteY3" fmla="*/ 6858000 h 6858000"/>
              <a:gd name="connsiteX4" fmla="*/ 0 w 6096000"/>
              <a:gd name="connsiteY4" fmla="*/ 6858000 h 6858000"/>
              <a:gd name="connsiteX5" fmla="*/ 0 w 6096000"/>
              <a:gd name="connsiteY5" fmla="*/ 0 h 6858000"/>
              <a:gd name="connsiteX6" fmla="*/ 1602021 w 6096000"/>
              <a:gd name="connsiteY6" fmla="*/ 0 h 6858000"/>
              <a:gd name="connsiteX0" fmla="*/ 1602021 w 6096000"/>
              <a:gd name="connsiteY0" fmla="*/ 0 h 6864485"/>
              <a:gd name="connsiteX1" fmla="*/ 6096000 w 6096000"/>
              <a:gd name="connsiteY1" fmla="*/ 0 h 6864485"/>
              <a:gd name="connsiteX2" fmla="*/ 2014112 w 6096000"/>
              <a:gd name="connsiteY2" fmla="*/ 6857657 h 6864485"/>
              <a:gd name="connsiteX3" fmla="*/ 2033403 w 6096000"/>
              <a:gd name="connsiteY3" fmla="*/ 6864485 h 6864485"/>
              <a:gd name="connsiteX4" fmla="*/ 0 w 6096000"/>
              <a:gd name="connsiteY4" fmla="*/ 6858000 h 6864485"/>
              <a:gd name="connsiteX5" fmla="*/ 0 w 6096000"/>
              <a:gd name="connsiteY5" fmla="*/ 0 h 6864485"/>
              <a:gd name="connsiteX6" fmla="*/ 1602021 w 6096000"/>
              <a:gd name="connsiteY6" fmla="*/ 0 h 6864485"/>
              <a:gd name="connsiteX0" fmla="*/ 1602021 w 6096000"/>
              <a:gd name="connsiteY0" fmla="*/ 0 h 6864485"/>
              <a:gd name="connsiteX1" fmla="*/ 6096000 w 6096000"/>
              <a:gd name="connsiteY1" fmla="*/ 0 h 6864485"/>
              <a:gd name="connsiteX2" fmla="*/ 2014112 w 6096000"/>
              <a:gd name="connsiteY2" fmla="*/ 6857657 h 6864485"/>
              <a:gd name="connsiteX3" fmla="*/ 2002538 w 6096000"/>
              <a:gd name="connsiteY3" fmla="*/ 6864485 h 6864485"/>
              <a:gd name="connsiteX4" fmla="*/ 0 w 6096000"/>
              <a:gd name="connsiteY4" fmla="*/ 6858000 h 6864485"/>
              <a:gd name="connsiteX5" fmla="*/ 0 w 6096000"/>
              <a:gd name="connsiteY5" fmla="*/ 0 h 6864485"/>
              <a:gd name="connsiteX6" fmla="*/ 1602021 w 6096000"/>
              <a:gd name="connsiteY6" fmla="*/ 0 h 686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4485">
                <a:moveTo>
                  <a:pt x="1602021" y="0"/>
                </a:moveTo>
                <a:lnTo>
                  <a:pt x="6096000" y="0"/>
                </a:lnTo>
                <a:lnTo>
                  <a:pt x="2014112" y="6857657"/>
                </a:lnTo>
                <a:lnTo>
                  <a:pt x="2002538" y="6864485"/>
                </a:lnTo>
                <a:lnTo>
                  <a:pt x="0" y="6858000"/>
                </a:lnTo>
                <a:lnTo>
                  <a:pt x="0" y="0"/>
                </a:lnTo>
                <a:lnTo>
                  <a:pt x="1602021" y="0"/>
                </a:lnTo>
                <a:close/>
              </a:path>
            </a:pathLst>
          </a:custGeom>
          <a:solidFill>
            <a:schemeClr val="accent1"/>
          </a:solidFill>
        </p:spPr>
        <p:txBody>
          <a:bodyPr wrap="square">
            <a:noAutofit/>
          </a:bodyPr>
          <a:lstStyle/>
          <a:p>
            <a:r>
              <a:rPr lang="en-US"/>
              <a:t>Click icon to add picture</a:t>
            </a:r>
            <a:endParaRPr lang="en-US" dirty="0"/>
          </a:p>
        </p:txBody>
      </p:sp>
      <p:sp>
        <p:nvSpPr>
          <p:cNvPr id="16" name="Title 1">
            <a:extLst>
              <a:ext uri="{FF2B5EF4-FFF2-40B4-BE49-F238E27FC236}">
                <a16:creationId xmlns:a16="http://schemas.microsoft.com/office/drawing/2014/main" id="{810C3D4C-012F-184D-B7D5-E89B7B9A726E}"/>
              </a:ext>
            </a:extLst>
          </p:cNvPr>
          <p:cNvSpPr>
            <a:spLocks noGrp="1"/>
          </p:cNvSpPr>
          <p:nvPr>
            <p:ph type="title" hasCustomPrompt="1"/>
          </p:nvPr>
        </p:nvSpPr>
        <p:spPr>
          <a:xfrm>
            <a:off x="4505236" y="2679259"/>
            <a:ext cx="2988082" cy="1395208"/>
          </a:xfrm>
        </p:spPr>
        <p:txBody>
          <a:bodyPr lIns="0" anchor="ctr">
            <a:normAutofit/>
          </a:bodyPr>
          <a:lstStyle>
            <a:lvl1pPr algn="ctr">
              <a:defRPr sz="3599">
                <a:solidFill>
                  <a:schemeClr val="bg1"/>
                </a:solidFill>
              </a:defRPr>
            </a:lvl1pPr>
          </a:lstStyle>
          <a:p>
            <a:r>
              <a:rPr lang="en-US" dirty="0"/>
              <a:t>TITLE GOES HERE</a:t>
            </a:r>
          </a:p>
        </p:txBody>
      </p:sp>
      <p:sp>
        <p:nvSpPr>
          <p:cNvPr id="17" name="Text Placeholder 11">
            <a:extLst>
              <a:ext uri="{FF2B5EF4-FFF2-40B4-BE49-F238E27FC236}">
                <a16:creationId xmlns:a16="http://schemas.microsoft.com/office/drawing/2014/main" id="{D16862ED-2F5E-FE49-AB49-49CEC0EA332A}"/>
              </a:ext>
            </a:extLst>
          </p:cNvPr>
          <p:cNvSpPr>
            <a:spLocks noGrp="1"/>
          </p:cNvSpPr>
          <p:nvPr>
            <p:ph type="body" sz="quarter" idx="14" hasCustomPrompt="1"/>
          </p:nvPr>
        </p:nvSpPr>
        <p:spPr>
          <a:xfrm>
            <a:off x="8216286" y="793581"/>
            <a:ext cx="3303419" cy="5270839"/>
          </a:xfrm>
        </p:spPr>
        <p:txBody>
          <a:bodyPr lIns="0" anchor="ctr">
            <a:normAutofit/>
          </a:bodyPr>
          <a:lstStyle>
            <a:lvl1pPr marL="285664" indent="-285664">
              <a:lnSpc>
                <a:spcPct val="100000"/>
              </a:lnSpc>
              <a:spcBef>
                <a:spcPts val="0"/>
              </a:spcBef>
              <a:spcAft>
                <a:spcPts val="1500"/>
              </a:spcAft>
              <a:buClr>
                <a:schemeClr val="accent1"/>
              </a:buClr>
              <a:buFont typeface="Arial" panose="020B0604020202020204" pitchFamily="34" charset="0"/>
              <a:buChar char="•"/>
              <a:defRPr sz="1600" spc="0">
                <a:solidFill>
                  <a:schemeClr val="bg1"/>
                </a:solidFill>
              </a:defRPr>
            </a:lvl1pPr>
            <a:lvl2pPr>
              <a:lnSpc>
                <a:spcPct val="150000"/>
              </a:lnSpc>
              <a:defRPr sz="1200" spc="0">
                <a:solidFill>
                  <a:schemeClr val="tx2"/>
                </a:solidFill>
              </a:defRPr>
            </a:lvl2pPr>
            <a:lvl3pPr>
              <a:lnSpc>
                <a:spcPct val="150000"/>
              </a:lnSpc>
              <a:defRPr sz="1200" spc="0">
                <a:solidFill>
                  <a:schemeClr val="tx2"/>
                </a:solidFill>
              </a:defRPr>
            </a:lvl3pPr>
            <a:lvl4pPr>
              <a:lnSpc>
                <a:spcPct val="150000"/>
              </a:lnSpc>
              <a:defRPr sz="1200" spc="0">
                <a:solidFill>
                  <a:schemeClr val="tx2"/>
                </a:solidFill>
              </a:defRPr>
            </a:lvl4pPr>
            <a:lvl5pPr>
              <a:lnSpc>
                <a:spcPct val="150000"/>
              </a:lnSpc>
              <a:defRPr sz="1200" spc="0">
                <a:solidFill>
                  <a:schemeClr val="tx2"/>
                </a:solidFill>
              </a:defRPr>
            </a:lvl5pPr>
          </a:lstStyle>
          <a:p>
            <a:pPr lvl="0"/>
            <a:r>
              <a:rPr lang="en-US" dirty="0"/>
              <a:t>Text goes here</a:t>
            </a:r>
          </a:p>
        </p:txBody>
      </p:sp>
    </p:spTree>
    <p:extLst>
      <p:ext uri="{BB962C8B-B14F-4D97-AF65-F5344CB8AC3E}">
        <p14:creationId xmlns:p14="http://schemas.microsoft.com/office/powerpoint/2010/main" val="61649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8/8/2023</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8/8/2023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8/8/2023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8/8/2023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8/8/2023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8/8/2023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8/8/2023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8/8/2023</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 id="2147483688" r:id="rId12"/>
    <p:sldLayoutId id="214748368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remix3d.com/details/000000090000000000c9591e00000000" TargetMode="External"/><Relationship Id="rId2" Type="http://schemas.microsoft.com/office/2017/06/relationships/model3d" Target="../media/model3d1.glb"/><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compass on green background">
            <a:extLst>
              <a:ext uri="{FF2B5EF4-FFF2-40B4-BE49-F238E27FC236}">
                <a16:creationId xmlns:a16="http://schemas.microsoft.com/office/drawing/2014/main" id="{D712D0E7-A582-4B7A-AE44-93CE963874C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6780212" y="0"/>
            <a:ext cx="5408613" cy="6878256"/>
          </a:xfrm>
        </p:spPr>
      </p:pic>
      <p:sp>
        <p:nvSpPr>
          <p:cNvPr id="29" name="Title 1"/>
          <p:cNvSpPr>
            <a:spLocks noGrp="1"/>
          </p:cNvSpPr>
          <p:nvPr>
            <p:ph type="ctrTitle"/>
          </p:nvPr>
        </p:nvSpPr>
        <p:spPr>
          <a:xfrm>
            <a:off x="402612" y="533400"/>
            <a:ext cx="6172200" cy="1333500"/>
          </a:xfrm>
        </p:spPr>
        <p:txBody>
          <a:bodyPr/>
          <a:lstStyle/>
          <a:p>
            <a:pPr algn="r"/>
            <a:r>
              <a:rPr lang="en-US" sz="4400" dirty="0" err="1">
                <a:solidFill>
                  <a:srgbClr val="FF0000"/>
                </a:solidFill>
              </a:rPr>
              <a:t>Teknik</a:t>
            </a:r>
            <a:r>
              <a:rPr lang="en-US" sz="4400" dirty="0">
                <a:solidFill>
                  <a:srgbClr val="FF0000"/>
                </a:solidFill>
              </a:rPr>
              <a:t> </a:t>
            </a:r>
            <a:r>
              <a:rPr lang="en-US" sz="4400" dirty="0" err="1">
                <a:solidFill>
                  <a:srgbClr val="FF0000"/>
                </a:solidFill>
              </a:rPr>
              <a:t>Penulisan</a:t>
            </a:r>
            <a:r>
              <a:rPr lang="en-US" sz="4400" dirty="0">
                <a:solidFill>
                  <a:srgbClr val="FF0000"/>
                </a:solidFill>
              </a:rPr>
              <a:t> </a:t>
            </a:r>
            <a:r>
              <a:rPr lang="en-US" sz="4400" dirty="0" err="1">
                <a:solidFill>
                  <a:srgbClr val="FF0000"/>
                </a:solidFill>
              </a:rPr>
              <a:t>Laporan</a:t>
            </a:r>
            <a:r>
              <a:rPr lang="en-US" sz="4400" dirty="0">
                <a:solidFill>
                  <a:srgbClr val="FF0000"/>
                </a:solidFill>
              </a:rPr>
              <a:t> </a:t>
            </a:r>
            <a:r>
              <a:rPr lang="en-US" sz="4400" dirty="0" err="1">
                <a:solidFill>
                  <a:srgbClr val="FF0000"/>
                </a:solidFill>
              </a:rPr>
              <a:t>Tugas</a:t>
            </a:r>
            <a:r>
              <a:rPr lang="en-US" sz="4400" dirty="0">
                <a:solidFill>
                  <a:srgbClr val="FF0000"/>
                </a:solidFill>
              </a:rPr>
              <a:t> </a:t>
            </a:r>
            <a:r>
              <a:rPr lang="en-US" sz="4400" dirty="0" err="1">
                <a:solidFill>
                  <a:srgbClr val="FF0000"/>
                </a:solidFill>
              </a:rPr>
              <a:t>Akhir</a:t>
            </a:r>
            <a:endParaRPr lang="en-US" sz="4400" dirty="0">
              <a:solidFill>
                <a:srgbClr val="FF0000"/>
              </a:solidFill>
            </a:endParaRPr>
          </a:p>
        </p:txBody>
      </p:sp>
      <p:sp>
        <p:nvSpPr>
          <p:cNvPr id="30" name="Subtitle 2"/>
          <p:cNvSpPr>
            <a:spLocks noGrp="1"/>
          </p:cNvSpPr>
          <p:nvPr>
            <p:ph type="subTitle" idx="1"/>
          </p:nvPr>
        </p:nvSpPr>
        <p:spPr>
          <a:xfrm>
            <a:off x="6932612" y="5943600"/>
            <a:ext cx="5105400" cy="685800"/>
          </a:xfrm>
        </p:spPr>
        <p:txBody>
          <a:bodyPr>
            <a:normAutofit/>
          </a:bodyPr>
          <a:lstStyle/>
          <a:p>
            <a:pPr algn="r"/>
            <a:r>
              <a:rPr lang="en-US" sz="2800" b="1" dirty="0" err="1">
                <a:solidFill>
                  <a:schemeClr val="bg1"/>
                </a:solidFill>
              </a:rPr>
              <a:t>Zulkarnain</a:t>
            </a:r>
            <a:r>
              <a:rPr lang="en-US" sz="2800" b="1" dirty="0">
                <a:solidFill>
                  <a:schemeClr val="bg1"/>
                </a:solidFill>
              </a:rPr>
              <a:t> </a:t>
            </a:r>
            <a:r>
              <a:rPr lang="en-US" sz="2800" b="1" dirty="0" err="1">
                <a:solidFill>
                  <a:schemeClr val="bg1"/>
                </a:solidFill>
              </a:rPr>
              <a:t>Lubis</a:t>
            </a:r>
            <a:endParaRPr lang="en-US" sz="2800" b="1" dirty="0">
              <a:solidFill>
                <a:schemeClr val="bg1"/>
              </a:solidFill>
            </a:endParaRPr>
          </a:p>
        </p:txBody>
      </p:sp>
      <p:sp>
        <p:nvSpPr>
          <p:cNvPr id="31" name="Rectangle 30"/>
          <p:cNvSpPr/>
          <p:nvPr/>
        </p:nvSpPr>
        <p:spPr>
          <a:xfrm>
            <a:off x="352912" y="2362200"/>
            <a:ext cx="6324600" cy="1384995"/>
          </a:xfrm>
          <a:prstGeom prst="rect">
            <a:avLst/>
          </a:prstGeom>
        </p:spPr>
        <p:txBody>
          <a:bodyPr wrap="square">
            <a:spAutoFit/>
          </a:bodyPr>
          <a:lstStyle/>
          <a:p>
            <a:r>
              <a:rPr lang="en-US" sz="2800" b="1" dirty="0" err="1"/>
              <a:t>Disampaikan</a:t>
            </a:r>
            <a:r>
              <a:rPr lang="en-US" sz="2800" b="1" dirty="0"/>
              <a:t> </a:t>
            </a:r>
            <a:r>
              <a:rPr lang="en-US" sz="2800" b="1" dirty="0" err="1"/>
              <a:t>pada</a:t>
            </a:r>
            <a:r>
              <a:rPr lang="en-US" sz="2800" b="1" dirty="0"/>
              <a:t> </a:t>
            </a:r>
            <a:r>
              <a:rPr lang="en-US" sz="2800" b="1" dirty="0" err="1"/>
              <a:t>Kuliah</a:t>
            </a:r>
            <a:r>
              <a:rPr lang="en-US" sz="2800" b="1" dirty="0"/>
              <a:t> </a:t>
            </a:r>
            <a:r>
              <a:rPr lang="en-US" sz="2800" b="1" dirty="0" err="1"/>
              <a:t>Umum</a:t>
            </a:r>
            <a:r>
              <a:rPr lang="en-US" sz="2800" b="1" dirty="0"/>
              <a:t> di </a:t>
            </a:r>
            <a:r>
              <a:rPr lang="en-US" sz="2800" b="1" dirty="0" err="1"/>
              <a:t>hadapan</a:t>
            </a:r>
            <a:r>
              <a:rPr lang="en-US" sz="2800" b="1" dirty="0"/>
              <a:t> </a:t>
            </a:r>
            <a:r>
              <a:rPr lang="en-US" sz="2800" b="1" dirty="0" err="1"/>
              <a:t>Mahasiswa</a:t>
            </a:r>
            <a:r>
              <a:rPr lang="en-US" sz="2800" b="1" dirty="0"/>
              <a:t> </a:t>
            </a:r>
            <a:r>
              <a:rPr lang="en-US" sz="2800" b="1" dirty="0" err="1"/>
              <a:t>Polbangtan</a:t>
            </a:r>
            <a:r>
              <a:rPr lang="en-US" sz="2800" b="1" dirty="0"/>
              <a:t> Medan, 12 </a:t>
            </a:r>
            <a:r>
              <a:rPr lang="en-US" sz="2800" b="1" dirty="0" err="1"/>
              <a:t>Juni</a:t>
            </a:r>
            <a:r>
              <a:rPr lang="en-US" sz="2800" b="1" dirty="0"/>
              <a:t> 2023 </a:t>
            </a:r>
          </a:p>
        </p:txBody>
      </p:sp>
    </p:spTree>
    <p:extLst>
      <p:ext uri="{BB962C8B-B14F-4D97-AF65-F5344CB8AC3E}">
        <p14:creationId xmlns:p14="http://schemas.microsoft.com/office/powerpoint/2010/main" val="2951818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3" name="3D Model Triceratops" descr="Triceratops 3D Model">
                <a:extLst>
                  <a:ext uri="{FF2B5EF4-FFF2-40B4-BE49-F238E27FC236}">
                    <a16:creationId xmlns:a16="http://schemas.microsoft.com/office/drawing/2014/main" id="{8A2916AD-009E-4FD1-A2A3-A77530D94461}"/>
                  </a:ext>
                </a:extLst>
              </p:cNvPr>
              <p:cNvGraphicFramePr>
                <a:graphicFrameLocks noChangeAspect="1"/>
              </p:cNvGraphicFramePr>
              <p:nvPr>
                <p:extLst>
                  <p:ext uri="{D42A27DB-BD31-4B8C-83A1-F6EECF244321}">
                    <p14:modId xmlns:p14="http://schemas.microsoft.com/office/powerpoint/2010/main" val="3452578756"/>
                  </p:ext>
                </p:extLst>
              </p:nvPr>
            </p:nvGraphicFramePr>
            <p:xfrm>
              <a:off x="7710690" y="3239634"/>
              <a:ext cx="4385231" cy="3538854"/>
            </p:xfrm>
            <a:graphic>
              <a:graphicData uri="http://schemas.microsoft.com/office/drawing/2017/model3d">
                <am3d:model3d r:embed="rId2">
                  <am3d:spPr>
                    <a:xfrm>
                      <a:off x="0" y="0"/>
                      <a:ext cx="4385231" cy="3538854"/>
                    </a:xfrm>
                    <a:prstGeom prst="rect">
                      <a:avLst/>
                    </a:prstGeom>
                  </am3d:spPr>
                  <am3d:camera>
                    <am3d:pos x="0" y="0" z="53238141"/>
                    <am3d:up dx="0" dy="36000000" dz="0"/>
                    <am3d:lookAt x="0" y="0" z="0"/>
                    <am3d:perspective fov="2700000"/>
                  </am3d:camera>
                  <am3d:trans>
                    <am3d:meterPerModelUnit n="1495197" d="1000000"/>
                    <am3d:preTrans dx="4" dy="-8268064" dz="1585230"/>
                    <am3d:scale>
                      <am3d:sx n="1000000" d="1000000"/>
                      <am3d:sy n="1000000" d="1000000"/>
                      <am3d:sz n="1000000" d="1000000"/>
                    </am3d:scale>
                    <am3d:rot ax="421044" ay="-2476353" az="-278520"/>
                    <am3d:postTrans dx="0" dy="0" dz="0"/>
                  </am3d:trans>
                  <am3d:attrSrcUrl r:id="rId3"/>
                  <am3d:raster rName="Office3DRenderer" rVer="16.0.8326">
                    <am3d:blip r:embed="rId4"/>
                  </am3d:raster>
                  <am3d:objViewport viewportSz="584697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Triceratops" descr="Triceratops 3D Model">
                <a:extLst>
                  <a:ext uri="{FF2B5EF4-FFF2-40B4-BE49-F238E27FC236}">
                    <a16:creationId xmlns:a16="http://schemas.microsoft.com/office/drawing/2014/main" id="{8A2916AD-009E-4FD1-A2A3-A77530D94461}"/>
                  </a:ext>
                </a:extLst>
              </p:cNvPr>
              <p:cNvPicPr>
                <a:picLocks noGrp="1" noRot="1" noChangeAspect="1" noMove="1" noResize="1" noEditPoints="1" noAdjustHandles="1" noChangeArrowheads="1" noChangeShapeType="1" noCrop="1"/>
              </p:cNvPicPr>
              <p:nvPr/>
            </p:nvPicPr>
            <p:blipFill>
              <a:blip r:embed="rId4"/>
              <a:stretch>
                <a:fillRect/>
              </a:stretch>
            </p:blipFill>
            <p:spPr>
              <a:xfrm>
                <a:off x="7710690" y="3239634"/>
                <a:ext cx="4385231" cy="3538854"/>
              </a:xfrm>
              <a:prstGeom prst="rect">
                <a:avLst/>
              </a:prstGeom>
            </p:spPr>
          </p:pic>
        </mc:Fallback>
      </mc:AlternateContent>
      <p:sp>
        <p:nvSpPr>
          <p:cNvPr id="4" name="Title 1">
            <a:extLst>
              <a:ext uri="{FF2B5EF4-FFF2-40B4-BE49-F238E27FC236}">
                <a16:creationId xmlns:a16="http://schemas.microsoft.com/office/drawing/2014/main" id="{FE7AA650-2DED-4381-AFB9-14A3C89E58BA}"/>
              </a:ext>
            </a:extLst>
          </p:cNvPr>
          <p:cNvSpPr txBox="1">
            <a:spLocks/>
          </p:cNvSpPr>
          <p:nvPr/>
        </p:nvSpPr>
        <p:spPr>
          <a:xfrm>
            <a:off x="838200" y="365125"/>
            <a:ext cx="10515600" cy="728179"/>
          </a:xfrm>
          <a:prstGeom prst="rect">
            <a:avLst/>
          </a:prstGeom>
        </p:spPr>
        <p:txBody>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r>
              <a:rPr lang="en-US" b="1" dirty="0" err="1"/>
              <a:t>Karya</a:t>
            </a:r>
            <a:r>
              <a:rPr lang="en-US" b="1" dirty="0"/>
              <a:t> </a:t>
            </a:r>
            <a:r>
              <a:rPr lang="en-US" b="1" dirty="0" err="1"/>
              <a:t>Tulis</a:t>
            </a:r>
            <a:r>
              <a:rPr lang="en-US" b="1" dirty="0"/>
              <a:t> </a:t>
            </a:r>
            <a:r>
              <a:rPr lang="en-US" b="1" dirty="0" err="1"/>
              <a:t>Ilmiah</a:t>
            </a:r>
            <a:endParaRPr lang="en-US" b="1" dirty="0"/>
          </a:p>
        </p:txBody>
      </p:sp>
      <p:sp>
        <p:nvSpPr>
          <p:cNvPr id="5" name="Content Placeholder 2">
            <a:extLst>
              <a:ext uri="{FF2B5EF4-FFF2-40B4-BE49-F238E27FC236}">
                <a16:creationId xmlns:a16="http://schemas.microsoft.com/office/drawing/2014/main" id="{BE98DF25-D4E0-4877-9F00-47210D852A5B}"/>
              </a:ext>
            </a:extLst>
          </p:cNvPr>
          <p:cNvSpPr txBox="1">
            <a:spLocks/>
          </p:cNvSpPr>
          <p:nvPr/>
        </p:nvSpPr>
        <p:spPr>
          <a:xfrm>
            <a:off x="626165" y="1202635"/>
            <a:ext cx="11259447" cy="5290240"/>
          </a:xfrm>
          <a:prstGeom prst="rect">
            <a:avLst/>
          </a:prstGeom>
        </p:spPr>
        <p:txBody>
          <a:bodyPr>
            <a:no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a:lnSpc>
                <a:spcPct val="100000"/>
              </a:lnSpc>
            </a:pPr>
            <a:r>
              <a:rPr lang="en-US" sz="2800" dirty="0">
                <a:solidFill>
                  <a:srgbClr val="535353"/>
                </a:solidFill>
                <a:latin typeface="Arial" panose="020B0604020202020204" pitchFamily="34" charset="0"/>
                <a:cs typeface="Arial" panose="020B0604020202020204" pitchFamily="34" charset="0"/>
              </a:rPr>
              <a:t>Tulisan yang </a:t>
            </a:r>
            <a:r>
              <a:rPr lang="en-US" sz="2800" dirty="0" err="1">
                <a:solidFill>
                  <a:srgbClr val="535353"/>
                </a:solidFill>
                <a:latin typeface="Arial" panose="020B0604020202020204" pitchFamily="34" charset="0"/>
                <a:cs typeface="Arial" panose="020B0604020202020204" pitchFamily="34" charset="0"/>
              </a:rPr>
              <a:t>dipublikasikan</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ataupun</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dipaparkan</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dari</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hasil</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pengkajian</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ataupun</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penelitian</a:t>
            </a:r>
            <a:r>
              <a:rPr lang="en-US" sz="2800" dirty="0">
                <a:solidFill>
                  <a:srgbClr val="535353"/>
                </a:solidFill>
                <a:latin typeface="Arial" panose="020B0604020202020204" pitchFamily="34" charset="0"/>
                <a:cs typeface="Arial" panose="020B0604020202020204" pitchFamily="34" charset="0"/>
              </a:rPr>
              <a:t> yang </a:t>
            </a:r>
            <a:r>
              <a:rPr lang="en-US" sz="2800" dirty="0" err="1">
                <a:solidFill>
                  <a:srgbClr val="535353"/>
                </a:solidFill>
                <a:latin typeface="Arial" panose="020B0604020202020204" pitchFamily="34" charset="0"/>
                <a:cs typeface="Arial" panose="020B0604020202020204" pitchFamily="34" charset="0"/>
              </a:rPr>
              <a:t>telah</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dilakukan</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dimana</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penulisannya</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dilakukan</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dengan</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memperhatikan</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kaidah</a:t>
            </a:r>
            <a:r>
              <a:rPr lang="en-US" sz="2800" dirty="0">
                <a:solidFill>
                  <a:srgbClr val="535353"/>
                </a:solidFill>
                <a:latin typeface="Arial" panose="020B0604020202020204" pitchFamily="34" charset="0"/>
                <a:cs typeface="Arial" panose="020B0604020202020204" pitchFamily="34" charset="0"/>
              </a:rPr>
              <a:t> dan </a:t>
            </a:r>
            <a:r>
              <a:rPr lang="en-US" sz="2800" dirty="0" err="1">
                <a:solidFill>
                  <a:srgbClr val="535353"/>
                </a:solidFill>
                <a:latin typeface="Arial" panose="020B0604020202020204" pitchFamily="34" charset="0"/>
                <a:cs typeface="Arial" panose="020B0604020202020204" pitchFamily="34" charset="0"/>
              </a:rPr>
              <a:t>etika</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keilmuan</a:t>
            </a:r>
            <a:r>
              <a:rPr lang="en-US" sz="2800" dirty="0">
                <a:solidFill>
                  <a:srgbClr val="535353"/>
                </a:solidFill>
                <a:latin typeface="Arial" panose="020B0604020202020204" pitchFamily="34" charset="0"/>
                <a:cs typeface="Arial" panose="020B0604020202020204" pitchFamily="34" charset="0"/>
              </a:rPr>
              <a:t> yang </a:t>
            </a:r>
            <a:r>
              <a:rPr lang="en-US" sz="2800" dirty="0" err="1">
                <a:solidFill>
                  <a:srgbClr val="535353"/>
                </a:solidFill>
                <a:latin typeface="Arial" panose="020B0604020202020204" pitchFamily="34" charset="0"/>
                <a:cs typeface="Arial" panose="020B0604020202020204" pitchFamily="34" charset="0"/>
              </a:rPr>
              <a:t>berlaku</a:t>
            </a:r>
            <a:r>
              <a:rPr lang="en-US" sz="2800" dirty="0">
                <a:solidFill>
                  <a:srgbClr val="535353"/>
                </a:solidFill>
                <a:latin typeface="Arial" panose="020B0604020202020204" pitchFamily="34" charset="0"/>
                <a:cs typeface="Arial" panose="020B0604020202020204" pitchFamily="34" charset="0"/>
              </a:rPr>
              <a:t> di </a:t>
            </a:r>
            <a:r>
              <a:rPr lang="en-US" sz="2800" dirty="0" err="1">
                <a:solidFill>
                  <a:srgbClr val="535353"/>
                </a:solidFill>
                <a:latin typeface="Arial" panose="020B0604020202020204" pitchFamily="34" charset="0"/>
                <a:cs typeface="Arial" panose="020B0604020202020204" pitchFamily="34" charset="0"/>
              </a:rPr>
              <a:t>masyarakat</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keilmuan</a:t>
            </a:r>
            <a:r>
              <a:rPr lang="en-US" sz="2800" dirty="0">
                <a:solidFill>
                  <a:srgbClr val="535353"/>
                </a:solidFill>
                <a:latin typeface="Arial" panose="020B0604020202020204" pitchFamily="34" charset="0"/>
                <a:cs typeface="Arial" panose="020B0604020202020204" pitchFamily="34" charset="0"/>
              </a:rPr>
              <a:t>.</a:t>
            </a:r>
          </a:p>
          <a:p>
            <a:pPr>
              <a:lnSpc>
                <a:spcPct val="100000"/>
              </a:lnSpc>
            </a:pPr>
            <a:r>
              <a:rPr lang="en-US" sz="2800" dirty="0" err="1">
                <a:solidFill>
                  <a:srgbClr val="535353"/>
                </a:solidFill>
                <a:latin typeface="Arial" panose="020B0604020202020204" pitchFamily="34" charset="0"/>
                <a:cs typeface="Arial" panose="020B0604020202020204" pitchFamily="34" charset="0"/>
              </a:rPr>
              <a:t>Terdiri</a:t>
            </a:r>
            <a:r>
              <a:rPr lang="en-US" sz="2800" dirty="0">
                <a:solidFill>
                  <a:srgbClr val="535353"/>
                </a:solidFill>
                <a:latin typeface="Arial" panose="020B0604020202020204" pitchFamily="34" charset="0"/>
                <a:cs typeface="Arial" panose="020B0604020202020204" pitchFamily="34" charset="0"/>
              </a:rPr>
              <a:t> </a:t>
            </a:r>
            <a:r>
              <a:rPr lang="en-US" sz="2800" dirty="0" err="1">
                <a:solidFill>
                  <a:srgbClr val="535353"/>
                </a:solidFill>
                <a:latin typeface="Arial" panose="020B0604020202020204" pitchFamily="34" charset="0"/>
                <a:cs typeface="Arial" panose="020B0604020202020204" pitchFamily="34" charset="0"/>
              </a:rPr>
              <a:t>dari</a:t>
            </a:r>
            <a:endParaRPr lang="en-US" sz="2800" dirty="0">
              <a:solidFill>
                <a:srgbClr val="535353"/>
              </a:solidFill>
              <a:latin typeface="Arial" panose="020B0604020202020204" pitchFamily="34" charset="0"/>
              <a:cs typeface="Arial" panose="020B0604020202020204" pitchFamily="34" charset="0"/>
            </a:endParaRPr>
          </a:p>
          <a:p>
            <a:pPr lvl="1">
              <a:lnSpc>
                <a:spcPct val="100000"/>
              </a:lnSpc>
            </a:pPr>
            <a:r>
              <a:rPr lang="en-US" sz="2400" dirty="0" err="1">
                <a:solidFill>
                  <a:srgbClr val="303030"/>
                </a:solidFill>
                <a:latin typeface="Arial" panose="020B0604020202020204" pitchFamily="34" charset="0"/>
                <a:cs typeface="Arial" panose="020B0604020202020204" pitchFamily="34" charset="0"/>
              </a:rPr>
              <a:t>Laporan</a:t>
            </a:r>
            <a:r>
              <a:rPr lang="en-US" sz="2400" dirty="0">
                <a:solidFill>
                  <a:srgbClr val="303030"/>
                </a:solidFill>
                <a:latin typeface="Arial" panose="020B0604020202020204" pitchFamily="34" charset="0"/>
                <a:cs typeface="Arial" panose="020B0604020202020204" pitchFamily="34" charset="0"/>
              </a:rPr>
              <a:t> </a:t>
            </a:r>
            <a:r>
              <a:rPr lang="en-US" sz="2400" dirty="0" err="1">
                <a:solidFill>
                  <a:srgbClr val="303030"/>
                </a:solidFill>
                <a:latin typeface="Arial" panose="020B0604020202020204" pitchFamily="34" charset="0"/>
                <a:cs typeface="Arial" panose="020B0604020202020204" pitchFamily="34" charset="0"/>
              </a:rPr>
              <a:t>Penelitian</a:t>
            </a:r>
            <a:endParaRPr lang="en-US" sz="2400" dirty="0">
              <a:solidFill>
                <a:srgbClr val="303030"/>
              </a:solidFill>
              <a:latin typeface="Arial" panose="020B0604020202020204" pitchFamily="34" charset="0"/>
              <a:cs typeface="Arial" panose="020B0604020202020204" pitchFamily="34" charset="0"/>
            </a:endParaRPr>
          </a:p>
          <a:p>
            <a:pPr lvl="1">
              <a:lnSpc>
                <a:spcPct val="100000"/>
              </a:lnSpc>
            </a:pPr>
            <a:r>
              <a:rPr lang="en-US" sz="2400" dirty="0" err="1">
                <a:solidFill>
                  <a:srgbClr val="303030"/>
                </a:solidFill>
                <a:latin typeface="Arial" panose="020B0604020202020204" pitchFamily="34" charset="0"/>
                <a:cs typeface="Arial" panose="020B0604020202020204" pitchFamily="34" charset="0"/>
              </a:rPr>
              <a:t>Makalah</a:t>
            </a:r>
            <a:endParaRPr lang="en-US" sz="2400" dirty="0">
              <a:solidFill>
                <a:srgbClr val="303030"/>
              </a:solidFill>
              <a:latin typeface="Arial" panose="020B0604020202020204" pitchFamily="34" charset="0"/>
              <a:cs typeface="Arial" panose="020B0604020202020204" pitchFamily="34" charset="0"/>
            </a:endParaRPr>
          </a:p>
          <a:p>
            <a:pPr lvl="1">
              <a:lnSpc>
                <a:spcPct val="100000"/>
              </a:lnSpc>
            </a:pPr>
            <a:r>
              <a:rPr lang="en-US" sz="2400" dirty="0">
                <a:solidFill>
                  <a:srgbClr val="444444"/>
                </a:solidFill>
                <a:latin typeface="Arial" panose="020B0604020202020204" pitchFamily="34" charset="0"/>
                <a:cs typeface="Arial" panose="020B0604020202020204" pitchFamily="34" charset="0"/>
              </a:rPr>
              <a:t>Paper</a:t>
            </a:r>
          </a:p>
          <a:p>
            <a:pPr lvl="1">
              <a:lnSpc>
                <a:spcPct val="100000"/>
              </a:lnSpc>
            </a:pPr>
            <a:r>
              <a:rPr lang="en-US" sz="2400" dirty="0" err="1">
                <a:solidFill>
                  <a:srgbClr val="303030"/>
                </a:solidFill>
                <a:latin typeface="Arial" panose="020B0604020202020204" pitchFamily="34" charset="0"/>
                <a:cs typeface="Arial" panose="020B0604020202020204" pitchFamily="34" charset="0"/>
              </a:rPr>
              <a:t>Artikel</a:t>
            </a:r>
            <a:r>
              <a:rPr lang="en-US" sz="2400" dirty="0">
                <a:solidFill>
                  <a:srgbClr val="303030"/>
                </a:solidFill>
                <a:latin typeface="Arial" panose="020B0604020202020204" pitchFamily="34" charset="0"/>
                <a:cs typeface="Arial" panose="020B0604020202020204" pitchFamily="34" charset="0"/>
              </a:rPr>
              <a:t> </a:t>
            </a:r>
            <a:r>
              <a:rPr lang="en-US" sz="2400" dirty="0" err="1">
                <a:solidFill>
                  <a:srgbClr val="303030"/>
                </a:solidFill>
                <a:latin typeface="Arial" panose="020B0604020202020204" pitchFamily="34" charset="0"/>
                <a:cs typeface="Arial" panose="020B0604020202020204" pitchFamily="34" charset="0"/>
              </a:rPr>
              <a:t>Ilmiah</a:t>
            </a:r>
            <a:endParaRPr lang="en-US" sz="2400" dirty="0">
              <a:solidFill>
                <a:srgbClr val="303030"/>
              </a:solidFill>
              <a:latin typeface="Arial" panose="020B0604020202020204" pitchFamily="34" charset="0"/>
              <a:cs typeface="Arial" panose="020B0604020202020204" pitchFamily="34" charset="0"/>
            </a:endParaRPr>
          </a:p>
          <a:p>
            <a:pPr lvl="1">
              <a:lnSpc>
                <a:spcPct val="100000"/>
              </a:lnSpc>
            </a:pPr>
            <a:r>
              <a:rPr lang="en-US" sz="2400" b="1" dirty="0" err="1">
                <a:solidFill>
                  <a:srgbClr val="C00000"/>
                </a:solidFill>
                <a:latin typeface="Arial" panose="020B0604020202020204" pitchFamily="34" charset="0"/>
                <a:cs typeface="Arial" panose="020B0604020202020204" pitchFamily="34" charset="0"/>
              </a:rPr>
              <a:t>Tugas</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Akhir</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Skripsi,Tesis,Disertasi</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68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875212" y="338491"/>
            <a:ext cx="4191000" cy="563562"/>
          </a:xfrm>
          <a:prstGeom prst="rect">
            <a:avLst/>
          </a:prstGeom>
        </p:spPr>
        <p:txBody>
          <a:bodyPr vert="horz" lIns="121899" tIns="60949" rIns="121899" bIns="60949" rtlCol="0" anchor="b">
            <a:normAutofit fontScale="97500" lnSpcReduction="10000"/>
          </a:bodyPr>
          <a:lstStyle>
            <a:lvl1pPr algn="l" defTabSz="1218987" rtl="0" eaLnBrk="1" latinLnBrk="0" hangingPunct="1">
              <a:lnSpc>
                <a:spcPct val="90000"/>
              </a:lnSpc>
              <a:spcBef>
                <a:spcPct val="0"/>
              </a:spcBef>
              <a:buNone/>
              <a:tabLst/>
              <a:defRPr sz="5400" kern="1200" cap="none" baseline="0">
                <a:solidFill>
                  <a:schemeClr val="tx1"/>
                </a:solidFill>
                <a:latin typeface="+mj-lt"/>
                <a:ea typeface="+mj-ea"/>
                <a:cs typeface="+mj-cs"/>
              </a:defRPr>
            </a:lvl1pPr>
          </a:lstStyle>
          <a:p>
            <a:pPr algn="ctr"/>
            <a:r>
              <a:rPr lang="en-US" sz="3600" b="1" dirty="0">
                <a:solidFill>
                  <a:srgbClr val="000000"/>
                </a:solidFill>
              </a:rPr>
              <a:t>Isi </a:t>
            </a:r>
            <a:r>
              <a:rPr lang="en-US" sz="3600" b="1" dirty="0" err="1">
                <a:solidFill>
                  <a:srgbClr val="000000"/>
                </a:solidFill>
              </a:rPr>
              <a:t>Karya</a:t>
            </a:r>
            <a:r>
              <a:rPr lang="en-US" sz="3600" b="1" dirty="0">
                <a:solidFill>
                  <a:srgbClr val="000000"/>
                </a:solidFill>
              </a:rPr>
              <a:t> </a:t>
            </a:r>
            <a:r>
              <a:rPr lang="en-US" sz="3600" b="1" dirty="0" err="1">
                <a:solidFill>
                  <a:srgbClr val="000000"/>
                </a:solidFill>
              </a:rPr>
              <a:t>Ilmiah</a:t>
            </a:r>
            <a:endParaRPr lang="en-US" sz="3600" b="1" dirty="0">
              <a:solidFill>
                <a:srgbClr val="000000"/>
              </a:solidFill>
            </a:endParaRPr>
          </a:p>
        </p:txBody>
      </p:sp>
      <p:sp>
        <p:nvSpPr>
          <p:cNvPr id="11" name="Content Placeholder 2"/>
          <p:cNvSpPr txBox="1">
            <a:spLocks/>
          </p:cNvSpPr>
          <p:nvPr/>
        </p:nvSpPr>
        <p:spPr>
          <a:xfrm>
            <a:off x="3579812" y="990600"/>
            <a:ext cx="8382000" cy="4495800"/>
          </a:xfrm>
          <a:prstGeom prst="rect">
            <a:avLst/>
          </a:prstGeom>
        </p:spPr>
        <p:txBody>
          <a:bodyPr vert="horz" lIns="121899" tIns="60949" rIns="121899" bIns="60949" rtlCol="0">
            <a:normAutofit fontScale="92500"/>
          </a:bodyPr>
          <a:lstStyle>
            <a:lvl1pPr marL="0" indent="0" algn="l" defTabSz="1218987" rtl="0" eaLnBrk="1" latinLnBrk="0" hangingPunct="1">
              <a:lnSpc>
                <a:spcPct val="95000"/>
              </a:lnSpc>
              <a:spcBef>
                <a:spcPts val="0"/>
              </a:spcBef>
              <a:buSzPct val="100000"/>
              <a:buFont typeface="Arial" pitchFamily="34" charset="0"/>
              <a:buNone/>
              <a:defRPr sz="2800" b="0" kern="1200">
                <a:solidFill>
                  <a:schemeClr val="tx1"/>
                </a:solidFill>
                <a:latin typeface="+mn-lt"/>
                <a:ea typeface="+mn-ea"/>
                <a:cs typeface="+mn-cs"/>
              </a:defRPr>
            </a:lvl1pPr>
            <a:lvl2pPr marL="609493" indent="0" algn="ctr" defTabSz="1218987" rtl="0" eaLnBrk="1" latinLnBrk="0" hangingPunct="1">
              <a:lnSpc>
                <a:spcPct val="95000"/>
              </a:lnSpc>
              <a:spcBef>
                <a:spcPts val="1066"/>
              </a:spcBef>
              <a:buSzPct val="100000"/>
              <a:buFont typeface="Century Gothic" pitchFamily="34" charset="0"/>
              <a:buNone/>
              <a:defRPr sz="2000" kern="1200">
                <a:solidFill>
                  <a:schemeClr val="tx1">
                    <a:tint val="75000"/>
                  </a:schemeClr>
                </a:solidFill>
                <a:latin typeface="+mn-lt"/>
                <a:ea typeface="+mn-ea"/>
                <a:cs typeface="+mn-cs"/>
              </a:defRPr>
            </a:lvl2pPr>
            <a:lvl3pPr marL="1218987" indent="0" algn="ctr" defTabSz="1218987" rtl="0" eaLnBrk="1" latinLnBrk="0" hangingPunct="1">
              <a:lnSpc>
                <a:spcPct val="95000"/>
              </a:lnSpc>
              <a:spcBef>
                <a:spcPts val="1066"/>
              </a:spcBef>
              <a:buSzPct val="100000"/>
              <a:buFont typeface="Century Gothic" pitchFamily="34" charset="0"/>
              <a:buNone/>
              <a:defRPr sz="1800" kern="1200">
                <a:solidFill>
                  <a:schemeClr val="tx1">
                    <a:tint val="75000"/>
                  </a:schemeClr>
                </a:solidFill>
                <a:latin typeface="+mn-lt"/>
                <a:ea typeface="+mn-ea"/>
                <a:cs typeface="+mn-cs"/>
              </a:defRPr>
            </a:lvl3pPr>
            <a:lvl4pPr marL="1828480" indent="0" algn="ctr" defTabSz="1218987" rtl="0" eaLnBrk="1" latinLnBrk="0" hangingPunct="1">
              <a:lnSpc>
                <a:spcPct val="95000"/>
              </a:lnSpc>
              <a:spcBef>
                <a:spcPts val="1066"/>
              </a:spcBef>
              <a:buSzPct val="100000"/>
              <a:buFont typeface="Century Gothic" pitchFamily="34" charset="0"/>
              <a:buNone/>
              <a:defRPr sz="1800" kern="1200">
                <a:solidFill>
                  <a:schemeClr val="tx1">
                    <a:tint val="75000"/>
                  </a:schemeClr>
                </a:solidFill>
                <a:latin typeface="+mn-lt"/>
                <a:ea typeface="+mn-ea"/>
                <a:cs typeface="+mn-cs"/>
              </a:defRPr>
            </a:lvl4pPr>
            <a:lvl5pPr marL="2437973" indent="0" algn="ctr" defTabSz="1218987" rtl="0" eaLnBrk="1" latinLnBrk="0" hangingPunct="1">
              <a:lnSpc>
                <a:spcPct val="95000"/>
              </a:lnSpc>
              <a:spcBef>
                <a:spcPts val="1066"/>
              </a:spcBef>
              <a:buSzPct val="100000"/>
              <a:buFont typeface="Century Gothic" pitchFamily="34" charset="0"/>
              <a:buNone/>
              <a:defRPr sz="1800" kern="1200">
                <a:solidFill>
                  <a:schemeClr val="tx1">
                    <a:tint val="75000"/>
                  </a:schemeClr>
                </a:solidFill>
                <a:latin typeface="+mn-lt"/>
                <a:ea typeface="+mn-ea"/>
                <a:cs typeface="+mn-cs"/>
              </a:defRPr>
            </a:lvl5pPr>
            <a:lvl6pPr marL="3047467" indent="0" algn="ctr" defTabSz="1218987" rtl="0" eaLnBrk="1" latinLnBrk="0" hangingPunct="1">
              <a:lnSpc>
                <a:spcPct val="95000"/>
              </a:lnSpc>
              <a:spcBef>
                <a:spcPts val="1066"/>
              </a:spcBef>
              <a:buSzPct val="90000"/>
              <a:buFont typeface="Century Gothic" pitchFamily="34" charset="0"/>
              <a:buNone/>
              <a:defRPr sz="1800" kern="1200">
                <a:solidFill>
                  <a:schemeClr val="tx1">
                    <a:tint val="75000"/>
                  </a:schemeClr>
                </a:solidFill>
                <a:latin typeface="+mn-lt"/>
                <a:ea typeface="+mn-ea"/>
                <a:cs typeface="+mn-cs"/>
              </a:defRPr>
            </a:lvl6pPr>
            <a:lvl7pPr marL="3656960" indent="0" algn="ctr" defTabSz="1218987" rtl="0" eaLnBrk="1" latinLnBrk="0" hangingPunct="1">
              <a:lnSpc>
                <a:spcPct val="95000"/>
              </a:lnSpc>
              <a:spcBef>
                <a:spcPts val="1066"/>
              </a:spcBef>
              <a:buSzPct val="90000"/>
              <a:buFont typeface="Century Gothic" pitchFamily="34" charset="0"/>
              <a:buNone/>
              <a:defRPr sz="1800" kern="1200">
                <a:solidFill>
                  <a:schemeClr val="tx1">
                    <a:tint val="75000"/>
                  </a:schemeClr>
                </a:solidFill>
                <a:latin typeface="+mn-lt"/>
                <a:ea typeface="+mn-ea"/>
                <a:cs typeface="+mn-cs"/>
              </a:defRPr>
            </a:lvl7pPr>
            <a:lvl8pPr marL="4266453" indent="0" algn="ctr" defTabSz="1218987" rtl="0" eaLnBrk="1" latinLnBrk="0" hangingPunct="1">
              <a:lnSpc>
                <a:spcPct val="95000"/>
              </a:lnSpc>
              <a:spcBef>
                <a:spcPts val="1066"/>
              </a:spcBef>
              <a:buSzPct val="90000"/>
              <a:buFont typeface="Century Gothic" pitchFamily="34" charset="0"/>
              <a:buNone/>
              <a:defRPr sz="1800" kern="1200">
                <a:solidFill>
                  <a:schemeClr val="tx1">
                    <a:tint val="75000"/>
                  </a:schemeClr>
                </a:solidFill>
                <a:latin typeface="+mn-lt"/>
                <a:ea typeface="+mn-ea"/>
                <a:cs typeface="+mn-cs"/>
              </a:defRPr>
            </a:lvl8pPr>
            <a:lvl9pPr marL="4875947" indent="0" algn="ctr" defTabSz="1218987" rtl="0" eaLnBrk="1" latinLnBrk="0" hangingPunct="1">
              <a:lnSpc>
                <a:spcPct val="95000"/>
              </a:lnSpc>
              <a:spcBef>
                <a:spcPts val="1066"/>
              </a:spcBef>
              <a:buSzPct val="90000"/>
              <a:buFont typeface="Century Gothic" pitchFamily="34" charset="0"/>
              <a:buNone/>
              <a:defRPr sz="1800" kern="1200">
                <a:solidFill>
                  <a:schemeClr val="tx1">
                    <a:tint val="75000"/>
                  </a:schemeClr>
                </a:solidFill>
                <a:latin typeface="+mn-lt"/>
                <a:ea typeface="+mn-ea"/>
                <a:cs typeface="+mn-cs"/>
              </a:defRPr>
            </a:lvl9pPr>
          </a:lstStyle>
          <a:p>
            <a:pPr>
              <a:defRPr/>
            </a:pPr>
            <a:r>
              <a:rPr lang="en-US" b="1" dirty="0" err="1">
                <a:solidFill>
                  <a:srgbClr val="800000"/>
                </a:solidFill>
              </a:rPr>
              <a:t>Walaupun</a:t>
            </a:r>
            <a:r>
              <a:rPr lang="en-US" b="1" dirty="0">
                <a:solidFill>
                  <a:srgbClr val="800000"/>
                </a:solidFill>
              </a:rPr>
              <a:t>  format </a:t>
            </a:r>
            <a:r>
              <a:rPr lang="en-US" b="1" dirty="0" err="1">
                <a:solidFill>
                  <a:srgbClr val="800000"/>
                </a:solidFill>
              </a:rPr>
              <a:t>penulisan</a:t>
            </a:r>
            <a:r>
              <a:rPr lang="en-US" b="1" dirty="0">
                <a:solidFill>
                  <a:srgbClr val="800000"/>
                </a:solidFill>
              </a:rPr>
              <a:t> </a:t>
            </a:r>
            <a:r>
              <a:rPr lang="en-US" b="1" dirty="0" err="1">
                <a:solidFill>
                  <a:srgbClr val="800000"/>
                </a:solidFill>
              </a:rPr>
              <a:t>beragam</a:t>
            </a:r>
            <a:r>
              <a:rPr lang="en-US" b="1" dirty="0">
                <a:solidFill>
                  <a:srgbClr val="800000"/>
                </a:solidFill>
              </a:rPr>
              <a:t> </a:t>
            </a:r>
            <a:r>
              <a:rPr lang="en-US" b="1" dirty="0" err="1">
                <a:solidFill>
                  <a:srgbClr val="800000"/>
                </a:solidFill>
              </a:rPr>
              <a:t>sesuai</a:t>
            </a:r>
            <a:r>
              <a:rPr lang="en-US" b="1" dirty="0">
                <a:solidFill>
                  <a:srgbClr val="800000"/>
                </a:solidFill>
              </a:rPr>
              <a:t> </a:t>
            </a:r>
            <a:r>
              <a:rPr lang="en-US" b="1" dirty="0" err="1">
                <a:solidFill>
                  <a:srgbClr val="800000"/>
                </a:solidFill>
              </a:rPr>
              <a:t>aturan</a:t>
            </a:r>
            <a:r>
              <a:rPr lang="en-US" b="1" dirty="0">
                <a:solidFill>
                  <a:srgbClr val="800000"/>
                </a:solidFill>
              </a:rPr>
              <a:t> </a:t>
            </a:r>
            <a:r>
              <a:rPr lang="en-US" b="1" dirty="0" err="1">
                <a:solidFill>
                  <a:srgbClr val="800000"/>
                </a:solidFill>
              </a:rPr>
              <a:t>penerbit</a:t>
            </a:r>
            <a:r>
              <a:rPr lang="en-US" b="1" dirty="0">
                <a:solidFill>
                  <a:srgbClr val="800000"/>
                </a:solidFill>
              </a:rPr>
              <a:t>, </a:t>
            </a:r>
            <a:r>
              <a:rPr lang="en-US" b="1" dirty="0" err="1">
                <a:solidFill>
                  <a:srgbClr val="800000"/>
                </a:solidFill>
              </a:rPr>
              <a:t>namun</a:t>
            </a:r>
            <a:r>
              <a:rPr lang="en-US" b="1" dirty="0">
                <a:solidFill>
                  <a:srgbClr val="800000"/>
                </a:solidFill>
              </a:rPr>
              <a:t> </a:t>
            </a:r>
            <a:r>
              <a:rPr lang="en-US" b="1" dirty="0" err="1">
                <a:solidFill>
                  <a:srgbClr val="800000"/>
                </a:solidFill>
              </a:rPr>
              <a:t>secara</a:t>
            </a:r>
            <a:r>
              <a:rPr lang="en-US" b="1" dirty="0">
                <a:solidFill>
                  <a:srgbClr val="800000"/>
                </a:solidFill>
              </a:rPr>
              <a:t> </a:t>
            </a:r>
            <a:r>
              <a:rPr lang="en-US" b="1" dirty="0" err="1">
                <a:solidFill>
                  <a:srgbClr val="800000"/>
                </a:solidFill>
              </a:rPr>
              <a:t>umum</a:t>
            </a:r>
            <a:r>
              <a:rPr lang="en-US" b="1" dirty="0">
                <a:solidFill>
                  <a:srgbClr val="800000"/>
                </a:solidFill>
              </a:rPr>
              <a:t> </a:t>
            </a:r>
            <a:r>
              <a:rPr lang="en-US" b="1" dirty="0" err="1">
                <a:solidFill>
                  <a:srgbClr val="800000"/>
                </a:solidFill>
              </a:rPr>
              <a:t>isi</a:t>
            </a:r>
            <a:r>
              <a:rPr lang="en-US" b="1" dirty="0">
                <a:solidFill>
                  <a:srgbClr val="800000"/>
                </a:solidFill>
              </a:rPr>
              <a:t> </a:t>
            </a:r>
            <a:r>
              <a:rPr lang="en-US" b="1" dirty="0" err="1">
                <a:solidFill>
                  <a:srgbClr val="800000"/>
                </a:solidFill>
              </a:rPr>
              <a:t>karya</a:t>
            </a:r>
            <a:r>
              <a:rPr lang="en-US" b="1" dirty="0">
                <a:solidFill>
                  <a:srgbClr val="800000"/>
                </a:solidFill>
              </a:rPr>
              <a:t> </a:t>
            </a:r>
            <a:r>
              <a:rPr lang="en-US" b="1" dirty="0" err="1">
                <a:solidFill>
                  <a:srgbClr val="800000"/>
                </a:solidFill>
              </a:rPr>
              <a:t>ilmiah</a:t>
            </a:r>
            <a:r>
              <a:rPr lang="en-US" b="1" dirty="0">
                <a:solidFill>
                  <a:srgbClr val="800000"/>
                </a:solidFill>
              </a:rPr>
              <a:t> </a:t>
            </a:r>
            <a:r>
              <a:rPr lang="en-US" b="1" dirty="0" err="1">
                <a:solidFill>
                  <a:srgbClr val="800000"/>
                </a:solidFill>
              </a:rPr>
              <a:t>adalam</a:t>
            </a:r>
            <a:r>
              <a:rPr lang="en-US" b="1" dirty="0">
                <a:solidFill>
                  <a:srgbClr val="800000"/>
                </a:solidFill>
              </a:rPr>
              <a:t> </a:t>
            </a:r>
            <a:r>
              <a:rPr lang="en-US" b="1" dirty="0" err="1">
                <a:solidFill>
                  <a:srgbClr val="800000"/>
                </a:solidFill>
              </a:rPr>
              <a:t>menjawab</a:t>
            </a:r>
            <a:r>
              <a:rPr lang="en-US" b="1" dirty="0">
                <a:solidFill>
                  <a:srgbClr val="800000"/>
                </a:solidFill>
              </a:rPr>
              <a:t> </a:t>
            </a:r>
            <a:r>
              <a:rPr lang="en-US" b="1" dirty="0" err="1">
                <a:solidFill>
                  <a:srgbClr val="800000"/>
                </a:solidFill>
              </a:rPr>
              <a:t>pertanyaan</a:t>
            </a:r>
            <a:r>
              <a:rPr lang="en-US" b="1" dirty="0">
                <a:solidFill>
                  <a:srgbClr val="800000"/>
                </a:solidFill>
              </a:rPr>
              <a:t> </a:t>
            </a:r>
            <a:r>
              <a:rPr lang="en-US" b="1" dirty="0" err="1">
                <a:solidFill>
                  <a:srgbClr val="800000"/>
                </a:solidFill>
              </a:rPr>
              <a:t>berikut</a:t>
            </a:r>
            <a:r>
              <a:rPr lang="en-US" b="1" dirty="0">
                <a:solidFill>
                  <a:srgbClr val="800000"/>
                </a:solidFill>
              </a:rPr>
              <a:t>: </a:t>
            </a:r>
          </a:p>
          <a:p>
            <a:pPr marL="463550" lvl="1" indent="-463550" algn="l">
              <a:buFont typeface="Arial" pitchFamily="34" charset="0"/>
              <a:buChar char="•"/>
              <a:defRPr/>
            </a:pPr>
            <a:r>
              <a:rPr lang="en-US" sz="2600" b="1" dirty="0" err="1">
                <a:solidFill>
                  <a:srgbClr val="002060"/>
                </a:solidFill>
              </a:rPr>
              <a:t>Apa</a:t>
            </a:r>
            <a:r>
              <a:rPr lang="en-US" sz="2600" b="1" dirty="0">
                <a:solidFill>
                  <a:srgbClr val="002060"/>
                </a:solidFill>
              </a:rPr>
              <a:t> yang </a:t>
            </a:r>
            <a:r>
              <a:rPr lang="en-US" sz="2600" b="1" dirty="0" err="1">
                <a:solidFill>
                  <a:srgbClr val="002060"/>
                </a:solidFill>
              </a:rPr>
              <a:t>menjadi</a:t>
            </a:r>
            <a:r>
              <a:rPr lang="en-US" sz="2600" b="1" dirty="0">
                <a:solidFill>
                  <a:srgbClr val="002060"/>
                </a:solidFill>
              </a:rPr>
              <a:t> </a:t>
            </a:r>
            <a:r>
              <a:rPr lang="en-US" sz="2600" b="1" dirty="0" err="1">
                <a:solidFill>
                  <a:srgbClr val="002060"/>
                </a:solidFill>
              </a:rPr>
              <a:t>masalah</a:t>
            </a:r>
            <a:r>
              <a:rPr lang="en-US" sz="2600" b="1" dirty="0">
                <a:solidFill>
                  <a:srgbClr val="002060"/>
                </a:solidFill>
              </a:rPr>
              <a:t>?; </a:t>
            </a:r>
          </a:p>
          <a:p>
            <a:pPr marL="463550" lvl="1" indent="-463550" algn="l">
              <a:buFont typeface="Arial" pitchFamily="34" charset="0"/>
              <a:buChar char="•"/>
              <a:defRPr/>
            </a:pPr>
            <a:r>
              <a:rPr lang="en-US" sz="2600" b="1" dirty="0" err="1">
                <a:solidFill>
                  <a:srgbClr val="002060"/>
                </a:solidFill>
              </a:rPr>
              <a:t>Kerangka</a:t>
            </a:r>
            <a:r>
              <a:rPr lang="en-US" sz="2600" b="1" dirty="0">
                <a:solidFill>
                  <a:srgbClr val="002060"/>
                </a:solidFill>
              </a:rPr>
              <a:t> </a:t>
            </a:r>
            <a:r>
              <a:rPr lang="en-US" sz="2600" b="1" dirty="0" err="1">
                <a:solidFill>
                  <a:srgbClr val="002060"/>
                </a:solidFill>
              </a:rPr>
              <a:t>acuan</a:t>
            </a:r>
            <a:r>
              <a:rPr lang="en-US" sz="2600" b="1" dirty="0">
                <a:solidFill>
                  <a:srgbClr val="002060"/>
                </a:solidFill>
              </a:rPr>
              <a:t> </a:t>
            </a:r>
            <a:r>
              <a:rPr lang="en-US" sz="2600" b="1" dirty="0" err="1">
                <a:solidFill>
                  <a:srgbClr val="002060"/>
                </a:solidFill>
              </a:rPr>
              <a:t>teoritik</a:t>
            </a:r>
            <a:r>
              <a:rPr lang="en-US" sz="2600" b="1" dirty="0">
                <a:solidFill>
                  <a:srgbClr val="002060"/>
                </a:solidFill>
              </a:rPr>
              <a:t> </a:t>
            </a:r>
            <a:r>
              <a:rPr lang="en-US" sz="2600" b="1" dirty="0" err="1">
                <a:solidFill>
                  <a:srgbClr val="002060"/>
                </a:solidFill>
              </a:rPr>
              <a:t>apa</a:t>
            </a:r>
            <a:r>
              <a:rPr lang="en-US" sz="2600" b="1" dirty="0">
                <a:solidFill>
                  <a:srgbClr val="002060"/>
                </a:solidFill>
              </a:rPr>
              <a:t> yang </a:t>
            </a:r>
            <a:r>
              <a:rPr lang="en-US" sz="2600" b="1" dirty="0" err="1">
                <a:solidFill>
                  <a:srgbClr val="002060"/>
                </a:solidFill>
              </a:rPr>
              <a:t>dipakai</a:t>
            </a:r>
            <a:r>
              <a:rPr lang="en-US" sz="2600" b="1" dirty="0">
                <a:solidFill>
                  <a:srgbClr val="002060"/>
                </a:solidFill>
              </a:rPr>
              <a:t> </a:t>
            </a:r>
            <a:r>
              <a:rPr lang="en-US" sz="2600" b="1" dirty="0" err="1">
                <a:solidFill>
                  <a:srgbClr val="002060"/>
                </a:solidFill>
              </a:rPr>
              <a:t>untuk</a:t>
            </a:r>
            <a:r>
              <a:rPr lang="en-US" sz="2600" b="1" dirty="0">
                <a:solidFill>
                  <a:srgbClr val="002060"/>
                </a:solidFill>
              </a:rPr>
              <a:t> </a:t>
            </a:r>
            <a:r>
              <a:rPr lang="en-US" sz="2600" b="1" dirty="0" err="1">
                <a:solidFill>
                  <a:srgbClr val="002060"/>
                </a:solidFill>
              </a:rPr>
              <a:t>memecahkan</a:t>
            </a:r>
            <a:r>
              <a:rPr lang="en-US" sz="2600" b="1" dirty="0">
                <a:solidFill>
                  <a:srgbClr val="002060"/>
                </a:solidFill>
              </a:rPr>
              <a:t> </a:t>
            </a:r>
            <a:r>
              <a:rPr lang="en-US" sz="2600" b="1" dirty="0" err="1">
                <a:solidFill>
                  <a:srgbClr val="002060"/>
                </a:solidFill>
              </a:rPr>
              <a:t>masalah</a:t>
            </a:r>
            <a:r>
              <a:rPr lang="en-US" sz="2600" b="1" dirty="0">
                <a:solidFill>
                  <a:srgbClr val="002060"/>
                </a:solidFill>
              </a:rPr>
              <a:t>?</a:t>
            </a:r>
          </a:p>
          <a:p>
            <a:pPr marL="463550" lvl="1" indent="-463550" algn="l">
              <a:buFont typeface="Arial" pitchFamily="34" charset="0"/>
              <a:buChar char="•"/>
              <a:defRPr/>
            </a:pPr>
            <a:r>
              <a:rPr lang="en-US" sz="2600" b="1" dirty="0" err="1">
                <a:solidFill>
                  <a:srgbClr val="002060"/>
                </a:solidFill>
              </a:rPr>
              <a:t>Bagaimana</a:t>
            </a:r>
            <a:r>
              <a:rPr lang="en-US" sz="2600" b="1" dirty="0">
                <a:solidFill>
                  <a:srgbClr val="002060"/>
                </a:solidFill>
              </a:rPr>
              <a:t> </a:t>
            </a:r>
            <a:r>
              <a:rPr lang="en-US" sz="2600" b="1" dirty="0" err="1">
                <a:solidFill>
                  <a:srgbClr val="002060"/>
                </a:solidFill>
              </a:rPr>
              <a:t>cara</a:t>
            </a:r>
            <a:r>
              <a:rPr lang="en-US" sz="2600" b="1" dirty="0">
                <a:solidFill>
                  <a:srgbClr val="002060"/>
                </a:solidFill>
              </a:rPr>
              <a:t> yang </a:t>
            </a:r>
            <a:r>
              <a:rPr lang="en-US" sz="2600" b="1" dirty="0" err="1">
                <a:solidFill>
                  <a:srgbClr val="002060"/>
                </a:solidFill>
              </a:rPr>
              <a:t>dilakukan</a:t>
            </a:r>
            <a:r>
              <a:rPr lang="en-US" sz="2600" b="1" dirty="0">
                <a:solidFill>
                  <a:srgbClr val="002060"/>
                </a:solidFill>
              </a:rPr>
              <a:t> </a:t>
            </a:r>
            <a:r>
              <a:rPr lang="en-US" sz="2600" b="1" dirty="0" err="1">
                <a:solidFill>
                  <a:srgbClr val="002060"/>
                </a:solidFill>
              </a:rPr>
              <a:t>untuk</a:t>
            </a:r>
            <a:r>
              <a:rPr lang="en-US" sz="2600" b="1" dirty="0">
                <a:solidFill>
                  <a:srgbClr val="002060"/>
                </a:solidFill>
              </a:rPr>
              <a:t> </a:t>
            </a:r>
            <a:r>
              <a:rPr lang="en-US" sz="2600" b="1" dirty="0" err="1">
                <a:solidFill>
                  <a:srgbClr val="002060"/>
                </a:solidFill>
              </a:rPr>
              <a:t>memecahkan</a:t>
            </a:r>
            <a:r>
              <a:rPr lang="en-US" sz="2600" b="1" dirty="0">
                <a:solidFill>
                  <a:srgbClr val="002060"/>
                </a:solidFill>
              </a:rPr>
              <a:t> </a:t>
            </a:r>
            <a:r>
              <a:rPr lang="en-US" sz="2600" b="1" dirty="0" err="1">
                <a:solidFill>
                  <a:srgbClr val="002060"/>
                </a:solidFill>
              </a:rPr>
              <a:t>masalah</a:t>
            </a:r>
            <a:r>
              <a:rPr lang="en-US" sz="2600" b="1" dirty="0">
                <a:solidFill>
                  <a:srgbClr val="002060"/>
                </a:solidFill>
              </a:rPr>
              <a:t> </a:t>
            </a:r>
            <a:r>
              <a:rPr lang="en-US" sz="2600" b="1" dirty="0" err="1">
                <a:solidFill>
                  <a:srgbClr val="002060"/>
                </a:solidFill>
              </a:rPr>
              <a:t>itu</a:t>
            </a:r>
            <a:r>
              <a:rPr lang="en-US" sz="2600" b="1" dirty="0">
                <a:solidFill>
                  <a:srgbClr val="002060"/>
                </a:solidFill>
              </a:rPr>
              <a:t>?</a:t>
            </a:r>
          </a:p>
          <a:p>
            <a:pPr marL="463550" lvl="1" indent="-463550" algn="l">
              <a:buFont typeface="Arial" pitchFamily="34" charset="0"/>
              <a:buChar char="•"/>
              <a:defRPr/>
            </a:pPr>
            <a:r>
              <a:rPr lang="en-US" sz="2600" b="1" dirty="0" err="1">
                <a:solidFill>
                  <a:srgbClr val="002060"/>
                </a:solidFill>
              </a:rPr>
              <a:t>Apa</a:t>
            </a:r>
            <a:r>
              <a:rPr lang="en-US" sz="2600" b="1" dirty="0">
                <a:solidFill>
                  <a:srgbClr val="002060"/>
                </a:solidFill>
              </a:rPr>
              <a:t> yang </a:t>
            </a:r>
            <a:r>
              <a:rPr lang="en-US" sz="2600" b="1" dirty="0" err="1">
                <a:solidFill>
                  <a:srgbClr val="002060"/>
                </a:solidFill>
              </a:rPr>
              <a:t>ditemukan</a:t>
            </a:r>
            <a:r>
              <a:rPr lang="en-US" sz="2600" b="1" dirty="0">
                <a:solidFill>
                  <a:srgbClr val="002060"/>
                </a:solidFill>
              </a:rPr>
              <a:t>?</a:t>
            </a:r>
          </a:p>
          <a:p>
            <a:pPr marL="463550" lvl="1" indent="-463550" algn="l">
              <a:buFont typeface="Arial" pitchFamily="34" charset="0"/>
              <a:buChar char="•"/>
              <a:defRPr/>
            </a:pPr>
            <a:r>
              <a:rPr lang="en-US" sz="2600" b="1" dirty="0" err="1">
                <a:solidFill>
                  <a:srgbClr val="002060"/>
                </a:solidFill>
              </a:rPr>
              <a:t>Makna</a:t>
            </a:r>
            <a:r>
              <a:rPr lang="en-US" sz="2600" b="1" dirty="0">
                <a:solidFill>
                  <a:srgbClr val="002060"/>
                </a:solidFill>
              </a:rPr>
              <a:t> </a:t>
            </a:r>
            <a:r>
              <a:rPr lang="en-US" sz="2600" b="1" dirty="0" err="1">
                <a:solidFill>
                  <a:srgbClr val="002060"/>
                </a:solidFill>
              </a:rPr>
              <a:t>apa</a:t>
            </a:r>
            <a:r>
              <a:rPr lang="en-US" sz="2600" b="1" dirty="0">
                <a:solidFill>
                  <a:srgbClr val="002060"/>
                </a:solidFill>
              </a:rPr>
              <a:t> yang </a:t>
            </a:r>
            <a:r>
              <a:rPr lang="en-US" sz="2600" b="1" dirty="0" err="1">
                <a:solidFill>
                  <a:srgbClr val="002060"/>
                </a:solidFill>
              </a:rPr>
              <a:t>dapat</a:t>
            </a:r>
            <a:r>
              <a:rPr lang="en-US" sz="2600" b="1" dirty="0">
                <a:solidFill>
                  <a:srgbClr val="002060"/>
                </a:solidFill>
              </a:rPr>
              <a:t> </a:t>
            </a:r>
            <a:r>
              <a:rPr lang="en-US" sz="2600" b="1" dirty="0" err="1">
                <a:solidFill>
                  <a:srgbClr val="002060"/>
                </a:solidFill>
              </a:rPr>
              <a:t>diambil</a:t>
            </a:r>
            <a:r>
              <a:rPr lang="en-US" sz="2600" b="1" dirty="0">
                <a:solidFill>
                  <a:srgbClr val="002060"/>
                </a:solidFill>
              </a:rPr>
              <a:t> </a:t>
            </a:r>
            <a:r>
              <a:rPr lang="en-US" sz="2600" b="1" dirty="0" err="1">
                <a:solidFill>
                  <a:srgbClr val="002060"/>
                </a:solidFill>
              </a:rPr>
              <a:t>dari</a:t>
            </a:r>
            <a:r>
              <a:rPr lang="en-US" sz="2600" b="1" dirty="0">
                <a:solidFill>
                  <a:srgbClr val="002060"/>
                </a:solidFill>
              </a:rPr>
              <a:t> </a:t>
            </a:r>
            <a:r>
              <a:rPr lang="en-US" sz="2600" b="1" dirty="0" err="1">
                <a:solidFill>
                  <a:srgbClr val="002060"/>
                </a:solidFill>
              </a:rPr>
              <a:t>temuan</a:t>
            </a:r>
            <a:r>
              <a:rPr lang="en-US" sz="2600" b="1" dirty="0">
                <a:solidFill>
                  <a:srgbClr val="002060"/>
                </a:solidFill>
              </a:rPr>
              <a:t> </a:t>
            </a:r>
            <a:r>
              <a:rPr lang="en-US" sz="2600" b="1" dirty="0" err="1">
                <a:solidFill>
                  <a:srgbClr val="002060"/>
                </a:solidFill>
              </a:rPr>
              <a:t>itu</a:t>
            </a:r>
            <a:r>
              <a:rPr lang="en-US" sz="2600" b="1" dirty="0">
                <a:solidFill>
                  <a:srgbClr val="002060"/>
                </a:solidFill>
              </a:rPr>
              <a:t>?</a:t>
            </a:r>
          </a:p>
        </p:txBody>
      </p:sp>
      <p:sp>
        <p:nvSpPr>
          <p:cNvPr id="13" name="TextBox 12"/>
          <p:cNvSpPr txBox="1"/>
          <p:nvPr/>
        </p:nvSpPr>
        <p:spPr>
          <a:xfrm>
            <a:off x="3884612" y="5607998"/>
            <a:ext cx="8077200" cy="954107"/>
          </a:xfrm>
          <a:prstGeom prst="rect">
            <a:avLst/>
          </a:prstGeom>
          <a:noFill/>
        </p:spPr>
        <p:txBody>
          <a:bodyPr wrap="square" rtlCol="0">
            <a:spAutoFit/>
          </a:bodyPr>
          <a:lstStyle/>
          <a:p>
            <a:r>
              <a:rPr lang="en-US" sz="2800" b="1" dirty="0" err="1">
                <a:solidFill>
                  <a:schemeClr val="tx2"/>
                </a:solidFill>
              </a:rPr>
              <a:t>Tugas</a:t>
            </a:r>
            <a:r>
              <a:rPr lang="en-US" sz="2800" b="1" dirty="0">
                <a:solidFill>
                  <a:schemeClr val="tx2"/>
                </a:solidFill>
              </a:rPr>
              <a:t> </a:t>
            </a:r>
            <a:r>
              <a:rPr lang="en-US" sz="2800" b="1" dirty="0" err="1">
                <a:solidFill>
                  <a:schemeClr val="tx2"/>
                </a:solidFill>
              </a:rPr>
              <a:t>akhir</a:t>
            </a:r>
            <a:r>
              <a:rPr lang="en-US" sz="2800" b="1" dirty="0">
                <a:solidFill>
                  <a:schemeClr val="tx2"/>
                </a:solidFill>
              </a:rPr>
              <a:t> </a:t>
            </a:r>
            <a:r>
              <a:rPr lang="en-US" sz="2800" b="1" dirty="0" err="1">
                <a:solidFill>
                  <a:schemeClr val="tx2"/>
                </a:solidFill>
              </a:rPr>
              <a:t>juga</a:t>
            </a:r>
            <a:r>
              <a:rPr lang="en-US" sz="2800" b="1" dirty="0">
                <a:solidFill>
                  <a:schemeClr val="tx2"/>
                </a:solidFill>
              </a:rPr>
              <a:t> </a:t>
            </a:r>
            <a:r>
              <a:rPr lang="en-US" sz="2800" b="1" dirty="0" err="1">
                <a:solidFill>
                  <a:schemeClr val="tx2"/>
                </a:solidFill>
              </a:rPr>
              <a:t>isinya</a:t>
            </a:r>
            <a:r>
              <a:rPr lang="en-US" sz="2800" b="1" dirty="0">
                <a:solidFill>
                  <a:schemeClr val="tx2"/>
                </a:solidFill>
              </a:rPr>
              <a:t> </a:t>
            </a:r>
            <a:r>
              <a:rPr lang="en-US" sz="2800" b="1" dirty="0" err="1">
                <a:solidFill>
                  <a:schemeClr val="tx2"/>
                </a:solidFill>
              </a:rPr>
              <a:t>adalah</a:t>
            </a:r>
            <a:r>
              <a:rPr lang="en-US" sz="2800" b="1" dirty="0">
                <a:solidFill>
                  <a:schemeClr val="tx2"/>
                </a:solidFill>
              </a:rPr>
              <a:t> </a:t>
            </a:r>
            <a:r>
              <a:rPr lang="en-US" sz="2800" b="1" dirty="0" err="1">
                <a:solidFill>
                  <a:schemeClr val="tx2"/>
                </a:solidFill>
              </a:rPr>
              <a:t>merupakan</a:t>
            </a:r>
            <a:r>
              <a:rPr lang="en-US" sz="2800" b="1" dirty="0">
                <a:solidFill>
                  <a:schemeClr val="tx2"/>
                </a:solidFill>
              </a:rPr>
              <a:t> </a:t>
            </a:r>
            <a:r>
              <a:rPr lang="en-US" sz="2800" b="1" dirty="0" err="1">
                <a:solidFill>
                  <a:schemeClr val="tx2"/>
                </a:solidFill>
              </a:rPr>
              <a:t>jawaban</a:t>
            </a:r>
            <a:r>
              <a:rPr lang="en-US" sz="2800" b="1" dirty="0">
                <a:solidFill>
                  <a:schemeClr val="tx2"/>
                </a:solidFill>
              </a:rPr>
              <a:t> </a:t>
            </a:r>
            <a:r>
              <a:rPr lang="en-US" sz="2800" b="1" dirty="0" err="1">
                <a:solidFill>
                  <a:schemeClr val="tx2"/>
                </a:solidFill>
              </a:rPr>
              <a:t>dari</a:t>
            </a:r>
            <a:r>
              <a:rPr lang="en-US" sz="2800" b="1" dirty="0">
                <a:solidFill>
                  <a:schemeClr val="tx2"/>
                </a:solidFill>
              </a:rPr>
              <a:t> </a:t>
            </a:r>
            <a:r>
              <a:rPr lang="en-US" sz="2800" b="1" dirty="0" err="1">
                <a:solidFill>
                  <a:schemeClr val="tx2"/>
                </a:solidFill>
              </a:rPr>
              <a:t>empat</a:t>
            </a:r>
            <a:r>
              <a:rPr lang="en-US" sz="2800" b="1" dirty="0">
                <a:solidFill>
                  <a:schemeClr val="tx2"/>
                </a:solidFill>
              </a:rPr>
              <a:t> </a:t>
            </a:r>
            <a:r>
              <a:rPr lang="en-US" sz="2800" b="1" dirty="0" err="1">
                <a:solidFill>
                  <a:schemeClr val="tx2"/>
                </a:solidFill>
              </a:rPr>
              <a:t>pertanyaan</a:t>
            </a:r>
            <a:r>
              <a:rPr lang="en-US" sz="2800" b="1" dirty="0">
                <a:solidFill>
                  <a:schemeClr val="tx2"/>
                </a:solidFill>
              </a:rPr>
              <a:t> di </a:t>
            </a:r>
            <a:r>
              <a:rPr lang="en-US" sz="2800" b="1" dirty="0" err="1">
                <a:solidFill>
                  <a:schemeClr val="tx2"/>
                </a:solidFill>
              </a:rPr>
              <a:t>atas</a:t>
            </a:r>
            <a:endParaRPr lang="en-US" sz="2800" b="1" dirty="0">
              <a:solidFill>
                <a:schemeClr val="tx2"/>
              </a:solidFill>
            </a:endParaRPr>
          </a:p>
        </p:txBody>
      </p:sp>
    </p:spTree>
    <p:extLst>
      <p:ext uri="{BB962C8B-B14F-4D97-AF65-F5344CB8AC3E}">
        <p14:creationId xmlns:p14="http://schemas.microsoft.com/office/powerpoint/2010/main" val="88436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657" y="1480595"/>
            <a:ext cx="3962400" cy="4977388"/>
            <a:chOff x="5289935" y="1690714"/>
            <a:chExt cx="6629401" cy="4977388"/>
          </a:xfrm>
        </p:grpSpPr>
        <p:sp>
          <p:nvSpPr>
            <p:cNvPr id="2" name="TextBox 1">
              <a:extLst>
                <a:ext uri="{FF2B5EF4-FFF2-40B4-BE49-F238E27FC236}">
                  <a16:creationId xmlns:a16="http://schemas.microsoft.com/office/drawing/2014/main" id="{66BF5D03-F82B-43AE-AEB8-A1166E805D36}"/>
                </a:ext>
              </a:extLst>
            </p:cNvPr>
            <p:cNvSpPr txBox="1"/>
            <p:nvPr/>
          </p:nvSpPr>
          <p:spPr>
            <a:xfrm>
              <a:off x="5942013" y="1690714"/>
              <a:ext cx="5333999" cy="646331"/>
            </a:xfrm>
            <a:prstGeom prst="rect">
              <a:avLst/>
            </a:prstGeom>
            <a:solidFill>
              <a:srgbClr val="C00000"/>
            </a:solidFill>
          </p:spPr>
          <p:txBody>
            <a:bodyPr wrap="square">
              <a:spAutoFit/>
            </a:bodyPr>
            <a:lstStyle/>
            <a:p>
              <a:pPr algn="ctr" eaLnBrk="1" hangingPunct="1">
                <a:lnSpc>
                  <a:spcPct val="90000"/>
                </a:lnSpc>
                <a:defRPr/>
              </a:pPr>
              <a:r>
                <a:rPr lang="en-US" sz="4000" b="1" i="1" dirty="0">
                  <a:solidFill>
                    <a:schemeClr val="bg1"/>
                  </a:solidFill>
                </a:rPr>
                <a:t>IMRAD + C</a:t>
              </a:r>
              <a:endParaRPr lang="en-US" sz="4000" b="1" dirty="0">
                <a:solidFill>
                  <a:schemeClr val="bg1"/>
                </a:solidFill>
              </a:endParaRPr>
            </a:p>
          </p:txBody>
        </p:sp>
        <p:graphicFrame>
          <p:nvGraphicFramePr>
            <p:cNvPr id="3" name="Diagram 2">
              <a:extLst>
                <a:ext uri="{FF2B5EF4-FFF2-40B4-BE49-F238E27FC236}">
                  <a16:creationId xmlns:a16="http://schemas.microsoft.com/office/drawing/2014/main" id="{F29C26C2-9D4A-4737-9138-1DD6BE89FE29}"/>
                </a:ext>
              </a:extLst>
            </p:cNvPr>
            <p:cNvGraphicFramePr/>
            <p:nvPr>
              <p:extLst>
                <p:ext uri="{D42A27DB-BD31-4B8C-83A1-F6EECF244321}">
                  <p14:modId xmlns:p14="http://schemas.microsoft.com/office/powerpoint/2010/main" val="3270697658"/>
                </p:ext>
              </p:extLst>
            </p:nvPr>
          </p:nvGraphicFramePr>
          <p:xfrm>
            <a:off x="5289935" y="2560251"/>
            <a:ext cx="6629401" cy="4107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grpSp>
        <p:nvGrpSpPr>
          <p:cNvPr id="5" name="Group 4">
            <a:extLst>
              <a:ext uri="{FF2B5EF4-FFF2-40B4-BE49-F238E27FC236}">
                <a16:creationId xmlns:a16="http://schemas.microsoft.com/office/drawing/2014/main" id="{5C58C874-6F84-4B5A-B88E-E2E93E7184BE}"/>
              </a:ext>
            </a:extLst>
          </p:cNvPr>
          <p:cNvGrpSpPr/>
          <p:nvPr/>
        </p:nvGrpSpPr>
        <p:grpSpPr>
          <a:xfrm>
            <a:off x="3656012" y="1497957"/>
            <a:ext cx="4038600" cy="4977388"/>
            <a:chOff x="5289935" y="1371600"/>
            <a:chExt cx="6629401" cy="4977388"/>
          </a:xfrm>
        </p:grpSpPr>
        <p:sp>
          <p:nvSpPr>
            <p:cNvPr id="6" name="TextBox 5">
              <a:extLst>
                <a:ext uri="{FF2B5EF4-FFF2-40B4-BE49-F238E27FC236}">
                  <a16:creationId xmlns:a16="http://schemas.microsoft.com/office/drawing/2014/main" id="{66BF5D03-F82B-43AE-AEB8-A1166E805D36}"/>
                </a:ext>
              </a:extLst>
            </p:cNvPr>
            <p:cNvSpPr txBox="1"/>
            <p:nvPr/>
          </p:nvSpPr>
          <p:spPr>
            <a:xfrm>
              <a:off x="5942012" y="1371600"/>
              <a:ext cx="5334000" cy="646331"/>
            </a:xfrm>
            <a:prstGeom prst="rect">
              <a:avLst/>
            </a:prstGeom>
            <a:solidFill>
              <a:srgbClr val="C00000"/>
            </a:solidFill>
          </p:spPr>
          <p:txBody>
            <a:bodyPr wrap="square">
              <a:spAutoFit/>
            </a:bodyPr>
            <a:lstStyle/>
            <a:p>
              <a:pPr algn="ctr" eaLnBrk="1" hangingPunct="1">
                <a:lnSpc>
                  <a:spcPct val="90000"/>
                </a:lnSpc>
                <a:defRPr/>
              </a:pPr>
              <a:r>
                <a:rPr lang="en-US" sz="4000" b="1" i="1" dirty="0" err="1">
                  <a:solidFill>
                    <a:schemeClr val="bg1"/>
                  </a:solidFill>
                </a:rPr>
                <a:t>AIMRaD</a:t>
              </a:r>
              <a:endParaRPr lang="en-US" sz="4000" b="1" dirty="0">
                <a:solidFill>
                  <a:schemeClr val="bg1"/>
                </a:solidFill>
              </a:endParaRPr>
            </a:p>
          </p:txBody>
        </p:sp>
        <p:graphicFrame>
          <p:nvGraphicFramePr>
            <p:cNvPr id="7" name="Diagram 6">
              <a:extLst>
                <a:ext uri="{FF2B5EF4-FFF2-40B4-BE49-F238E27FC236}">
                  <a16:creationId xmlns:a16="http://schemas.microsoft.com/office/drawing/2014/main" id="{F29C26C2-9D4A-4737-9138-1DD6BE89FE29}"/>
                </a:ext>
              </a:extLst>
            </p:cNvPr>
            <p:cNvGraphicFramePr/>
            <p:nvPr>
              <p:extLst>
                <p:ext uri="{D42A27DB-BD31-4B8C-83A1-F6EECF244321}">
                  <p14:modId xmlns:p14="http://schemas.microsoft.com/office/powerpoint/2010/main" val="524099304"/>
                </p:ext>
              </p:extLst>
            </p:nvPr>
          </p:nvGraphicFramePr>
          <p:xfrm>
            <a:off x="5289935" y="2241137"/>
            <a:ext cx="6629401" cy="41078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grpSp>
        <p:nvGrpSpPr>
          <p:cNvPr id="8" name="Group 7">
            <a:extLst>
              <a:ext uri="{FF2B5EF4-FFF2-40B4-BE49-F238E27FC236}">
                <a16:creationId xmlns:a16="http://schemas.microsoft.com/office/drawing/2014/main" id="{5C58C874-6F84-4B5A-B88E-E2E93E7184BE}"/>
              </a:ext>
            </a:extLst>
          </p:cNvPr>
          <p:cNvGrpSpPr/>
          <p:nvPr/>
        </p:nvGrpSpPr>
        <p:grpSpPr>
          <a:xfrm>
            <a:off x="7822728" y="1506638"/>
            <a:ext cx="3776869" cy="4977388"/>
            <a:chOff x="5296141" y="1406324"/>
            <a:chExt cx="6629401" cy="4977388"/>
          </a:xfrm>
        </p:grpSpPr>
        <p:sp>
          <p:nvSpPr>
            <p:cNvPr id="9" name="TextBox 8">
              <a:extLst>
                <a:ext uri="{FF2B5EF4-FFF2-40B4-BE49-F238E27FC236}">
                  <a16:creationId xmlns:a16="http://schemas.microsoft.com/office/drawing/2014/main" id="{66BF5D03-F82B-43AE-AEB8-A1166E805D36}"/>
                </a:ext>
              </a:extLst>
            </p:cNvPr>
            <p:cNvSpPr txBox="1"/>
            <p:nvPr/>
          </p:nvSpPr>
          <p:spPr>
            <a:xfrm>
              <a:off x="5948218" y="1406324"/>
              <a:ext cx="5333999" cy="646331"/>
            </a:xfrm>
            <a:prstGeom prst="rect">
              <a:avLst/>
            </a:prstGeom>
            <a:solidFill>
              <a:srgbClr val="C00000"/>
            </a:solidFill>
          </p:spPr>
          <p:txBody>
            <a:bodyPr wrap="square">
              <a:spAutoFit/>
            </a:bodyPr>
            <a:lstStyle/>
            <a:p>
              <a:pPr algn="ctr">
                <a:lnSpc>
                  <a:spcPct val="90000"/>
                </a:lnSpc>
                <a:defRPr/>
              </a:pPr>
              <a:r>
                <a:rPr lang="en-US" sz="4000" b="1" dirty="0" err="1">
                  <a:solidFill>
                    <a:schemeClr val="bg1"/>
                  </a:solidFill>
                </a:rPr>
                <a:t>AIMRaDC</a:t>
              </a:r>
              <a:endParaRPr lang="en-US" sz="4000" b="1" dirty="0">
                <a:solidFill>
                  <a:schemeClr val="bg1"/>
                </a:solidFill>
              </a:endParaRPr>
            </a:p>
          </p:txBody>
        </p:sp>
        <p:graphicFrame>
          <p:nvGraphicFramePr>
            <p:cNvPr id="10" name="Diagram 9">
              <a:extLst>
                <a:ext uri="{FF2B5EF4-FFF2-40B4-BE49-F238E27FC236}">
                  <a16:creationId xmlns:a16="http://schemas.microsoft.com/office/drawing/2014/main" id="{F29C26C2-9D4A-4737-9138-1DD6BE89FE29}"/>
                </a:ext>
              </a:extLst>
            </p:cNvPr>
            <p:cNvGraphicFramePr/>
            <p:nvPr>
              <p:extLst>
                <p:ext uri="{D42A27DB-BD31-4B8C-83A1-F6EECF244321}">
                  <p14:modId xmlns:p14="http://schemas.microsoft.com/office/powerpoint/2010/main" val="3418370438"/>
                </p:ext>
              </p:extLst>
            </p:nvPr>
          </p:nvGraphicFramePr>
          <p:xfrm>
            <a:off x="5296141" y="2275861"/>
            <a:ext cx="6629401" cy="410785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sp>
        <p:nvSpPr>
          <p:cNvPr id="11" name="Rectangle 10"/>
          <p:cNvSpPr/>
          <p:nvPr/>
        </p:nvSpPr>
        <p:spPr>
          <a:xfrm>
            <a:off x="345091" y="304800"/>
            <a:ext cx="11388121" cy="646331"/>
          </a:xfrm>
          <a:prstGeom prst="rect">
            <a:avLst/>
          </a:prstGeom>
        </p:spPr>
        <p:txBody>
          <a:bodyPr wrap="square">
            <a:spAutoFit/>
          </a:bodyPr>
          <a:lstStyle/>
          <a:p>
            <a:pPr algn="ctr"/>
            <a:r>
              <a:rPr lang="en-US" sz="3600" b="1" dirty="0" err="1"/>
              <a:t>Pada</a:t>
            </a:r>
            <a:r>
              <a:rPr lang="en-US" sz="3600" b="1" dirty="0"/>
              <a:t> </a:t>
            </a:r>
            <a:r>
              <a:rPr lang="en-US" sz="3600" b="1" dirty="0" err="1"/>
              <a:t>Umumnya</a:t>
            </a:r>
            <a:r>
              <a:rPr lang="en-US" sz="3600" b="1" dirty="0"/>
              <a:t> </a:t>
            </a:r>
            <a:r>
              <a:rPr lang="en-US" sz="3600" b="1" dirty="0" err="1"/>
              <a:t>Karya</a:t>
            </a:r>
            <a:r>
              <a:rPr lang="en-US" sz="3600" b="1" dirty="0"/>
              <a:t> </a:t>
            </a:r>
            <a:r>
              <a:rPr lang="en-US" sz="3600" b="1" dirty="0" err="1"/>
              <a:t>Tulis</a:t>
            </a:r>
            <a:r>
              <a:rPr lang="en-US" sz="3600" b="1" dirty="0"/>
              <a:t> </a:t>
            </a:r>
            <a:r>
              <a:rPr lang="en-US" sz="3600" b="1" dirty="0" err="1"/>
              <a:t>Ilmiah</a:t>
            </a:r>
            <a:r>
              <a:rPr lang="en-US" sz="3600" b="1" dirty="0"/>
              <a:t> </a:t>
            </a:r>
            <a:r>
              <a:rPr lang="en-US" sz="3600" b="1" dirty="0" err="1"/>
              <a:t>Memiliki</a:t>
            </a:r>
            <a:r>
              <a:rPr lang="en-US" sz="3600" b="1" dirty="0"/>
              <a:t> </a:t>
            </a:r>
            <a:r>
              <a:rPr lang="en-US" sz="3600" b="1" dirty="0" err="1"/>
              <a:t>Rumus</a:t>
            </a:r>
            <a:endParaRPr lang="en-US" sz="3600" b="1" dirty="0"/>
          </a:p>
        </p:txBody>
      </p:sp>
    </p:spTree>
    <p:extLst>
      <p:ext uri="{BB962C8B-B14F-4D97-AF65-F5344CB8AC3E}">
        <p14:creationId xmlns:p14="http://schemas.microsoft.com/office/powerpoint/2010/main" val="144938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A180C3-D1FE-43C2-A99A-3CC7C1A2DC00}"/>
              </a:ext>
            </a:extLst>
          </p:cNvPr>
          <p:cNvSpPr>
            <a:spLocks noGrp="1"/>
          </p:cNvSpPr>
          <p:nvPr>
            <p:ph type="title"/>
          </p:nvPr>
        </p:nvSpPr>
        <p:spPr>
          <a:xfrm>
            <a:off x="4882588" y="533400"/>
            <a:ext cx="6709079" cy="1093931"/>
          </a:xfrm>
        </p:spPr>
        <p:txBody>
          <a:bodyPr>
            <a:noAutofit/>
          </a:bodyPr>
          <a:lstStyle/>
          <a:p>
            <a:pPr>
              <a:buClr>
                <a:schemeClr val="bg1"/>
              </a:buClr>
            </a:pPr>
            <a:r>
              <a:rPr lang="en-US" sz="3600" b="1" dirty="0">
                <a:solidFill>
                  <a:srgbClr val="00FFFF"/>
                </a:solidFill>
              </a:rPr>
              <a:t>ABSTRACT   </a:t>
            </a:r>
            <a:br>
              <a:rPr lang="en-US" sz="3600" b="1" dirty="0"/>
            </a:br>
            <a:r>
              <a:rPr lang="en-US" sz="2800" b="1" dirty="0">
                <a:solidFill>
                  <a:srgbClr val="FFFF99"/>
                </a:solidFill>
              </a:rPr>
              <a:t>(brief synopsis of paper)</a:t>
            </a:r>
            <a:endParaRPr lang="en-US" sz="4400" b="1" dirty="0">
              <a:solidFill>
                <a:srgbClr val="FFFF99"/>
              </a:solidFill>
            </a:endParaRPr>
          </a:p>
        </p:txBody>
      </p:sp>
      <p:pic>
        <p:nvPicPr>
          <p:cNvPr id="5" name="Picture Placeholder 4">
            <a:extLst>
              <a:ext uri="{FF2B5EF4-FFF2-40B4-BE49-F238E27FC236}">
                <a16:creationId xmlns:a16="http://schemas.microsoft.com/office/drawing/2014/main" id="{738444D4-7DA0-4C90-99D4-14EF8979953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685" r="26685"/>
          <a:stretch>
            <a:fillRect/>
          </a:stretch>
        </p:blipFill>
        <p:spPr/>
      </p:pic>
      <p:sp>
        <p:nvSpPr>
          <p:cNvPr id="11" name="TextBox 10">
            <a:extLst>
              <a:ext uri="{FF2B5EF4-FFF2-40B4-BE49-F238E27FC236}">
                <a16:creationId xmlns:a16="http://schemas.microsoft.com/office/drawing/2014/main" id="{B345A537-7F63-4288-8B06-233E87BD5109}"/>
              </a:ext>
            </a:extLst>
          </p:cNvPr>
          <p:cNvSpPr txBox="1"/>
          <p:nvPr/>
        </p:nvSpPr>
        <p:spPr>
          <a:xfrm>
            <a:off x="5332412" y="3432243"/>
            <a:ext cx="6553200" cy="1077218"/>
          </a:xfrm>
          <a:prstGeom prst="rect">
            <a:avLst/>
          </a:prstGeom>
          <a:noFill/>
        </p:spPr>
        <p:txBody>
          <a:bodyPr wrap="square">
            <a:spAutoFit/>
          </a:bodyPr>
          <a:lstStyle/>
          <a:p>
            <a:pPr algn="ctr"/>
            <a:r>
              <a:rPr lang="en-US" sz="3600" b="1" dirty="0">
                <a:solidFill>
                  <a:srgbClr val="00FFFF"/>
                </a:solidFill>
                <a:latin typeface="+mj-lt"/>
              </a:rPr>
              <a:t>INTRODUCTION   </a:t>
            </a:r>
          </a:p>
          <a:p>
            <a:pPr algn="ctr"/>
            <a:r>
              <a:rPr lang="en-US" sz="2800" b="1" dirty="0">
                <a:solidFill>
                  <a:srgbClr val="FFFF99"/>
                </a:solidFill>
                <a:latin typeface="+mj-lt"/>
              </a:rPr>
              <a:t>(context and purpose of study)</a:t>
            </a:r>
            <a:endParaRPr lang="en-US" sz="3600" b="1" dirty="0">
              <a:solidFill>
                <a:srgbClr val="FFFF99"/>
              </a:solidFill>
              <a:latin typeface="+mj-lt"/>
            </a:endParaRPr>
          </a:p>
        </p:txBody>
      </p:sp>
      <p:sp>
        <p:nvSpPr>
          <p:cNvPr id="2" name="Rectangle 1"/>
          <p:cNvSpPr/>
          <p:nvPr/>
        </p:nvSpPr>
        <p:spPr>
          <a:xfrm>
            <a:off x="5190715" y="1506980"/>
            <a:ext cx="6092825" cy="1200329"/>
          </a:xfrm>
          <a:prstGeom prst="rect">
            <a:avLst/>
          </a:prstGeom>
        </p:spPr>
        <p:txBody>
          <a:bodyPr>
            <a:spAutoFit/>
          </a:bodyPr>
          <a:lstStyle/>
          <a:p>
            <a:pPr marL="342900" indent="-342900">
              <a:buFont typeface="Arial" panose="020B0604020202020204" pitchFamily="34" charset="0"/>
              <a:buChar char="•"/>
            </a:pPr>
            <a:r>
              <a:rPr lang="en-US" b="1" dirty="0">
                <a:solidFill>
                  <a:schemeClr val="bg2"/>
                </a:solidFill>
              </a:rPr>
              <a:t>one paragraph; </a:t>
            </a:r>
          </a:p>
          <a:p>
            <a:pPr marL="342900" indent="-342900">
              <a:buFont typeface="Arial" panose="020B0604020202020204" pitchFamily="34" charset="0"/>
              <a:buChar char="•"/>
            </a:pPr>
            <a:r>
              <a:rPr lang="en-US" b="1" dirty="0">
                <a:solidFill>
                  <a:schemeClr val="bg2"/>
                </a:solidFill>
              </a:rPr>
              <a:t>double spaced; </a:t>
            </a:r>
          </a:p>
          <a:p>
            <a:pPr marL="342900" indent="-342900">
              <a:buFont typeface="Arial" panose="020B0604020202020204" pitchFamily="34" charset="0"/>
              <a:buChar char="•"/>
            </a:pPr>
            <a:r>
              <a:rPr lang="en-US" b="1" dirty="0">
                <a:solidFill>
                  <a:schemeClr val="bg2"/>
                </a:solidFill>
              </a:rPr>
              <a:t>left justify</a:t>
            </a:r>
            <a:endParaRPr lang="en-US" dirty="0">
              <a:solidFill>
                <a:schemeClr val="bg2"/>
              </a:solidFill>
            </a:endParaRPr>
          </a:p>
        </p:txBody>
      </p:sp>
      <p:sp>
        <p:nvSpPr>
          <p:cNvPr id="3" name="Rectangle 2"/>
          <p:cNvSpPr/>
          <p:nvPr/>
        </p:nvSpPr>
        <p:spPr>
          <a:xfrm>
            <a:off x="5792787" y="4634230"/>
            <a:ext cx="6092825" cy="1200329"/>
          </a:xfrm>
          <a:prstGeom prst="rect">
            <a:avLst/>
          </a:prstGeom>
        </p:spPr>
        <p:txBody>
          <a:bodyPr>
            <a:spAutoFit/>
          </a:bodyPr>
          <a:lstStyle/>
          <a:p>
            <a:pPr marL="342900" indent="-342900">
              <a:buFont typeface="Arial" panose="020B0604020202020204" pitchFamily="34" charset="0"/>
              <a:buChar char="•"/>
            </a:pPr>
            <a:r>
              <a:rPr lang="en-US" b="1" dirty="0">
                <a:solidFill>
                  <a:schemeClr val="bg1"/>
                </a:solidFill>
              </a:rPr>
              <a:t>multiple paragraphs; </a:t>
            </a:r>
          </a:p>
          <a:p>
            <a:pPr marL="342900" indent="-342900">
              <a:buFont typeface="Arial" panose="020B0604020202020204" pitchFamily="34" charset="0"/>
              <a:buChar char="•"/>
            </a:pPr>
            <a:r>
              <a:rPr lang="en-US" b="1" dirty="0">
                <a:solidFill>
                  <a:schemeClr val="bg1"/>
                </a:solidFill>
              </a:rPr>
              <a:t>double spaced; </a:t>
            </a:r>
          </a:p>
          <a:p>
            <a:pPr marL="342900" indent="-342900">
              <a:buFont typeface="Arial" panose="020B0604020202020204" pitchFamily="34" charset="0"/>
              <a:buChar char="•"/>
            </a:pPr>
            <a:r>
              <a:rPr lang="en-US" b="1" dirty="0">
                <a:solidFill>
                  <a:schemeClr val="bg1"/>
                </a:solidFill>
              </a:rPr>
              <a:t>all references cited</a:t>
            </a:r>
          </a:p>
        </p:txBody>
      </p:sp>
    </p:spTree>
    <p:extLst>
      <p:ext uri="{BB962C8B-B14F-4D97-AF65-F5344CB8AC3E}">
        <p14:creationId xmlns:p14="http://schemas.microsoft.com/office/powerpoint/2010/main" val="4279892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07633BA-6118-4B03-8275-63A082D4C68C}"/>
              </a:ext>
            </a:extLst>
          </p:cNvPr>
          <p:cNvSpPr txBox="1"/>
          <p:nvPr/>
        </p:nvSpPr>
        <p:spPr>
          <a:xfrm>
            <a:off x="4542365" y="3156530"/>
            <a:ext cx="7337139" cy="1446550"/>
          </a:xfrm>
          <a:prstGeom prst="rect">
            <a:avLst/>
          </a:prstGeom>
          <a:noFill/>
        </p:spPr>
        <p:txBody>
          <a:bodyPr wrap="square">
            <a:spAutoFit/>
          </a:bodyPr>
          <a:lstStyle/>
          <a:p>
            <a:pPr algn="ctr"/>
            <a:r>
              <a:rPr lang="en-US" sz="3200" b="1" dirty="0">
                <a:solidFill>
                  <a:srgbClr val="00FFFF"/>
                </a:solidFill>
                <a:latin typeface="+mj-lt"/>
              </a:rPr>
              <a:t>RESULTS and DISCUSSION  </a:t>
            </a:r>
          </a:p>
          <a:p>
            <a:pPr algn="ctr"/>
            <a:r>
              <a:rPr lang="en-US" sz="2800" b="1" dirty="0">
                <a:solidFill>
                  <a:srgbClr val="FFFF99"/>
                </a:solidFill>
                <a:latin typeface="+mj-lt"/>
              </a:rPr>
              <a:t>(objective presentation of what you found out)</a:t>
            </a:r>
          </a:p>
        </p:txBody>
      </p:sp>
      <p:pic>
        <p:nvPicPr>
          <p:cNvPr id="15" name="Picture Placeholder 14">
            <a:extLst>
              <a:ext uri="{FF2B5EF4-FFF2-40B4-BE49-F238E27FC236}">
                <a16:creationId xmlns:a16="http://schemas.microsoft.com/office/drawing/2014/main" id="{6CF99BE4-E2FC-4BF3-96BE-77D9970098D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5321" r="5321"/>
          <a:stretch>
            <a:fillRect/>
          </a:stretch>
        </p:blipFill>
        <p:spPr>
          <a:xfrm rot="16200000">
            <a:off x="-928388" y="928386"/>
            <a:ext cx="6864351" cy="5007574"/>
          </a:xfrm>
        </p:spPr>
      </p:pic>
      <p:sp>
        <p:nvSpPr>
          <p:cNvPr id="2" name="Rectangle 1"/>
          <p:cNvSpPr/>
          <p:nvPr/>
        </p:nvSpPr>
        <p:spPr>
          <a:xfrm>
            <a:off x="2118110" y="576715"/>
            <a:ext cx="6092825" cy="1015663"/>
          </a:xfrm>
          <a:prstGeom prst="rect">
            <a:avLst/>
          </a:prstGeom>
        </p:spPr>
        <p:txBody>
          <a:bodyPr>
            <a:spAutoFit/>
          </a:bodyPr>
          <a:lstStyle/>
          <a:p>
            <a:pPr algn="ctr"/>
            <a:r>
              <a:rPr lang="en-US" sz="3200" b="1" dirty="0">
                <a:solidFill>
                  <a:srgbClr val="00FFFF"/>
                </a:solidFill>
              </a:rPr>
              <a:t>MATERIALS AND METHODS   </a:t>
            </a:r>
          </a:p>
          <a:p>
            <a:pPr algn="ctr"/>
            <a:r>
              <a:rPr lang="en-US" sz="2800" b="1" dirty="0">
                <a:solidFill>
                  <a:srgbClr val="FFFF99"/>
                </a:solidFill>
              </a:rPr>
              <a:t>(how you did the study) </a:t>
            </a:r>
          </a:p>
        </p:txBody>
      </p:sp>
      <p:sp>
        <p:nvSpPr>
          <p:cNvPr id="3" name="Rectangle 2"/>
          <p:cNvSpPr/>
          <p:nvPr/>
        </p:nvSpPr>
        <p:spPr>
          <a:xfrm>
            <a:off x="3046412" y="1586870"/>
            <a:ext cx="5488615" cy="1569660"/>
          </a:xfrm>
          <a:prstGeom prst="rect">
            <a:avLst/>
          </a:prstGeom>
        </p:spPr>
        <p:txBody>
          <a:bodyPr wrap="square">
            <a:spAutoFit/>
          </a:bodyPr>
          <a:lstStyle/>
          <a:p>
            <a:pPr marL="342900" indent="-342900">
              <a:buFont typeface="Arial" panose="020B0604020202020204" pitchFamily="34" charset="0"/>
              <a:buChar char="•"/>
            </a:pPr>
            <a:r>
              <a:rPr lang="en-US" b="1" dirty="0">
                <a:solidFill>
                  <a:schemeClr val="bg1"/>
                </a:solidFill>
              </a:rPr>
              <a:t>multiple paragraphs; </a:t>
            </a:r>
          </a:p>
          <a:p>
            <a:pPr marL="342900" indent="-342900">
              <a:buFont typeface="Arial" panose="020B0604020202020204" pitchFamily="34" charset="0"/>
              <a:buChar char="•"/>
            </a:pPr>
            <a:r>
              <a:rPr lang="en-US" b="1" dirty="0">
                <a:solidFill>
                  <a:schemeClr val="bg1"/>
                </a:solidFill>
              </a:rPr>
              <a:t>double spaced; </a:t>
            </a:r>
          </a:p>
          <a:p>
            <a:pPr marL="342900" indent="-342900">
              <a:buFont typeface="Arial" panose="020B0604020202020204" pitchFamily="34" charset="0"/>
              <a:buChar char="•"/>
            </a:pPr>
            <a:r>
              <a:rPr lang="en-US" b="1" dirty="0">
                <a:solidFill>
                  <a:schemeClr val="bg1"/>
                </a:solidFill>
              </a:rPr>
              <a:t>subheadings useful </a:t>
            </a:r>
          </a:p>
          <a:p>
            <a:pPr marL="342900" indent="-342900">
              <a:buFont typeface="Arial" panose="020B0604020202020204" pitchFamily="34" charset="0"/>
              <a:buChar char="•"/>
            </a:pPr>
            <a:r>
              <a:rPr lang="en-US" b="1" dirty="0">
                <a:solidFill>
                  <a:schemeClr val="bg1"/>
                </a:solidFill>
              </a:rPr>
              <a:t>Italics, underlined, bold optional</a:t>
            </a:r>
          </a:p>
        </p:txBody>
      </p:sp>
      <p:sp>
        <p:nvSpPr>
          <p:cNvPr id="4" name="Rectangle 3"/>
          <p:cNvSpPr/>
          <p:nvPr/>
        </p:nvSpPr>
        <p:spPr>
          <a:xfrm>
            <a:off x="5765811" y="4603080"/>
            <a:ext cx="5738801" cy="1569660"/>
          </a:xfrm>
          <a:prstGeom prst="rect">
            <a:avLst/>
          </a:prstGeom>
        </p:spPr>
        <p:txBody>
          <a:bodyPr wrap="square">
            <a:spAutoFit/>
          </a:bodyPr>
          <a:lstStyle/>
          <a:p>
            <a:pPr marL="342900" indent="-342900">
              <a:buFont typeface="Arial" panose="020B0604020202020204" pitchFamily="34" charset="0"/>
              <a:buChar char="•"/>
            </a:pPr>
            <a:r>
              <a:rPr lang="en-US" b="1" dirty="0">
                <a:solidFill>
                  <a:schemeClr val="bg1"/>
                </a:solidFill>
              </a:rPr>
              <a:t>usually multiple paragraphs </a:t>
            </a:r>
          </a:p>
          <a:p>
            <a:pPr marL="342900" indent="-342900">
              <a:buFont typeface="Arial" panose="020B0604020202020204" pitchFamily="34" charset="0"/>
              <a:buChar char="•"/>
            </a:pPr>
            <a:r>
              <a:rPr lang="en-US" b="1" dirty="0">
                <a:solidFill>
                  <a:schemeClr val="bg1"/>
                </a:solidFill>
              </a:rPr>
              <a:t>Usually use tables or figures</a:t>
            </a:r>
          </a:p>
          <a:p>
            <a:pPr marL="342900" indent="-342900">
              <a:buFont typeface="Arial" panose="020B0604020202020204" pitchFamily="34" charset="0"/>
              <a:buChar char="•"/>
            </a:pPr>
            <a:r>
              <a:rPr lang="en-US" b="1" dirty="0">
                <a:solidFill>
                  <a:schemeClr val="bg1"/>
                </a:solidFill>
              </a:rPr>
              <a:t>subheadings sometimes useful. </a:t>
            </a:r>
          </a:p>
          <a:p>
            <a:pPr marL="342900" indent="-342900">
              <a:buFont typeface="Arial" panose="020B0604020202020204" pitchFamily="34" charset="0"/>
              <a:buChar char="•"/>
            </a:pPr>
            <a:r>
              <a:rPr lang="en-US" b="1" dirty="0">
                <a:solidFill>
                  <a:schemeClr val="bg1"/>
                </a:solidFill>
              </a:rPr>
              <a:t>Italics, underlined, bold optional</a:t>
            </a:r>
          </a:p>
        </p:txBody>
      </p:sp>
    </p:spTree>
    <p:extLst>
      <p:ext uri="{BB962C8B-B14F-4D97-AF65-F5344CB8AC3E}">
        <p14:creationId xmlns:p14="http://schemas.microsoft.com/office/powerpoint/2010/main" val="1830843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17381E-8CA8-4C5E-9C0D-25F2CF4669C4}"/>
              </a:ext>
            </a:extLst>
          </p:cNvPr>
          <p:cNvSpPr>
            <a:spLocks noGrp="1"/>
          </p:cNvSpPr>
          <p:nvPr>
            <p:ph type="title"/>
          </p:nvPr>
        </p:nvSpPr>
        <p:spPr>
          <a:xfrm>
            <a:off x="6113852" y="1371600"/>
            <a:ext cx="5586412" cy="806450"/>
          </a:xfrm>
          <a:ln w="28575"/>
        </p:spPr>
        <p:style>
          <a:lnRef idx="2">
            <a:schemeClr val="dk1"/>
          </a:lnRef>
          <a:fillRef idx="1">
            <a:schemeClr val="lt1"/>
          </a:fillRef>
          <a:effectRef idx="0">
            <a:schemeClr val="dk1"/>
          </a:effectRef>
          <a:fontRef idx="minor">
            <a:schemeClr val="dk1"/>
          </a:fontRef>
        </p:style>
        <p:txBody>
          <a:bodyPr>
            <a:normAutofit/>
          </a:bodyPr>
          <a:lstStyle/>
          <a:p>
            <a:pPr algn="ctr"/>
            <a:r>
              <a:rPr lang="en-US" b="1" dirty="0" err="1">
                <a:solidFill>
                  <a:schemeClr val="tx2"/>
                </a:solidFill>
              </a:rPr>
              <a:t>Pendahuluan</a:t>
            </a:r>
            <a:endParaRPr lang="en-US" dirty="0">
              <a:solidFill>
                <a:schemeClr val="tx2"/>
              </a:solidFill>
            </a:endParaRPr>
          </a:p>
        </p:txBody>
      </p:sp>
      <p:sp>
        <p:nvSpPr>
          <p:cNvPr id="11" name="Content Placeholder 2">
            <a:extLst>
              <a:ext uri="{FF2B5EF4-FFF2-40B4-BE49-F238E27FC236}">
                <a16:creationId xmlns:a16="http://schemas.microsoft.com/office/drawing/2014/main" id="{E5C6BD43-DF7B-4159-9D49-9DE880277FA5}"/>
              </a:ext>
            </a:extLst>
          </p:cNvPr>
          <p:cNvSpPr>
            <a:spLocks noGrp="1"/>
          </p:cNvSpPr>
          <p:nvPr>
            <p:ph idx="1"/>
          </p:nvPr>
        </p:nvSpPr>
        <p:spPr>
          <a:xfrm>
            <a:off x="6113852" y="2448818"/>
            <a:ext cx="5586412" cy="4191000"/>
          </a:xfrm>
        </p:spPr>
        <p:txBody>
          <a:bodyPr>
            <a:normAutofit/>
          </a:bodyPr>
          <a:lstStyle/>
          <a:p>
            <a:r>
              <a:rPr lang="en-US" sz="4000" b="1" dirty="0" err="1">
                <a:solidFill>
                  <a:schemeClr val="tx2"/>
                </a:solidFill>
              </a:rPr>
              <a:t>Biasa</a:t>
            </a:r>
            <a:r>
              <a:rPr lang="en-US" sz="4000" b="1" dirty="0">
                <a:solidFill>
                  <a:schemeClr val="tx2"/>
                </a:solidFill>
              </a:rPr>
              <a:t> </a:t>
            </a:r>
            <a:r>
              <a:rPr lang="en-US" sz="4000" b="1" dirty="0" err="1">
                <a:solidFill>
                  <a:schemeClr val="tx2"/>
                </a:solidFill>
              </a:rPr>
              <a:t>terdiri</a:t>
            </a:r>
            <a:r>
              <a:rPr lang="en-US" sz="4000" b="1" dirty="0">
                <a:solidFill>
                  <a:schemeClr val="tx2"/>
                </a:solidFill>
              </a:rPr>
              <a:t> </a:t>
            </a:r>
            <a:r>
              <a:rPr lang="en-US" sz="4000" b="1" dirty="0" err="1">
                <a:solidFill>
                  <a:schemeClr val="tx2"/>
                </a:solidFill>
              </a:rPr>
              <a:t>dari</a:t>
            </a:r>
            <a:r>
              <a:rPr lang="en-US" sz="4000" b="1" dirty="0">
                <a:solidFill>
                  <a:schemeClr val="tx2"/>
                </a:solidFill>
              </a:rPr>
              <a:t>:</a:t>
            </a:r>
          </a:p>
          <a:p>
            <a:pPr lvl="1"/>
            <a:r>
              <a:rPr lang="en-US" sz="2800" b="1" dirty="0" err="1">
                <a:solidFill>
                  <a:schemeClr val="tx2"/>
                </a:solidFill>
                <a:latin typeface="Calibri" panose="020F0502020204030204" pitchFamily="34" charset="0"/>
                <a:ea typeface="Calibri" panose="020F0502020204030204" pitchFamily="34" charset="0"/>
                <a:cs typeface="Calibri" panose="020F0502020204030204" pitchFamily="34" charset="0"/>
              </a:rPr>
              <a:t>Latar</a:t>
            </a:r>
            <a:r>
              <a:rPr lang="en-US" sz="28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solidFill>
                <a:latin typeface="Calibri" panose="020F0502020204030204" pitchFamily="34" charset="0"/>
                <a:ea typeface="Calibri" panose="020F0502020204030204" pitchFamily="34" charset="0"/>
                <a:cs typeface="Calibri" panose="020F0502020204030204" pitchFamily="34" charset="0"/>
              </a:rPr>
              <a:t>Belakang</a:t>
            </a:r>
            <a:r>
              <a:rPr lang="en-US" sz="28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solidFill>
                <a:latin typeface="Calibri" panose="020F0502020204030204" pitchFamily="34" charset="0"/>
                <a:ea typeface="Calibri" panose="020F0502020204030204" pitchFamily="34" charset="0"/>
                <a:cs typeface="Calibri" panose="020F0502020204030204" pitchFamily="34" charset="0"/>
              </a:rPr>
              <a:t>Masalah</a:t>
            </a:r>
            <a:endParaRPr lang="en-US" sz="2800" b="1"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lvl="1"/>
            <a:r>
              <a:rPr lang="en-US" sz="2800" b="1" dirty="0" err="1">
                <a:solidFill>
                  <a:schemeClr val="tx2"/>
                </a:solidFill>
                <a:latin typeface="Calibri" panose="020F0502020204030204" pitchFamily="34" charset="0"/>
                <a:ea typeface="Calibri" panose="020F0502020204030204" pitchFamily="34" charset="0"/>
                <a:cs typeface="Calibri" panose="020F0502020204030204" pitchFamily="34" charset="0"/>
              </a:rPr>
              <a:t>Rumusan</a:t>
            </a:r>
            <a:r>
              <a:rPr lang="en-US" sz="28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solidFill>
                <a:latin typeface="Calibri" panose="020F0502020204030204" pitchFamily="34" charset="0"/>
                <a:ea typeface="Calibri" panose="020F0502020204030204" pitchFamily="34" charset="0"/>
                <a:cs typeface="Calibri" panose="020F0502020204030204" pitchFamily="34" charset="0"/>
              </a:rPr>
              <a:t>Masalah</a:t>
            </a:r>
            <a:r>
              <a:rPr lang="en-US" sz="28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p>
          <a:p>
            <a:pPr lvl="1"/>
            <a:r>
              <a:rPr lang="en-US" sz="2800" b="1" dirty="0" err="1">
                <a:solidFill>
                  <a:schemeClr val="tx2"/>
                </a:solidFill>
                <a:latin typeface="Calibri" panose="020F0502020204030204" pitchFamily="34" charset="0"/>
                <a:ea typeface="Calibri" panose="020F0502020204030204" pitchFamily="34" charset="0"/>
                <a:cs typeface="Calibri" panose="020F0502020204030204" pitchFamily="34" charset="0"/>
              </a:rPr>
              <a:t>Tujuan</a:t>
            </a:r>
            <a:endParaRPr lang="en-US" sz="2800" b="1"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lvl="1"/>
            <a:r>
              <a:rPr lang="en-US" sz="2800" b="1" dirty="0" err="1">
                <a:solidFill>
                  <a:schemeClr val="tx2"/>
                </a:solidFill>
                <a:latin typeface="Calibri" panose="020F0502020204030204" pitchFamily="34" charset="0"/>
                <a:ea typeface="Calibri" panose="020F0502020204030204" pitchFamily="34" charset="0"/>
                <a:cs typeface="Calibri" panose="020F0502020204030204" pitchFamily="34" charset="0"/>
              </a:rPr>
              <a:t>Manfaat</a:t>
            </a:r>
            <a:r>
              <a:rPr lang="en-US" sz="28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solidFill>
                <a:latin typeface="Calibri" panose="020F0502020204030204" pitchFamily="34" charset="0"/>
                <a:ea typeface="Calibri" panose="020F0502020204030204" pitchFamily="34" charset="0"/>
                <a:cs typeface="Calibri" panose="020F0502020204030204" pitchFamily="34" charset="0"/>
              </a:rPr>
              <a:t>atau</a:t>
            </a:r>
            <a:r>
              <a:rPr lang="en-US" sz="28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solidFill>
                <a:latin typeface="Calibri" panose="020F0502020204030204" pitchFamily="34" charset="0"/>
                <a:ea typeface="Calibri" panose="020F0502020204030204" pitchFamily="34" charset="0"/>
                <a:cs typeface="Calibri" panose="020F0502020204030204" pitchFamily="34" charset="0"/>
              </a:rPr>
              <a:t>Kegunaan</a:t>
            </a:r>
            <a:endParaRPr lang="en-US" sz="2800" b="1"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lvl="1"/>
            <a:r>
              <a:rPr lang="en-US" sz="2800" b="1" dirty="0">
                <a:solidFill>
                  <a:schemeClr val="tx2"/>
                </a:solidFill>
                <a:latin typeface="Calibri" panose="020F0502020204030204" pitchFamily="34" charset="0"/>
                <a:ea typeface="Calibri" panose="020F0502020204030204" pitchFamily="34" charset="0"/>
                <a:cs typeface="Calibri" panose="020F0502020204030204" pitchFamily="34" charset="0"/>
              </a:rPr>
              <a:t>Ruang </a:t>
            </a:r>
            <a:r>
              <a:rPr lang="en-US" sz="2800" b="1" dirty="0" err="1">
                <a:solidFill>
                  <a:schemeClr val="tx2"/>
                </a:solidFill>
                <a:latin typeface="Calibri" panose="020F0502020204030204" pitchFamily="34" charset="0"/>
                <a:ea typeface="Calibri" panose="020F0502020204030204" pitchFamily="34" charset="0"/>
                <a:cs typeface="Calibri" panose="020F0502020204030204" pitchFamily="34" charset="0"/>
              </a:rPr>
              <a:t>Lingkup</a:t>
            </a:r>
            <a:r>
              <a:rPr lang="en-US" sz="28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solidFill>
                <a:latin typeface="Calibri" panose="020F0502020204030204" pitchFamily="34" charset="0"/>
                <a:ea typeface="Calibri" panose="020F0502020204030204" pitchFamily="34" charset="0"/>
                <a:cs typeface="Calibri" panose="020F0502020204030204" pitchFamily="34" charset="0"/>
              </a:rPr>
              <a:t>Penelitian</a:t>
            </a:r>
            <a:endParaRPr lang="en-US" sz="2800" b="1"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lt;strong&gt;Clipart&lt;/strong&gt; - Graduation cap"/>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412" y="1764229"/>
            <a:ext cx="5027612" cy="4953000"/>
          </a:xfrm>
          <a:prstGeom prst="rect">
            <a:avLst/>
          </a:prstGeom>
        </p:spPr>
      </p:pic>
      <p:sp>
        <p:nvSpPr>
          <p:cNvPr id="9" name="TextBox 8">
            <a:extLst>
              <a:ext uri="{FF2B5EF4-FFF2-40B4-BE49-F238E27FC236}">
                <a16:creationId xmlns:a16="http://schemas.microsoft.com/office/drawing/2014/main" id="{B345A537-7F63-4288-8B06-233E87BD5109}"/>
              </a:ext>
            </a:extLst>
          </p:cNvPr>
          <p:cNvSpPr txBox="1"/>
          <p:nvPr/>
        </p:nvSpPr>
        <p:spPr>
          <a:xfrm>
            <a:off x="379412" y="394911"/>
            <a:ext cx="5943600" cy="1077218"/>
          </a:xfrm>
          <a:prstGeom prst="rect">
            <a:avLst/>
          </a:prstGeom>
          <a:noFill/>
        </p:spPr>
        <p:txBody>
          <a:bodyPr wrap="square">
            <a:spAutoFit/>
          </a:bodyPr>
          <a:lstStyle/>
          <a:p>
            <a:pPr algn="ctr"/>
            <a:r>
              <a:rPr lang="en-US" sz="3600" b="1" i="1" dirty="0">
                <a:solidFill>
                  <a:schemeClr val="tx2"/>
                </a:solidFill>
                <a:latin typeface="+mj-lt"/>
              </a:rPr>
              <a:t>INTRODUCTION   </a:t>
            </a:r>
          </a:p>
          <a:p>
            <a:pPr algn="ctr"/>
            <a:r>
              <a:rPr lang="en-US" sz="2800" b="1" i="1" dirty="0">
                <a:solidFill>
                  <a:schemeClr val="tx2"/>
                </a:solidFill>
                <a:latin typeface="+mj-lt"/>
              </a:rPr>
              <a:t>(context and purpose of study)</a:t>
            </a:r>
            <a:endParaRPr lang="en-US" sz="3600" b="1" i="1" dirty="0">
              <a:solidFill>
                <a:schemeClr val="tx2"/>
              </a:solidFill>
              <a:latin typeface="+mj-lt"/>
            </a:endParaRPr>
          </a:p>
        </p:txBody>
      </p:sp>
    </p:spTree>
    <p:extLst>
      <p:ext uri="{BB962C8B-B14F-4D97-AF65-F5344CB8AC3E}">
        <p14:creationId xmlns:p14="http://schemas.microsoft.com/office/powerpoint/2010/main" val="144354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796D5C6-CF60-4361-9D73-EC03AD020D10}"/>
              </a:ext>
            </a:extLst>
          </p:cNvPr>
          <p:cNvSpPr>
            <a:spLocks noGrp="1"/>
          </p:cNvSpPr>
          <p:nvPr>
            <p:ph type="title"/>
          </p:nvPr>
        </p:nvSpPr>
        <p:spPr>
          <a:xfrm>
            <a:off x="5484812" y="990600"/>
            <a:ext cx="5954301" cy="647700"/>
          </a:xfrm>
          <a:ln w="28575">
            <a:solidFill>
              <a:srgbClr val="FF0000"/>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Latar</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Belakang</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Masalah</a:t>
            </a:r>
            <a:endParaRPr lang="en-US" sz="3600" dirty="0">
              <a:solidFill>
                <a:srgbClr val="C00000"/>
              </a:solidFill>
            </a:endParaRPr>
          </a:p>
        </p:txBody>
      </p:sp>
      <p:sp>
        <p:nvSpPr>
          <p:cNvPr id="11" name="TextBox 10">
            <a:extLst>
              <a:ext uri="{FF2B5EF4-FFF2-40B4-BE49-F238E27FC236}">
                <a16:creationId xmlns:a16="http://schemas.microsoft.com/office/drawing/2014/main" id="{668B8E44-C901-40BC-8E77-016D9705967A}"/>
              </a:ext>
            </a:extLst>
          </p:cNvPr>
          <p:cNvSpPr txBox="1"/>
          <p:nvPr/>
        </p:nvSpPr>
        <p:spPr>
          <a:xfrm>
            <a:off x="5256212" y="1824210"/>
            <a:ext cx="6705600" cy="4832092"/>
          </a:xfrm>
          <a:prstGeom prst="rect">
            <a:avLst/>
          </a:prstGeom>
          <a:noFill/>
        </p:spPr>
        <p:txBody>
          <a:bodyPr wrap="square">
            <a:spAutoFit/>
          </a:bodyPr>
          <a:lstStyle/>
          <a:p>
            <a:pPr marL="342900" indent="-342900">
              <a:buFont typeface="Wingdings" panose="05000000000000000000" pitchFamily="2" charset="2"/>
              <a:buChar char="q"/>
            </a:pP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memuat</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permasalahan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yang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akan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dikaji</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serta</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urgensi</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penelitian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atau</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arti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penting</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masalah</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akar</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masalah</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keaslian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dan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atau</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perbedaan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kajian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yang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akan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dilakukan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dengan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karya</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ilmiah</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yang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telah</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ada</a:t>
            </a:r>
            <a:endPar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q"/>
            </a:pP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berisikan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uraian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yang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menjelaskan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kenapa</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timbulnya</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masalah</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yang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akan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dikaji</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dan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mengapa</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perlu</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dikaji</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mengenai</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topik</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tertentu</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yang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dipilih</a:t>
            </a:r>
            <a:endParaRPr lang="en-US" sz="2800" b="1" dirty="0">
              <a:solidFill>
                <a:srgbClr val="002060"/>
              </a:solidFill>
              <a:latin typeface="Arial" panose="020B0604020202020204" pitchFamily="34" charset="0"/>
              <a:cs typeface="Arial" panose="020B0604020202020204" pitchFamily="34" charset="0"/>
            </a:endParaRPr>
          </a:p>
        </p:txBody>
      </p:sp>
      <p:pic>
        <p:nvPicPr>
          <p:cNvPr id="6" name="Content Placeholder 6">
            <a:extLst>
              <a:ext uri="{FF2B5EF4-FFF2-40B4-BE49-F238E27FC236}">
                <a16:creationId xmlns:a16="http://schemas.microsoft.com/office/drawing/2014/main" id="{8BC9EB8B-9C31-4B86-90D5-4828777E7C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412" y="1253169"/>
            <a:ext cx="4773945" cy="5410200"/>
          </a:xfrm>
          <a:prstGeom prst="flowChartMagneticDisk">
            <a:avLst/>
          </a:prstGeom>
        </p:spPr>
      </p:pic>
    </p:spTree>
    <p:extLst>
      <p:ext uri="{BB962C8B-B14F-4D97-AF65-F5344CB8AC3E}">
        <p14:creationId xmlns:p14="http://schemas.microsoft.com/office/powerpoint/2010/main" val="262251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7ECCD78-3B5B-44EA-9FB2-CD3E81F92D4D}"/>
              </a:ext>
            </a:extLst>
          </p:cNvPr>
          <p:cNvSpPr txBox="1"/>
          <p:nvPr/>
        </p:nvSpPr>
        <p:spPr>
          <a:xfrm>
            <a:off x="5713412" y="1295400"/>
            <a:ext cx="6248400" cy="5262979"/>
          </a:xfrm>
          <a:prstGeom prst="rect">
            <a:avLst/>
          </a:prstGeom>
          <a:noFill/>
        </p:spPr>
        <p:txBody>
          <a:bodyPr wrap="square">
            <a:spAutoFit/>
          </a:bodyPr>
          <a:lstStyle/>
          <a:p>
            <a:pPr marL="457200" indent="-457200">
              <a:buFont typeface="Wingdings" panose="05000000000000000000" pitchFamily="2" charset="2"/>
              <a:buChar char="q"/>
            </a:pP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Masalah</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atau</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permasalahan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adalah</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perbedaan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antara</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yang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sesungguhnya</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dan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apa</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yang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seharusnya</a:t>
            </a:r>
            <a:endPar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buFont typeface="Wingdings" panose="05000000000000000000" pitchFamily="2" charset="2"/>
              <a:buChar char="q"/>
            </a:pP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Masalah</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kajian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akan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melahirkan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pertanyaan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pertanyaan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ilmiah</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yang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belum</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ada</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jawaban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sebelumnya</a:t>
            </a:r>
            <a:endParaRPr lang="en-US" sz="28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457200" indent="-457200">
              <a:buFont typeface="Wingdings" panose="05000000000000000000" pitchFamily="2" charset="2"/>
              <a:buChar char="q"/>
            </a:pP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Rumusan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masalah</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merupakan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penanda</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untuk</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dapat</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mengetahui</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tingginya</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nilai</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ilmiah</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kajian</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yang </a:t>
            </a:r>
            <a:r>
              <a:rPr lang="en-US" sz="2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dilakukan</a:t>
            </a:r>
            <a:endParaRPr lang="en-US" sz="2800" b="1" dirty="0">
              <a:solidFill>
                <a:srgbClr val="002060"/>
              </a:solidFill>
              <a:latin typeface="Arial" panose="020B0604020202020204" pitchFamily="34" charset="0"/>
              <a:cs typeface="Arial" panose="020B0604020202020204" pitchFamily="34" charset="0"/>
            </a:endParaRPr>
          </a:p>
        </p:txBody>
      </p:sp>
      <p:sp>
        <p:nvSpPr>
          <p:cNvPr id="22" name="Title 2">
            <a:extLst>
              <a:ext uri="{FF2B5EF4-FFF2-40B4-BE49-F238E27FC236}">
                <a16:creationId xmlns:a16="http://schemas.microsoft.com/office/drawing/2014/main" id="{DEA70B68-514B-4E2A-AFBA-A19D35080FCB}"/>
              </a:ext>
            </a:extLst>
          </p:cNvPr>
          <p:cNvSpPr txBox="1">
            <a:spLocks/>
          </p:cNvSpPr>
          <p:nvPr/>
        </p:nvSpPr>
        <p:spPr>
          <a:xfrm>
            <a:off x="5713412" y="381000"/>
            <a:ext cx="6248400" cy="68580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Rumusan</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Masalah</a:t>
            </a:r>
            <a:endParaRPr lang="en-US" sz="3600" dirty="0">
              <a:solidFill>
                <a:srgbClr val="C00000"/>
              </a:solidFill>
            </a:endParaRPr>
          </a:p>
        </p:txBody>
      </p:sp>
      <p:pic>
        <p:nvPicPr>
          <p:cNvPr id="6" name="Content Placeholder 19">
            <a:extLst>
              <a:ext uri="{FF2B5EF4-FFF2-40B4-BE49-F238E27FC236}">
                <a16:creationId xmlns:a16="http://schemas.microsoft.com/office/drawing/2014/main" id="{C1DFFD59-C754-4286-9F20-520B991F46D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5593" y="1295400"/>
            <a:ext cx="5225419" cy="444504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06581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DEA70B68-514B-4E2A-AFBA-A19D35080FCB}"/>
              </a:ext>
            </a:extLst>
          </p:cNvPr>
          <p:cNvSpPr txBox="1">
            <a:spLocks/>
          </p:cNvSpPr>
          <p:nvPr/>
        </p:nvSpPr>
        <p:spPr>
          <a:xfrm>
            <a:off x="1015734" y="228600"/>
            <a:ext cx="10157354" cy="914400"/>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en-US" sz="4800" dirty="0">
              <a:solidFill>
                <a:srgbClr val="00FFFF"/>
              </a:solidFill>
            </a:endParaRPr>
          </a:p>
        </p:txBody>
      </p:sp>
      <p:sp>
        <p:nvSpPr>
          <p:cNvPr id="14" name="TextBox 13">
            <a:extLst>
              <a:ext uri="{FF2B5EF4-FFF2-40B4-BE49-F238E27FC236}">
                <a16:creationId xmlns:a16="http://schemas.microsoft.com/office/drawing/2014/main" id="{C0C2754E-7AFD-41B9-A7BC-E5C0CC47D347}"/>
              </a:ext>
            </a:extLst>
          </p:cNvPr>
          <p:cNvSpPr txBox="1"/>
          <p:nvPr/>
        </p:nvSpPr>
        <p:spPr>
          <a:xfrm>
            <a:off x="2970212" y="1219200"/>
            <a:ext cx="8763000" cy="1569660"/>
          </a:xfrm>
          <a:prstGeom prst="rect">
            <a:avLst/>
          </a:prstGeom>
          <a:noFill/>
        </p:spPr>
        <p:txBody>
          <a:bodyPr wrap="square">
            <a:spAutoFit/>
          </a:bodyPr>
          <a:lstStyle/>
          <a:p>
            <a:pPr marL="457200" indent="-457200">
              <a:buFont typeface="Arial" panose="020B0604020202020204" pitchFamily="34" charset="0"/>
              <a:buChar char="•"/>
            </a:pP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Tujuan</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utama</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dari</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kajia</a:t>
            </a:r>
            <a:r>
              <a:rPr lang="en-US" b="1" dirty="0" err="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n</a:t>
            </a:r>
            <a:r>
              <a:rPr lang="en-US"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penelitian</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adalah</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menemukan</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jawaban</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dari</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pertanyaan</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yang </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diajukan</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dalam</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permasalahan</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kajian</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penelitian</a:t>
            </a:r>
            <a:endPar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buFont typeface="Arial" panose="020B0604020202020204" pitchFamily="34" charset="0"/>
              <a:buChar char="•"/>
            </a:pP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biasanya</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dimulai</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dengan</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perkataan</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37B4E3D5-FF05-48E2-8499-0FB9F1DC4BD4}"/>
              </a:ext>
            </a:extLst>
          </p:cNvPr>
          <p:cNvSpPr txBox="1"/>
          <p:nvPr/>
        </p:nvSpPr>
        <p:spPr>
          <a:xfrm>
            <a:off x="5942011" y="2971800"/>
            <a:ext cx="5791201" cy="3170099"/>
          </a:xfrm>
          <a:prstGeom prst="rect">
            <a:avLst/>
          </a:prstGeom>
          <a:noFill/>
        </p:spPr>
        <p:txBody>
          <a:bodyPr wrap="square">
            <a:spAutoFit/>
          </a:bodyPr>
          <a:lstStyle/>
          <a:p>
            <a:pPr marL="1066693" lvl="1" indent="-457200">
              <a:buFont typeface="Arial" panose="020B0604020202020204" pitchFamily="34" charset="0"/>
              <a:buChar char="•"/>
            </a:pPr>
            <a:r>
              <a:rPr lang="en-US" sz="2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menduga</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effectLst/>
                <a:latin typeface="Arial" panose="020B0604020202020204" pitchFamily="34" charset="0"/>
                <a:ea typeface="Calibri" panose="020F0502020204030204" pitchFamily="34" charset="0"/>
                <a:cs typeface="Arial" panose="020B0604020202020204" pitchFamily="34" charset="0"/>
              </a:rPr>
              <a:t>(to estimate),</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p>
          <a:p>
            <a:pPr marL="1066693" lvl="1" indent="-457200">
              <a:buFont typeface="Arial" panose="020B0604020202020204" pitchFamily="34" charset="0"/>
              <a:buChar char="•"/>
            </a:pPr>
            <a:r>
              <a:rPr lang="en-US" sz="2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menganalisis</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effectLst/>
                <a:latin typeface="Arial" panose="020B0604020202020204" pitchFamily="34" charset="0"/>
                <a:ea typeface="Calibri" panose="020F0502020204030204" pitchFamily="34" charset="0"/>
                <a:cs typeface="Arial" panose="020B0604020202020204" pitchFamily="34" charset="0"/>
              </a:rPr>
              <a:t>(to analyze)</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p>
          <a:p>
            <a:pPr marL="1066693" lvl="1" indent="-457200">
              <a:buFont typeface="Arial" panose="020B0604020202020204" pitchFamily="34" charset="0"/>
              <a:buChar char="•"/>
            </a:pPr>
            <a:r>
              <a:rPr lang="en-US" sz="2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menilai</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effectLst/>
                <a:latin typeface="Arial" panose="020B0604020202020204" pitchFamily="34" charset="0"/>
                <a:ea typeface="Calibri" panose="020F0502020204030204" pitchFamily="34" charset="0"/>
                <a:cs typeface="Arial" panose="020B0604020202020204" pitchFamily="34" charset="0"/>
              </a:rPr>
              <a:t>(to assess)</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p>
          <a:p>
            <a:pPr marL="1066693" lvl="1" indent="-457200">
              <a:buFont typeface="Arial" panose="020B0604020202020204" pitchFamily="34" charset="0"/>
              <a:buChar char="•"/>
            </a:pPr>
            <a:r>
              <a:rPr lang="en-US" sz="2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menghitung</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effectLst/>
                <a:latin typeface="Arial" panose="020B0604020202020204" pitchFamily="34" charset="0"/>
                <a:ea typeface="Calibri" panose="020F0502020204030204" pitchFamily="34" charset="0"/>
                <a:cs typeface="Arial" panose="020B0604020202020204" pitchFamily="34" charset="0"/>
              </a:rPr>
              <a:t>(to calculate)</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p>
          <a:p>
            <a:pPr marL="1066693" lvl="1" indent="-457200">
              <a:buFont typeface="Arial" panose="020B0604020202020204" pitchFamily="34" charset="0"/>
              <a:buChar char="•"/>
            </a:pPr>
            <a:r>
              <a:rPr lang="en-US" sz="2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mengumpulkan</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effectLst/>
                <a:latin typeface="Arial" panose="020B0604020202020204" pitchFamily="34" charset="0"/>
                <a:ea typeface="Calibri" panose="020F0502020204030204" pitchFamily="34" charset="0"/>
                <a:cs typeface="Arial" panose="020B0604020202020204" pitchFamily="34" charset="0"/>
              </a:rPr>
              <a:t>(to collect)</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p>
          <a:p>
            <a:pPr marL="1066693" lvl="1" indent="-457200">
              <a:buFont typeface="Arial" panose="020B0604020202020204" pitchFamily="34" charset="0"/>
              <a:buChar char="•"/>
            </a:pPr>
            <a:r>
              <a:rPr lang="en-US" sz="2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mengembangkan</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effectLst/>
                <a:latin typeface="Arial" panose="020B0604020202020204" pitchFamily="34" charset="0"/>
                <a:ea typeface="Calibri" panose="020F0502020204030204" pitchFamily="34" charset="0"/>
                <a:cs typeface="Arial" panose="020B0604020202020204" pitchFamily="34" charset="0"/>
              </a:rPr>
              <a:t>(to develop),</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p>
          <a:p>
            <a:pPr marL="1066693" lvl="1" indent="-457200">
              <a:buFont typeface="Arial" panose="020B0604020202020204" pitchFamily="34" charset="0"/>
              <a:buChar char="•"/>
            </a:pPr>
            <a:r>
              <a:rPr lang="en-US" sz="2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mengeksplorasi</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effectLst/>
                <a:latin typeface="Arial" panose="020B0604020202020204" pitchFamily="34" charset="0"/>
                <a:ea typeface="Calibri" panose="020F0502020204030204" pitchFamily="34" charset="0"/>
                <a:cs typeface="Arial" panose="020B0604020202020204" pitchFamily="34" charset="0"/>
              </a:rPr>
              <a:t>(to explore), </a:t>
            </a:r>
          </a:p>
          <a:p>
            <a:pPr marL="1066693" lvl="1" indent="-457200">
              <a:buFont typeface="Arial" panose="020B0604020202020204" pitchFamily="34" charset="0"/>
              <a:buChar char="•"/>
            </a:pPr>
            <a:r>
              <a:rPr lang="en-US" sz="2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menghubungkan</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effectLst/>
                <a:latin typeface="Arial" panose="020B0604020202020204" pitchFamily="34" charset="0"/>
                <a:ea typeface="Calibri" panose="020F0502020204030204" pitchFamily="34" charset="0"/>
                <a:cs typeface="Arial" panose="020B0604020202020204" pitchFamily="34" charset="0"/>
              </a:rPr>
              <a:t>(to connect, to relate) </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dan </a:t>
            </a:r>
            <a:r>
              <a:rPr lang="en-US" sz="2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berbagai</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perkataan</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sejenis</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lainnya</a:t>
            </a:r>
            <a:r>
              <a:rPr lang="en-US"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a:t>
            </a:r>
          </a:p>
        </p:txBody>
      </p:sp>
      <p:pic>
        <p:nvPicPr>
          <p:cNvPr id="17" name="Content Placeholder 16" descr="Targets Bullseye Riffle · Free vector graphic on Pixabay"/>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3210" y="152400"/>
            <a:ext cx="2819401" cy="2560260"/>
          </a:xfr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15" name="Title 6">
            <a:extLst>
              <a:ext uri="{FF2B5EF4-FFF2-40B4-BE49-F238E27FC236}">
                <a16:creationId xmlns:a16="http://schemas.microsoft.com/office/drawing/2014/main" id="{1FB75694-6978-47B5-9459-80AF27A8A43C}"/>
              </a:ext>
            </a:extLst>
          </p:cNvPr>
          <p:cNvSpPr>
            <a:spLocks noGrp="1"/>
          </p:cNvSpPr>
          <p:nvPr>
            <p:ph type="title"/>
          </p:nvPr>
        </p:nvSpPr>
        <p:spPr>
          <a:xfrm>
            <a:off x="4265612" y="228600"/>
            <a:ext cx="6096000" cy="853023"/>
          </a:xfrm>
          <a:ln w="28575">
            <a:solidFill>
              <a:srgbClr val="FF0000"/>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Tujuan</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Kajian</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Penelitian</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endParaRPr lang="en-US" dirty="0">
              <a:solidFill>
                <a:srgbClr val="FF0000"/>
              </a:solidFill>
            </a:endParaRPr>
          </a:p>
        </p:txBody>
      </p:sp>
      <p:sp>
        <p:nvSpPr>
          <p:cNvPr id="9" name="Rectangle 8"/>
          <p:cNvSpPr/>
          <p:nvPr/>
        </p:nvSpPr>
        <p:spPr>
          <a:xfrm>
            <a:off x="118256" y="2971800"/>
            <a:ext cx="5895614" cy="3785652"/>
          </a:xfrm>
          <a:prstGeom prst="rect">
            <a:avLst/>
          </a:prstGeom>
        </p:spPr>
        <p:txBody>
          <a:bodyPr wrap="square">
            <a:spAutoFit/>
          </a:bodyPr>
          <a:lstStyle/>
          <a:p>
            <a:pPr marL="1066693" lvl="1" indent="-457200">
              <a:buFont typeface="Arial" panose="020B0604020202020204" pitchFamily="34" charset="0"/>
              <a:buChar char="•"/>
            </a:pPr>
            <a:r>
              <a:rPr lang="en-US" sz="2000" b="1" dirty="0" err="1">
                <a:solidFill>
                  <a:schemeClr val="tx2"/>
                </a:solidFill>
                <a:latin typeface="Arial" panose="020B0604020202020204" pitchFamily="34" charset="0"/>
                <a:ea typeface="Calibri" panose="020F0502020204030204" pitchFamily="34" charset="0"/>
                <a:cs typeface="Arial" panose="020B0604020202020204" pitchFamily="34" charset="0"/>
              </a:rPr>
              <a:t>mengidentifikasi</a:t>
            </a: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 (to </a:t>
            </a:r>
            <a:r>
              <a:rPr lang="en-US" sz="2000" b="1" dirty="0" err="1">
                <a:solidFill>
                  <a:schemeClr val="tx2"/>
                </a:solidFill>
                <a:latin typeface="Arial" panose="020B0604020202020204" pitchFamily="34" charset="0"/>
                <a:ea typeface="Calibri" panose="020F0502020204030204" pitchFamily="34" charset="0"/>
                <a:cs typeface="Arial" panose="020B0604020202020204" pitchFamily="34" charset="0"/>
              </a:rPr>
              <a:t>indentify</a:t>
            </a: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 </a:t>
            </a:r>
          </a:p>
          <a:p>
            <a:pPr marL="1066693" lvl="1" indent="-457200">
              <a:buFont typeface="Arial" panose="020B0604020202020204" pitchFamily="34" charset="0"/>
              <a:buChar char="•"/>
            </a:pPr>
            <a:r>
              <a:rPr lang="en-US" sz="2000" b="1" dirty="0" err="1">
                <a:solidFill>
                  <a:schemeClr val="tx2"/>
                </a:solidFill>
                <a:latin typeface="Arial" panose="020B0604020202020204" pitchFamily="34" charset="0"/>
                <a:ea typeface="Calibri" panose="020F0502020204030204" pitchFamily="34" charset="0"/>
                <a:cs typeface="Arial" panose="020B0604020202020204" pitchFamily="34" charset="0"/>
              </a:rPr>
              <a:t>mengetahui</a:t>
            </a: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latin typeface="Arial" panose="020B0604020202020204" pitchFamily="34" charset="0"/>
                <a:ea typeface="Calibri" panose="020F0502020204030204" pitchFamily="34" charset="0"/>
                <a:cs typeface="Arial" panose="020B0604020202020204" pitchFamily="34" charset="0"/>
              </a:rPr>
              <a:t>(to find out)</a:t>
            </a: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 </a:t>
            </a:r>
          </a:p>
          <a:p>
            <a:pPr marL="1066693" lvl="1" indent="-457200">
              <a:buFont typeface="Arial" panose="020B0604020202020204" pitchFamily="34" charset="0"/>
              <a:buChar char="•"/>
            </a:pPr>
            <a:r>
              <a:rPr lang="en-US" sz="2000" b="1" dirty="0" err="1">
                <a:solidFill>
                  <a:schemeClr val="tx2"/>
                </a:solidFill>
                <a:latin typeface="Arial" panose="020B0604020202020204" pitchFamily="34" charset="0"/>
                <a:ea typeface="Calibri" panose="020F0502020204030204" pitchFamily="34" charset="0"/>
                <a:cs typeface="Arial" panose="020B0604020202020204" pitchFamily="34" charset="0"/>
              </a:rPr>
              <a:t>memastikan</a:t>
            </a: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latin typeface="Arial" panose="020B0604020202020204" pitchFamily="34" charset="0"/>
                <a:ea typeface="Calibri" panose="020F0502020204030204" pitchFamily="34" charset="0"/>
                <a:cs typeface="Arial" panose="020B0604020202020204" pitchFamily="34" charset="0"/>
              </a:rPr>
              <a:t>(to ensure), </a:t>
            </a:r>
          </a:p>
          <a:p>
            <a:pPr marL="1066693" lvl="1" indent="-457200">
              <a:buFont typeface="Arial" panose="020B0604020202020204" pitchFamily="34" charset="0"/>
              <a:buChar char="•"/>
            </a:pPr>
            <a:r>
              <a:rPr lang="en-US" sz="2000" b="1" dirty="0" err="1">
                <a:solidFill>
                  <a:schemeClr val="tx2"/>
                </a:solidFill>
                <a:latin typeface="Arial" panose="020B0604020202020204" pitchFamily="34" charset="0"/>
                <a:ea typeface="Calibri" panose="020F0502020204030204" pitchFamily="34" charset="0"/>
                <a:cs typeface="Arial" panose="020B0604020202020204" pitchFamily="34" charset="0"/>
              </a:rPr>
              <a:t>menentukan</a:t>
            </a: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latin typeface="Arial" panose="020B0604020202020204" pitchFamily="34" charset="0"/>
                <a:ea typeface="Calibri" panose="020F0502020204030204" pitchFamily="34" charset="0"/>
                <a:cs typeface="Arial" panose="020B0604020202020204" pitchFamily="34" charset="0"/>
              </a:rPr>
              <a:t>(to determine), </a:t>
            </a:r>
          </a:p>
          <a:p>
            <a:pPr marL="1066693" lvl="1" indent="-457200">
              <a:buFont typeface="Arial" panose="020B0604020202020204" pitchFamily="34" charset="0"/>
              <a:buChar char="•"/>
            </a:pPr>
            <a:r>
              <a:rPr lang="en-US" sz="2000" b="1" dirty="0" err="1">
                <a:solidFill>
                  <a:schemeClr val="tx2"/>
                </a:solidFill>
                <a:latin typeface="Arial" panose="020B0604020202020204" pitchFamily="34" charset="0"/>
                <a:ea typeface="Calibri" panose="020F0502020204030204" pitchFamily="34" charset="0"/>
                <a:cs typeface="Arial" panose="020B0604020202020204" pitchFamily="34" charset="0"/>
              </a:rPr>
              <a:t>membangun</a:t>
            </a:r>
            <a:r>
              <a:rPr lang="en-US" sz="2000" b="1" i="1" dirty="0">
                <a:solidFill>
                  <a:schemeClr val="tx2"/>
                </a:solidFill>
                <a:latin typeface="Arial" panose="020B0604020202020204" pitchFamily="34" charset="0"/>
                <a:ea typeface="Calibri" panose="020F0502020204030204" pitchFamily="34" charset="0"/>
                <a:cs typeface="Arial" panose="020B0604020202020204" pitchFamily="34" charset="0"/>
              </a:rPr>
              <a:t> (to establish), </a:t>
            </a:r>
          </a:p>
          <a:p>
            <a:pPr marL="1066693" lvl="1" indent="-457200">
              <a:buFont typeface="Arial" panose="020B0604020202020204" pitchFamily="34" charset="0"/>
              <a:buChar char="•"/>
            </a:pPr>
            <a:r>
              <a:rPr lang="en-US" sz="2000" b="1" dirty="0" err="1">
                <a:solidFill>
                  <a:schemeClr val="tx2"/>
                </a:solidFill>
                <a:latin typeface="Arial" panose="020B0604020202020204" pitchFamily="34" charset="0"/>
                <a:ea typeface="Calibri" panose="020F0502020204030204" pitchFamily="34" charset="0"/>
                <a:cs typeface="Arial" panose="020B0604020202020204" pitchFamily="34" charset="0"/>
              </a:rPr>
              <a:t>mengklarifikasi</a:t>
            </a: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latin typeface="Arial" panose="020B0604020202020204" pitchFamily="34" charset="0"/>
                <a:ea typeface="Calibri" panose="020F0502020204030204" pitchFamily="34" charset="0"/>
                <a:cs typeface="Arial" panose="020B0604020202020204" pitchFamily="34" charset="0"/>
              </a:rPr>
              <a:t>(to clarify), </a:t>
            </a:r>
          </a:p>
          <a:p>
            <a:pPr marL="1066693" lvl="1" indent="-457200">
              <a:buFont typeface="Arial" panose="020B0604020202020204" pitchFamily="34" charset="0"/>
              <a:buChar char="•"/>
            </a:pPr>
            <a:r>
              <a:rPr lang="en-US" sz="2000" b="1" dirty="0" err="1">
                <a:solidFill>
                  <a:schemeClr val="tx2"/>
                </a:solidFill>
                <a:latin typeface="Arial" panose="020B0604020202020204" pitchFamily="34" charset="0"/>
                <a:ea typeface="Calibri" panose="020F0502020204030204" pitchFamily="34" charset="0"/>
                <a:cs typeface="Arial" panose="020B0604020202020204" pitchFamily="34" charset="0"/>
              </a:rPr>
              <a:t>melakukan</a:t>
            </a: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tx2"/>
                </a:solidFill>
                <a:latin typeface="Arial" panose="020B0604020202020204" pitchFamily="34" charset="0"/>
                <a:ea typeface="Calibri" panose="020F0502020204030204" pitchFamily="34" charset="0"/>
                <a:cs typeface="Arial" panose="020B0604020202020204" pitchFamily="34" charset="0"/>
              </a:rPr>
              <a:t>verifikasi</a:t>
            </a: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latin typeface="Arial" panose="020B0604020202020204" pitchFamily="34" charset="0"/>
                <a:ea typeface="Calibri" panose="020F0502020204030204" pitchFamily="34" charset="0"/>
                <a:cs typeface="Arial" panose="020B0604020202020204" pitchFamily="34" charset="0"/>
              </a:rPr>
              <a:t>to verify),</a:t>
            </a: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 </a:t>
            </a:r>
          </a:p>
          <a:p>
            <a:pPr marL="1066693" lvl="1" indent="-457200">
              <a:buFont typeface="Arial" panose="020B0604020202020204" pitchFamily="34" charset="0"/>
              <a:buChar char="•"/>
            </a:pPr>
            <a:r>
              <a:rPr lang="en-US" sz="2000" b="1" dirty="0" err="1">
                <a:solidFill>
                  <a:schemeClr val="tx2"/>
                </a:solidFill>
                <a:latin typeface="Arial" panose="020B0604020202020204" pitchFamily="34" charset="0"/>
                <a:ea typeface="Calibri" panose="020F0502020204030204" pitchFamily="34" charset="0"/>
                <a:cs typeface="Arial" panose="020B0604020202020204" pitchFamily="34" charset="0"/>
              </a:rPr>
              <a:t>mengkonfirmasi</a:t>
            </a: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latin typeface="Arial" panose="020B0604020202020204" pitchFamily="34" charset="0"/>
                <a:ea typeface="Calibri" panose="020F0502020204030204" pitchFamily="34" charset="0"/>
                <a:cs typeface="Arial" panose="020B0604020202020204" pitchFamily="34" charset="0"/>
              </a:rPr>
              <a:t>(to confirm)</a:t>
            </a: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 </a:t>
            </a:r>
          </a:p>
          <a:p>
            <a:pPr marL="1066693" lvl="1" indent="-457200">
              <a:buFont typeface="Arial" panose="020B0604020202020204" pitchFamily="34" charset="0"/>
              <a:buChar char="•"/>
            </a:pPr>
            <a:r>
              <a:rPr lang="en-US" sz="2000" b="1" dirty="0" err="1">
                <a:solidFill>
                  <a:schemeClr val="tx2"/>
                </a:solidFill>
                <a:latin typeface="Arial" panose="020B0604020202020204" pitchFamily="34" charset="0"/>
                <a:ea typeface="Calibri" panose="020F0502020204030204" pitchFamily="34" charset="0"/>
                <a:cs typeface="Arial" panose="020B0604020202020204" pitchFamily="34" charset="0"/>
              </a:rPr>
              <a:t>menjelaskan</a:t>
            </a: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latin typeface="Arial" panose="020B0604020202020204" pitchFamily="34" charset="0"/>
                <a:ea typeface="Calibri" panose="020F0502020204030204" pitchFamily="34" charset="0"/>
                <a:cs typeface="Arial" panose="020B0604020202020204" pitchFamily="34" charset="0"/>
              </a:rPr>
              <a:t>(to explain, to describe), </a:t>
            </a:r>
          </a:p>
          <a:p>
            <a:pPr marL="1066693" lvl="1" indent="-457200">
              <a:buFont typeface="Arial" panose="020B0604020202020204" pitchFamily="34" charset="0"/>
              <a:buChar char="•"/>
            </a:pPr>
            <a:r>
              <a:rPr lang="en-US" sz="2000" b="1" dirty="0" err="1">
                <a:solidFill>
                  <a:schemeClr val="tx2"/>
                </a:solidFill>
                <a:latin typeface="Arial" panose="020B0604020202020204" pitchFamily="34" charset="0"/>
                <a:ea typeface="Calibri" panose="020F0502020204030204" pitchFamily="34" charset="0"/>
                <a:cs typeface="Arial" panose="020B0604020202020204" pitchFamily="34" charset="0"/>
              </a:rPr>
              <a:t>membandingkan</a:t>
            </a:r>
            <a:r>
              <a:rPr lang="en-US" sz="2000" b="1" i="1" dirty="0">
                <a:solidFill>
                  <a:schemeClr val="tx2"/>
                </a:solidFill>
                <a:latin typeface="Arial" panose="020B0604020202020204" pitchFamily="34" charset="0"/>
                <a:ea typeface="Calibri" panose="020F0502020204030204" pitchFamily="34" charset="0"/>
                <a:cs typeface="Arial" panose="020B0604020202020204" pitchFamily="34" charset="0"/>
              </a:rPr>
              <a:t> (to compare), </a:t>
            </a:r>
          </a:p>
          <a:p>
            <a:pPr marL="1066693" lvl="1" indent="-457200">
              <a:buFont typeface="Arial" panose="020B0604020202020204" pitchFamily="34" charset="0"/>
              <a:buChar char="•"/>
            </a:pPr>
            <a:r>
              <a:rPr lang="en-US" sz="2000" b="1" dirty="0" err="1">
                <a:solidFill>
                  <a:schemeClr val="tx2"/>
                </a:solidFill>
                <a:latin typeface="Arial" panose="020B0604020202020204" pitchFamily="34" charset="0"/>
                <a:ea typeface="Calibri" panose="020F0502020204030204" pitchFamily="34" charset="0"/>
                <a:cs typeface="Arial" panose="020B0604020202020204" pitchFamily="34" charset="0"/>
              </a:rPr>
              <a:t>menentukan</a:t>
            </a: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latin typeface="Arial" panose="020B0604020202020204" pitchFamily="34" charset="0"/>
                <a:ea typeface="Calibri" panose="020F0502020204030204" pitchFamily="34" charset="0"/>
                <a:cs typeface="Arial" panose="020B0604020202020204" pitchFamily="34" charset="0"/>
              </a:rPr>
              <a:t>(to define)</a:t>
            </a: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 </a:t>
            </a:r>
          </a:p>
          <a:p>
            <a:pPr marL="1066693" lvl="1" indent="-457200">
              <a:buFont typeface="Arial" panose="020B0604020202020204" pitchFamily="34" charset="0"/>
              <a:buChar char="•"/>
            </a:pPr>
            <a:r>
              <a:rPr lang="en-US" sz="2000" b="1" dirty="0" err="1">
                <a:solidFill>
                  <a:schemeClr val="tx2"/>
                </a:solidFill>
                <a:latin typeface="Arial" panose="020B0604020202020204" pitchFamily="34" charset="0"/>
                <a:ea typeface="Calibri" panose="020F0502020204030204" pitchFamily="34" charset="0"/>
                <a:cs typeface="Arial" panose="020B0604020202020204" pitchFamily="34" charset="0"/>
              </a:rPr>
              <a:t>memprediksi</a:t>
            </a: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000" b="1" i="1" dirty="0">
                <a:solidFill>
                  <a:schemeClr val="tx2"/>
                </a:solidFill>
                <a:latin typeface="Arial" panose="020B0604020202020204" pitchFamily="34" charset="0"/>
                <a:ea typeface="Calibri" panose="020F0502020204030204" pitchFamily="34" charset="0"/>
                <a:cs typeface="Arial" panose="020B0604020202020204" pitchFamily="34" charset="0"/>
              </a:rPr>
              <a:t>(to predict), </a:t>
            </a:r>
          </a:p>
        </p:txBody>
      </p:sp>
    </p:spTree>
    <p:extLst>
      <p:ext uri="{BB962C8B-B14F-4D97-AF65-F5344CB8AC3E}">
        <p14:creationId xmlns:p14="http://schemas.microsoft.com/office/powerpoint/2010/main" val="140203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DEA70B68-514B-4E2A-AFBA-A19D35080FCB}"/>
              </a:ext>
            </a:extLst>
          </p:cNvPr>
          <p:cNvSpPr txBox="1">
            <a:spLocks/>
          </p:cNvSpPr>
          <p:nvPr/>
        </p:nvSpPr>
        <p:spPr>
          <a:xfrm>
            <a:off x="1015734" y="228600"/>
            <a:ext cx="10157354" cy="914400"/>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en-US" sz="4800" dirty="0">
              <a:solidFill>
                <a:srgbClr val="00FFFF"/>
              </a:solidFill>
            </a:endParaRPr>
          </a:p>
        </p:txBody>
      </p:sp>
      <p:sp>
        <p:nvSpPr>
          <p:cNvPr id="10" name="Title 9">
            <a:extLst>
              <a:ext uri="{FF2B5EF4-FFF2-40B4-BE49-F238E27FC236}">
                <a16:creationId xmlns:a16="http://schemas.microsoft.com/office/drawing/2014/main" id="{1C5FCB10-F6AF-430D-80FC-83826E34AF68}"/>
              </a:ext>
            </a:extLst>
          </p:cNvPr>
          <p:cNvSpPr>
            <a:spLocks noGrp="1"/>
          </p:cNvSpPr>
          <p:nvPr>
            <p:ph type="title"/>
          </p:nvPr>
        </p:nvSpPr>
        <p:spPr>
          <a:xfrm>
            <a:off x="303212" y="380999"/>
            <a:ext cx="8229600" cy="1066801"/>
          </a:xfrm>
          <a:ln w="28575">
            <a:solidFill>
              <a:srgbClr val="FF0000"/>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Manfaat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dan </a:t>
            </a:r>
            <a:r>
              <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Ruang </a:t>
            </a:r>
            <a:r>
              <a:rPr lang="en-US" sz="36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Lingkup</a:t>
            </a:r>
            <a:r>
              <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Kajian</a:t>
            </a:r>
            <a:r>
              <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en-US" sz="36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Penelitian</a:t>
            </a:r>
            <a:endParaRPr lang="en-US" sz="3600" dirty="0">
              <a:solidFill>
                <a:srgbClr val="FF0000"/>
              </a:solidFill>
            </a:endParaRPr>
          </a:p>
        </p:txBody>
      </p:sp>
      <p:sp>
        <p:nvSpPr>
          <p:cNvPr id="3" name="Text Placeholder 2"/>
          <p:cNvSpPr>
            <a:spLocks noGrp="1"/>
          </p:cNvSpPr>
          <p:nvPr>
            <p:ph type="body" idx="1"/>
          </p:nvPr>
        </p:nvSpPr>
        <p:spPr>
          <a:xfrm>
            <a:off x="2208212" y="1742499"/>
            <a:ext cx="6323930" cy="4810701"/>
          </a:xfrm>
        </p:spPr>
        <p:txBody>
          <a:bodyPr>
            <a:noAutofit/>
          </a:bodyPr>
          <a:lstStyle/>
          <a:p>
            <a:pPr marL="457200" indent="-457200">
              <a:buFont typeface="Arial" panose="020B0604020202020204" pitchFamily="34" charset="0"/>
              <a:buChar char="•"/>
            </a:pP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Berupa</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uraian</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mengenai</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manfaat</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temuan</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baru</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yang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akan</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dihasilkan</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terhadap</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kehidupan</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masyarakat</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secara</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langsung</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dan</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atau</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perkembangan</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ilmu</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pengetahuan</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yang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dapat</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dimanfaatkan</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oleh</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ilmuwan</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lain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untuk</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mengembangkan</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ilmu</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pengetahuan</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baru</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teknologi</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dan</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tx2"/>
                </a:solidFill>
                <a:latin typeface="Arial" panose="020B0604020202020204" pitchFamily="34" charset="0"/>
                <a:ea typeface="Calibri" panose="020F0502020204030204" pitchFamily="34" charset="0"/>
                <a:cs typeface="Arial" panose="020B0604020202020204" pitchFamily="34" charset="0"/>
              </a:rPr>
              <a:t>seni</a:t>
            </a:r>
            <a:r>
              <a:rPr lang="en-US" sz="2400" b="1" dirty="0">
                <a:solidFill>
                  <a:schemeClr val="tx2"/>
                </a:solidFill>
                <a:latin typeface="Arial" panose="020B0604020202020204" pitchFamily="34" charset="0"/>
                <a:ea typeface="Calibri" panose="020F0502020204030204" pitchFamily="34" charset="0"/>
                <a:cs typeface="Arial" panose="020B0604020202020204" pitchFamily="34" charset="0"/>
              </a:rPr>
              <a:t> (IPTEKS)</a:t>
            </a:r>
          </a:p>
          <a:p>
            <a:pPr marL="457200" indent="-457200">
              <a:buFont typeface="Arial" panose="020B0604020202020204" pitchFamily="34" charset="0"/>
              <a:buChar char="•"/>
            </a:pPr>
            <a:r>
              <a:rPr lang="en-US" sz="2400" b="1" dirty="0" err="1">
                <a:solidFill>
                  <a:schemeClr val="tx2"/>
                </a:solidFill>
                <a:latin typeface="Arial" panose="020B0604020202020204" pitchFamily="34" charset="0"/>
                <a:cs typeface="Arial" panose="020B0604020202020204" pitchFamily="34" charset="0"/>
              </a:rPr>
              <a:t>Ruang</a:t>
            </a:r>
            <a:r>
              <a:rPr lang="en-US" sz="2400" b="1" dirty="0">
                <a:solidFill>
                  <a:schemeClr val="tx2"/>
                </a:solidFill>
                <a:latin typeface="Arial" panose="020B0604020202020204" pitchFamily="34" charset="0"/>
                <a:cs typeface="Arial" panose="020B0604020202020204" pitchFamily="34" charset="0"/>
              </a:rPr>
              <a:t> </a:t>
            </a:r>
            <a:r>
              <a:rPr lang="en-US" sz="2400" b="1" dirty="0" err="1">
                <a:solidFill>
                  <a:schemeClr val="tx2"/>
                </a:solidFill>
                <a:latin typeface="Arial" panose="020B0604020202020204" pitchFamily="34" charset="0"/>
                <a:cs typeface="Arial" panose="020B0604020202020204" pitchFamily="34" charset="0"/>
              </a:rPr>
              <a:t>lingkup</a:t>
            </a:r>
            <a:r>
              <a:rPr lang="en-US" sz="2400" b="1" dirty="0">
                <a:solidFill>
                  <a:schemeClr val="tx2"/>
                </a:solidFill>
                <a:latin typeface="Arial" panose="020B0604020202020204" pitchFamily="34" charset="0"/>
                <a:cs typeface="Arial" panose="020B0604020202020204" pitchFamily="34" charset="0"/>
              </a:rPr>
              <a:t> </a:t>
            </a:r>
            <a:r>
              <a:rPr lang="en-US" sz="2400" b="1" dirty="0" err="1">
                <a:solidFill>
                  <a:schemeClr val="tx2"/>
                </a:solidFill>
                <a:latin typeface="Arial" panose="020B0604020202020204" pitchFamily="34" charset="0"/>
                <a:cs typeface="Arial" panose="020B0604020202020204" pitchFamily="34" charset="0"/>
              </a:rPr>
              <a:t>penelitian</a:t>
            </a:r>
            <a:r>
              <a:rPr lang="en-US" sz="2400" b="1" dirty="0">
                <a:solidFill>
                  <a:schemeClr val="tx2"/>
                </a:solidFill>
                <a:latin typeface="Arial" panose="020B0604020202020204" pitchFamily="34" charset="0"/>
                <a:cs typeface="Arial" panose="020B0604020202020204" pitchFamily="34" charset="0"/>
              </a:rPr>
              <a:t> </a:t>
            </a:r>
            <a:r>
              <a:rPr lang="en-US" sz="2400" b="1" dirty="0" err="1">
                <a:solidFill>
                  <a:schemeClr val="tx2"/>
                </a:solidFill>
                <a:latin typeface="Arial" panose="020B0604020202020204" pitchFamily="34" charset="0"/>
                <a:cs typeface="Arial" panose="020B0604020202020204" pitchFamily="34" charset="0"/>
              </a:rPr>
              <a:t>terdiri</a:t>
            </a:r>
            <a:r>
              <a:rPr lang="en-US" sz="2400" b="1" dirty="0">
                <a:solidFill>
                  <a:schemeClr val="tx2"/>
                </a:solidFill>
                <a:latin typeface="Arial" panose="020B0604020202020204" pitchFamily="34" charset="0"/>
                <a:cs typeface="Arial" panose="020B0604020202020204" pitchFamily="34" charset="0"/>
              </a:rPr>
              <a:t> </a:t>
            </a:r>
            <a:r>
              <a:rPr lang="en-US" sz="2400" b="1" dirty="0" err="1">
                <a:solidFill>
                  <a:schemeClr val="tx2"/>
                </a:solidFill>
                <a:latin typeface="Arial" panose="020B0604020202020204" pitchFamily="34" charset="0"/>
                <a:cs typeface="Arial" panose="020B0604020202020204" pitchFamily="34" charset="0"/>
              </a:rPr>
              <a:t>dari</a:t>
            </a:r>
            <a:r>
              <a:rPr lang="en-US" sz="2400" b="1" dirty="0">
                <a:solidFill>
                  <a:schemeClr val="tx2"/>
                </a:solidFill>
                <a:latin typeface="Arial" panose="020B0604020202020204" pitchFamily="34" charset="0"/>
                <a:cs typeface="Arial" panose="020B0604020202020204" pitchFamily="34" charset="0"/>
              </a:rPr>
              <a:t> </a:t>
            </a:r>
            <a:r>
              <a:rPr lang="en-US" sz="2400" b="1" dirty="0" err="1">
                <a:solidFill>
                  <a:schemeClr val="tx2"/>
                </a:solidFill>
                <a:latin typeface="Arial" panose="020B0604020202020204" pitchFamily="34" charset="0"/>
                <a:cs typeface="Arial" panose="020B0604020202020204" pitchFamily="34" charset="0"/>
              </a:rPr>
              <a:t>tiga</a:t>
            </a:r>
            <a:r>
              <a:rPr lang="en-US" sz="2400" b="1" dirty="0">
                <a:solidFill>
                  <a:schemeClr val="tx2"/>
                </a:solidFill>
                <a:latin typeface="Arial" panose="020B0604020202020204" pitchFamily="34" charset="0"/>
                <a:cs typeface="Arial" panose="020B0604020202020204" pitchFamily="34" charset="0"/>
              </a:rPr>
              <a:t> </a:t>
            </a:r>
            <a:r>
              <a:rPr lang="en-US" sz="2400" b="1" dirty="0" err="1">
                <a:solidFill>
                  <a:schemeClr val="tx2"/>
                </a:solidFill>
                <a:latin typeface="Arial" panose="020B0604020202020204" pitchFamily="34" charset="0"/>
                <a:cs typeface="Arial" panose="020B0604020202020204" pitchFamily="34" charset="0"/>
              </a:rPr>
              <a:t>aspek</a:t>
            </a:r>
            <a:r>
              <a:rPr lang="en-US" sz="2400" b="1" dirty="0">
                <a:solidFill>
                  <a:schemeClr val="tx2"/>
                </a:solidFill>
                <a:latin typeface="Arial" panose="020B0604020202020204" pitchFamily="34" charset="0"/>
                <a:cs typeface="Arial" panose="020B0604020202020204" pitchFamily="34" charset="0"/>
              </a:rPr>
              <a:t> </a:t>
            </a:r>
            <a:r>
              <a:rPr lang="en-US" sz="2400" b="1" dirty="0" err="1">
                <a:solidFill>
                  <a:schemeClr val="tx2"/>
                </a:solidFill>
                <a:latin typeface="Arial" panose="020B0604020202020204" pitchFamily="34" charset="0"/>
                <a:cs typeface="Arial" panose="020B0604020202020204" pitchFamily="34" charset="0"/>
              </a:rPr>
              <a:t>utama</a:t>
            </a:r>
            <a:r>
              <a:rPr lang="en-US" sz="2400" b="1" dirty="0">
                <a:solidFill>
                  <a:schemeClr val="tx2"/>
                </a:solidFill>
                <a:latin typeface="Arial" panose="020B0604020202020204" pitchFamily="34" charset="0"/>
                <a:cs typeface="Arial" panose="020B0604020202020204" pitchFamily="34" charset="0"/>
              </a:rPr>
              <a:t>, </a:t>
            </a:r>
            <a:r>
              <a:rPr lang="en-US" sz="2400" b="1" dirty="0" err="1">
                <a:solidFill>
                  <a:schemeClr val="tx2"/>
                </a:solidFill>
                <a:latin typeface="Arial" panose="020B0604020202020204" pitchFamily="34" charset="0"/>
                <a:cs typeface="Arial" panose="020B0604020202020204" pitchFamily="34" charset="0"/>
              </a:rPr>
              <a:t>penelitian</a:t>
            </a:r>
            <a:r>
              <a:rPr lang="en-US" sz="2400" b="1" dirty="0">
                <a:solidFill>
                  <a:schemeClr val="tx2"/>
                </a:solidFill>
                <a:latin typeface="Arial" panose="020B0604020202020204" pitchFamily="34" charset="0"/>
                <a:cs typeface="Arial" panose="020B0604020202020204" pitchFamily="34" charset="0"/>
              </a:rPr>
              <a:t> </a:t>
            </a:r>
            <a:r>
              <a:rPr lang="en-US" sz="2400" b="1" dirty="0" err="1">
                <a:solidFill>
                  <a:schemeClr val="tx2"/>
                </a:solidFill>
                <a:latin typeface="Arial" panose="020B0604020202020204" pitchFamily="34" charset="0"/>
                <a:cs typeface="Arial" panose="020B0604020202020204" pitchFamily="34" charset="0"/>
              </a:rPr>
              <a:t>dasar</a:t>
            </a:r>
            <a:r>
              <a:rPr lang="en-US" sz="2400" b="1" dirty="0">
                <a:solidFill>
                  <a:schemeClr val="tx2"/>
                </a:solidFill>
                <a:latin typeface="Arial" panose="020B0604020202020204" pitchFamily="34" charset="0"/>
                <a:cs typeface="Arial" panose="020B0604020202020204" pitchFamily="34" charset="0"/>
              </a:rPr>
              <a:t>, </a:t>
            </a:r>
            <a:r>
              <a:rPr lang="en-US" sz="2400" b="1" dirty="0" err="1">
                <a:solidFill>
                  <a:schemeClr val="tx2"/>
                </a:solidFill>
                <a:latin typeface="Arial" panose="020B0604020202020204" pitchFamily="34" charset="0"/>
                <a:cs typeface="Arial" panose="020B0604020202020204" pitchFamily="34" charset="0"/>
              </a:rPr>
              <a:t>penelitian</a:t>
            </a:r>
            <a:r>
              <a:rPr lang="en-US" sz="2400" b="1" dirty="0">
                <a:solidFill>
                  <a:schemeClr val="tx2"/>
                </a:solidFill>
                <a:latin typeface="Arial" panose="020B0604020202020204" pitchFamily="34" charset="0"/>
                <a:cs typeface="Arial" panose="020B0604020202020204" pitchFamily="34" charset="0"/>
              </a:rPr>
              <a:t> </a:t>
            </a:r>
            <a:r>
              <a:rPr lang="en-US" sz="2400" b="1" dirty="0" err="1">
                <a:solidFill>
                  <a:schemeClr val="tx2"/>
                </a:solidFill>
                <a:latin typeface="Arial" panose="020B0604020202020204" pitchFamily="34" charset="0"/>
                <a:cs typeface="Arial" panose="020B0604020202020204" pitchFamily="34" charset="0"/>
              </a:rPr>
              <a:t>eksplorasi</a:t>
            </a:r>
            <a:r>
              <a:rPr lang="en-US" sz="2400" b="1" dirty="0">
                <a:solidFill>
                  <a:schemeClr val="tx2"/>
                </a:solidFill>
                <a:latin typeface="Arial" panose="020B0604020202020204" pitchFamily="34" charset="0"/>
                <a:cs typeface="Arial" panose="020B0604020202020204" pitchFamily="34" charset="0"/>
              </a:rPr>
              <a:t>, </a:t>
            </a:r>
            <a:r>
              <a:rPr lang="en-US" sz="2400" b="1" dirty="0" err="1">
                <a:solidFill>
                  <a:schemeClr val="tx2"/>
                </a:solidFill>
                <a:latin typeface="Arial" panose="020B0604020202020204" pitchFamily="34" charset="0"/>
                <a:cs typeface="Arial" panose="020B0604020202020204" pitchFamily="34" charset="0"/>
              </a:rPr>
              <a:t>pengembangan</a:t>
            </a:r>
            <a:r>
              <a:rPr lang="en-US" sz="2400" b="1" dirty="0">
                <a:solidFill>
                  <a:schemeClr val="tx2"/>
                </a:solidFill>
                <a:latin typeface="Arial" panose="020B0604020202020204" pitchFamily="34" charset="0"/>
                <a:cs typeface="Arial" panose="020B0604020202020204" pitchFamily="34" charset="0"/>
              </a:rPr>
              <a:t> </a:t>
            </a:r>
            <a:r>
              <a:rPr lang="en-US" sz="2400" b="1" dirty="0" err="1">
                <a:solidFill>
                  <a:schemeClr val="tx2"/>
                </a:solidFill>
                <a:latin typeface="Arial" panose="020B0604020202020204" pitchFamily="34" charset="0"/>
                <a:cs typeface="Arial" panose="020B0604020202020204" pitchFamily="34" charset="0"/>
              </a:rPr>
              <a:t>teori</a:t>
            </a:r>
            <a:endParaRPr lang="en-US" sz="2400" b="1" dirty="0">
              <a:solidFill>
                <a:schemeClr val="tx2"/>
              </a:solidFill>
              <a:latin typeface="Arial" panose="020B0604020202020204" pitchFamily="34" charset="0"/>
              <a:cs typeface="Arial" panose="020B0604020202020204" pitchFamily="34" charset="0"/>
            </a:endParaRPr>
          </a:p>
        </p:txBody>
      </p:sp>
      <p:sp>
        <p:nvSpPr>
          <p:cNvPr id="15" name="Title 6">
            <a:extLst>
              <a:ext uri="{FF2B5EF4-FFF2-40B4-BE49-F238E27FC236}">
                <a16:creationId xmlns:a16="http://schemas.microsoft.com/office/drawing/2014/main" id="{87BC61DC-6F90-4FA0-84F1-DF7B9E6629E8}"/>
              </a:ext>
            </a:extLst>
          </p:cNvPr>
          <p:cNvSpPr txBox="1">
            <a:spLocks/>
          </p:cNvSpPr>
          <p:nvPr/>
        </p:nvSpPr>
        <p:spPr>
          <a:xfrm>
            <a:off x="303212" y="76200"/>
            <a:ext cx="11506200" cy="838200"/>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en-US" dirty="0"/>
          </a:p>
        </p:txBody>
      </p:sp>
      <p:pic>
        <p:nvPicPr>
          <p:cNvPr id="4" name="Picture 3" descr="&lt;strong&gt;Clipart&lt;/strong&gt; - pi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20687" y="2781301"/>
            <a:ext cx="3200400" cy="1904999"/>
          </a:xfrm>
          <a:prstGeom prst="rect">
            <a:avLst/>
          </a:prstGeom>
        </p:spPr>
      </p:pic>
    </p:spTree>
    <p:extLst>
      <p:ext uri="{BB962C8B-B14F-4D97-AF65-F5344CB8AC3E}">
        <p14:creationId xmlns:p14="http://schemas.microsoft.com/office/powerpoint/2010/main" val="86595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 with a pencil laying on top">
            <a:extLst>
              <a:ext uri="{FF2B5EF4-FFF2-40B4-BE49-F238E27FC236}">
                <a16:creationId xmlns:a16="http://schemas.microsoft.com/office/drawing/2014/main" id="{E1002D22-CE66-4729-BAD7-443B04347F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893"/>
            <a:ext cx="12188805" cy="6856214"/>
          </a:xfrm>
          <a:prstGeom prst="rect">
            <a:avLst/>
          </a:prstGeom>
        </p:spPr>
      </p:pic>
      <p:sp>
        <p:nvSpPr>
          <p:cNvPr id="8" name="TextBox 7">
            <a:extLst>
              <a:ext uri="{FF2B5EF4-FFF2-40B4-BE49-F238E27FC236}">
                <a16:creationId xmlns:a16="http://schemas.microsoft.com/office/drawing/2014/main" id="{54735A49-36E2-4F3D-B74C-F194D6B89C40}"/>
              </a:ext>
            </a:extLst>
          </p:cNvPr>
          <p:cNvSpPr txBox="1"/>
          <p:nvPr/>
        </p:nvSpPr>
        <p:spPr>
          <a:xfrm>
            <a:off x="4570412" y="1676400"/>
            <a:ext cx="7160940" cy="830997"/>
          </a:xfrm>
          <a:prstGeom prst="rect">
            <a:avLst/>
          </a:prstGeom>
          <a:noFill/>
        </p:spPr>
        <p:txBody>
          <a:bodyPr wrap="square">
            <a:spAutoFit/>
          </a:bodyPr>
          <a:lstStyle/>
          <a:p>
            <a:r>
              <a:rPr lang="en-US" sz="4800" b="1" dirty="0" err="1">
                <a:effectLst/>
                <a:latin typeface="Calibri" panose="020F0502020204030204" pitchFamily="34" charset="0"/>
                <a:ea typeface="Times New Roman" panose="02020603050405020304" pitchFamily="18" charset="0"/>
                <a:cs typeface="Calibri" panose="020F0502020204030204" pitchFamily="34" charset="0"/>
              </a:rPr>
              <a:t>berbagai</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jenis</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karya</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ilmiah</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4800" dirty="0"/>
          </a:p>
        </p:txBody>
      </p:sp>
    </p:spTree>
    <p:extLst>
      <p:ext uri="{BB962C8B-B14F-4D97-AF65-F5344CB8AC3E}">
        <p14:creationId xmlns:p14="http://schemas.microsoft.com/office/powerpoint/2010/main" val="189008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of Red · Free vector graphic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011" y="1413632"/>
            <a:ext cx="5105401" cy="5063368"/>
          </a:xfrm>
          <a:prstGeom prst="rect">
            <a:avLst/>
          </a:prstGeom>
        </p:spPr>
      </p:pic>
      <p:sp>
        <p:nvSpPr>
          <p:cNvPr id="5" name="Rectangle 4"/>
          <p:cNvSpPr/>
          <p:nvPr/>
        </p:nvSpPr>
        <p:spPr>
          <a:xfrm>
            <a:off x="150812" y="397969"/>
            <a:ext cx="6092825" cy="1015663"/>
          </a:xfrm>
          <a:prstGeom prst="rect">
            <a:avLst/>
          </a:prstGeom>
        </p:spPr>
        <p:txBody>
          <a:bodyPr>
            <a:spAutoFit/>
          </a:bodyPr>
          <a:lstStyle/>
          <a:p>
            <a:pPr algn="ctr"/>
            <a:r>
              <a:rPr lang="en-US" sz="3200" b="1" i="1" dirty="0">
                <a:solidFill>
                  <a:schemeClr val="tx2"/>
                </a:solidFill>
              </a:rPr>
              <a:t>MATERIALS AND METHODS   </a:t>
            </a:r>
          </a:p>
          <a:p>
            <a:pPr algn="ctr"/>
            <a:r>
              <a:rPr lang="en-US" sz="2800" b="1" i="1" dirty="0">
                <a:solidFill>
                  <a:schemeClr val="tx2"/>
                </a:solidFill>
              </a:rPr>
              <a:t>(how you did the study) </a:t>
            </a:r>
          </a:p>
        </p:txBody>
      </p:sp>
      <p:sp>
        <p:nvSpPr>
          <p:cNvPr id="6" name="Title 1"/>
          <p:cNvSpPr>
            <a:spLocks noGrp="1"/>
          </p:cNvSpPr>
          <p:nvPr>
            <p:ph type="title"/>
          </p:nvPr>
        </p:nvSpPr>
        <p:spPr>
          <a:xfrm>
            <a:off x="6427921" y="1822955"/>
            <a:ext cx="5205866" cy="787400"/>
          </a:xfrm>
        </p:spPr>
        <p:txBody>
          <a:bodyPr>
            <a:normAutofit/>
          </a:bodyPr>
          <a:lstStyle/>
          <a:p>
            <a:pPr marL="571500" indent="-571500" algn="ctr">
              <a:buFont typeface="Arial" panose="020B0604020202020204" pitchFamily="34" charset="0"/>
              <a:buChar char="•"/>
            </a:pPr>
            <a:r>
              <a:rPr lang="en-US" sz="3600" b="1" dirty="0" err="1">
                <a:latin typeface="Arial" panose="020B0604020202020204" pitchFamily="34" charset="0"/>
                <a:cs typeface="Arial" panose="020B0604020202020204" pitchFamily="34" charset="0"/>
              </a:rPr>
              <a:t>Tinjauan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Pustaka</a:t>
            </a:r>
            <a:endParaRPr lang="en-US" sz="3600" b="1" dirty="0">
              <a:latin typeface="Arial" panose="020B0604020202020204" pitchFamily="34" charset="0"/>
              <a:cs typeface="Arial" panose="020B0604020202020204" pitchFamily="34" charset="0"/>
            </a:endParaRPr>
          </a:p>
        </p:txBody>
      </p:sp>
      <p:sp>
        <p:nvSpPr>
          <p:cNvPr id="7" name="Rectangle 6"/>
          <p:cNvSpPr/>
          <p:nvPr/>
        </p:nvSpPr>
        <p:spPr>
          <a:xfrm>
            <a:off x="6551612" y="2819400"/>
            <a:ext cx="5082175" cy="646331"/>
          </a:xfrm>
          <a:prstGeom prst="rect">
            <a:avLst/>
          </a:prstGeom>
        </p:spPr>
        <p:txBody>
          <a:bodyPr wrap="square">
            <a:spAutoFit/>
          </a:bodyPr>
          <a:lstStyle/>
          <a:p>
            <a:pPr marL="342900" indent="-342900">
              <a:buFont typeface="Arial" panose="020B0604020202020204" pitchFamily="34" charset="0"/>
              <a:buChar char="•"/>
            </a:pPr>
            <a:r>
              <a:rPr lang="en-US" sz="3600" b="1" dirty="0" err="1">
                <a:latin typeface="Arial" panose="020B0604020202020204" pitchFamily="34" charset="0"/>
                <a:cs typeface="Arial" panose="020B0604020202020204" pitchFamily="34" charset="0"/>
              </a:rPr>
              <a:t>Metodologi</a:t>
            </a:r>
            <a:r>
              <a:rPr lang="en-US" sz="3600" b="1" dirty="0">
                <a:latin typeface="Arial" panose="020B0604020202020204" pitchFamily="34" charset="0"/>
                <a:cs typeface="Arial" panose="020B0604020202020204" pitchFamily="34" charset="0"/>
              </a:rPr>
              <a:t> </a:t>
            </a:r>
          </a:p>
        </p:txBody>
      </p:sp>
      <p:sp>
        <p:nvSpPr>
          <p:cNvPr id="8" name="Rectangle 7"/>
          <p:cNvSpPr/>
          <p:nvPr/>
        </p:nvSpPr>
        <p:spPr>
          <a:xfrm>
            <a:off x="6268673" y="955167"/>
            <a:ext cx="5822587"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000" b="1" dirty="0">
                <a:solidFill>
                  <a:sysClr val="windowText" lastClr="000000"/>
                </a:solidFill>
              </a:rPr>
              <a:t>MATERI </a:t>
            </a:r>
            <a:r>
              <a:rPr lang="en-US" sz="4000" b="1" dirty="0" err="1">
                <a:solidFill>
                  <a:sysClr val="windowText" lastClr="000000"/>
                </a:solidFill>
              </a:rPr>
              <a:t>dan</a:t>
            </a:r>
            <a:r>
              <a:rPr lang="en-US" sz="4000" b="1" dirty="0">
                <a:solidFill>
                  <a:sysClr val="windowText" lastClr="000000"/>
                </a:solidFill>
              </a:rPr>
              <a:t> METODE   </a:t>
            </a:r>
          </a:p>
        </p:txBody>
      </p:sp>
    </p:spTree>
    <p:extLst>
      <p:ext uri="{BB962C8B-B14F-4D97-AF65-F5344CB8AC3E}">
        <p14:creationId xmlns:p14="http://schemas.microsoft.com/office/powerpoint/2010/main" val="329628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8" descr="A half booth, table, and chair at a restaurant">
            <a:extLst>
              <a:ext uri="{FF2B5EF4-FFF2-40B4-BE49-F238E27FC236}">
                <a16:creationId xmlns:a16="http://schemas.microsoft.com/office/drawing/2014/main" id="{43474057-1F43-4A8C-A00F-A151DC1D10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89" y="9370"/>
            <a:ext cx="12190413" cy="6924830"/>
          </a:xfrm>
          <a:prstGeom prst="rect">
            <a:avLst/>
          </a:prstGeom>
        </p:spPr>
      </p:pic>
      <p:sp>
        <p:nvSpPr>
          <p:cNvPr id="13" name="TextBox 12">
            <a:extLst>
              <a:ext uri="{FF2B5EF4-FFF2-40B4-BE49-F238E27FC236}">
                <a16:creationId xmlns:a16="http://schemas.microsoft.com/office/drawing/2014/main" id="{10B879E7-DF77-49E9-A399-D82EB967C67B}"/>
              </a:ext>
            </a:extLst>
          </p:cNvPr>
          <p:cNvSpPr txBox="1"/>
          <p:nvPr/>
        </p:nvSpPr>
        <p:spPr>
          <a:xfrm>
            <a:off x="6937438" y="4862716"/>
            <a:ext cx="5146276" cy="1815882"/>
          </a:xfrm>
          <a:prstGeom prst="rect">
            <a:avLst/>
          </a:prstGeom>
          <a:noFill/>
        </p:spPr>
        <p:txBody>
          <a:bodyPr wrap="square" rtlCol="0">
            <a:spAutoFit/>
          </a:bodyPr>
          <a:lstStyle/>
          <a:p>
            <a:pPr marL="952393" lvl="1" indent="-342900">
              <a:lnSpc>
                <a:spcPct val="100000"/>
              </a:lnSpc>
              <a:buFont typeface="Arial" panose="020B0604020202020204" pitchFamily="34" charset="0"/>
              <a:buChar char="•"/>
            </a:pP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variabel</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penelitian</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952393" lvl="1" indent="-342900">
              <a:lnSpc>
                <a:spcPct val="100000"/>
              </a:lnSpc>
              <a:buFont typeface="Arial" panose="020B0604020202020204" pitchFamily="34" charset="0"/>
              <a:buChar char="•"/>
            </a:pP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prosedur</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pengumpulan</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data,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952393" lvl="1" indent="-342900">
              <a:lnSpc>
                <a:spcPct val="100000"/>
              </a:lnSpc>
              <a:buFont typeface="Arial" panose="020B0604020202020204" pitchFamily="34" charset="0"/>
              <a:buChar char="•"/>
            </a:pP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teknik</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analisis</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data</a:t>
            </a:r>
            <a:endParaRPr lang="en-US" sz="28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9FEA42F-0AE9-4A2B-B0A0-08A5C17B699D}"/>
              </a:ext>
            </a:extLst>
          </p:cNvPr>
          <p:cNvSpPr txBox="1"/>
          <p:nvPr/>
        </p:nvSpPr>
        <p:spPr>
          <a:xfrm>
            <a:off x="272671" y="4943893"/>
            <a:ext cx="5768392" cy="1569660"/>
          </a:xfrm>
          <a:prstGeom prst="rect">
            <a:avLst/>
          </a:prstGeom>
          <a:noFill/>
        </p:spPr>
        <p:txBody>
          <a:bodyPr wrap="square">
            <a:spAutoFit/>
          </a:bodyPr>
          <a:lstStyle/>
          <a:p>
            <a:pPr marL="688975" lvl="1" indent="-344488">
              <a:lnSpc>
                <a:spcPct val="100000"/>
              </a:lnSpc>
              <a:buFont typeface="Arial" panose="020B0604020202020204" pitchFamily="34" charset="0"/>
              <a:buChar char="•"/>
            </a:pPr>
            <a:r>
              <a:rPr lang="en-US"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jenis</a:t>
            </a:r>
            <a:r>
              <a:rPr lang="en-US" b="1" dirty="0">
                <a:solidFill>
                  <a:schemeClr val="bg1"/>
                </a:solidFill>
                <a:effectLst/>
                <a:latin typeface="Arial" panose="020B0604020202020204" pitchFamily="34" charset="0"/>
                <a:ea typeface="Calibri" panose="020F0502020204030204" pitchFamily="34" charset="0"/>
                <a:cs typeface="Arial" panose="020B0604020202020204" pitchFamily="34" charset="0"/>
              </a:rPr>
              <a:t> dan </a:t>
            </a:r>
            <a:r>
              <a:rPr lang="en-US"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perancangan</a:t>
            </a:r>
            <a:r>
              <a:rPr lang="en-US"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penelitian</a:t>
            </a:r>
            <a:r>
              <a:rPr lang="en-US"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pPr marL="688975" lvl="1" indent="-344488">
              <a:lnSpc>
                <a:spcPct val="100000"/>
              </a:lnSpc>
              <a:buFont typeface="Arial" panose="020B0604020202020204" pitchFamily="34" charset="0"/>
              <a:buChar char="•"/>
            </a:pPr>
            <a:r>
              <a:rPr lang="en-US"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bahan</a:t>
            </a:r>
            <a:r>
              <a:rPr lang="en-US"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penelitian</a:t>
            </a:r>
            <a:r>
              <a:rPr lang="en-US"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pPr marL="688975" lvl="1" indent="-344488">
              <a:lnSpc>
                <a:spcPct val="100000"/>
              </a:lnSpc>
              <a:buFont typeface="Arial" panose="020B0604020202020204" pitchFamily="34" charset="0"/>
              <a:buChar char="•"/>
            </a:pPr>
            <a:r>
              <a:rPr lang="en-US"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macam</a:t>
            </a:r>
            <a:r>
              <a:rPr lang="en-US"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perlakuan</a:t>
            </a:r>
            <a:r>
              <a:rPr lang="en-US"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pPr marL="688975" lvl="1" indent="-344488">
              <a:lnSpc>
                <a:spcPct val="100000"/>
              </a:lnSpc>
              <a:buFont typeface="Arial" panose="020B0604020202020204" pitchFamily="34" charset="0"/>
              <a:buChar char="•"/>
            </a:pPr>
            <a:r>
              <a:rPr lang="en-US"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populasi</a:t>
            </a:r>
            <a:r>
              <a:rPr lang="en-US" b="1" dirty="0">
                <a:solidFill>
                  <a:schemeClr val="bg1"/>
                </a:solidFill>
                <a:effectLst/>
                <a:latin typeface="Arial" panose="020B0604020202020204" pitchFamily="34" charset="0"/>
                <a:ea typeface="Calibri" panose="020F0502020204030204" pitchFamily="34" charset="0"/>
                <a:cs typeface="Arial" panose="020B0604020202020204" pitchFamily="34" charset="0"/>
              </a:rPr>
              <a:t> dan </a:t>
            </a:r>
            <a:r>
              <a:rPr lang="en-US"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sampel</a:t>
            </a:r>
            <a:r>
              <a:rPr lang="en-US"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penelitian</a:t>
            </a:r>
            <a:r>
              <a:rPr lang="en-US" b="1" dirty="0">
                <a:solidFill>
                  <a:schemeClr val="bg1"/>
                </a:solidFill>
                <a:latin typeface="Arial" panose="020B0604020202020204" pitchFamily="34" charset="0"/>
                <a:ea typeface="Calibri" panose="020F050202020403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CE87BEF4-6084-439C-9503-98307BFB4830}"/>
              </a:ext>
            </a:extLst>
          </p:cNvPr>
          <p:cNvSpPr txBox="1"/>
          <p:nvPr/>
        </p:nvSpPr>
        <p:spPr>
          <a:xfrm>
            <a:off x="493282" y="4031976"/>
            <a:ext cx="11095561" cy="830740"/>
          </a:xfrm>
          <a:prstGeom prst="rect">
            <a:avLst/>
          </a:prstGeom>
          <a:noFill/>
        </p:spPr>
        <p:txBody>
          <a:bodyPr wrap="square" rtlCol="0">
            <a:spAutoFit/>
          </a:bodyPr>
          <a:lstStyle/>
          <a:p>
            <a:pPr marL="342900" indent="-342900">
              <a:buFont typeface="Arial" panose="020B0604020202020204" pitchFamily="34" charset="0"/>
              <a:buChar char="•"/>
            </a:pPr>
            <a:r>
              <a:rPr lang="en-US" sz="2399" b="1" dirty="0" err="1">
                <a:solidFill>
                  <a:srgbClr val="00FF00"/>
                </a:solidFill>
                <a:latin typeface="Arial" panose="020B0604020202020204" pitchFamily="34" charset="0"/>
                <a:cs typeface="Arial" panose="020B0604020202020204" pitchFamily="34" charset="0"/>
              </a:rPr>
              <a:t>Metodologi</a:t>
            </a:r>
            <a:r>
              <a:rPr lang="en-US" sz="2399" b="1" dirty="0">
                <a:solidFill>
                  <a:srgbClr val="00FF00"/>
                </a:solidFill>
                <a:latin typeface="Arial" panose="020B0604020202020204" pitchFamily="34" charset="0"/>
                <a:cs typeface="Arial" panose="020B0604020202020204" pitchFamily="34" charset="0"/>
              </a:rPr>
              <a:t> </a:t>
            </a:r>
            <a:r>
              <a:rPr lang="en-US" sz="2399" b="1" dirty="0" err="1">
                <a:solidFill>
                  <a:srgbClr val="00FF00"/>
                </a:solidFill>
                <a:latin typeface="Arial" panose="020B0604020202020204" pitchFamily="34" charset="0"/>
                <a:ea typeface="Calibri" panose="020F0502020204030204" pitchFamily="34" charset="0"/>
                <a:cs typeface="Arial" panose="020B0604020202020204" pitchFamily="34" charset="0"/>
              </a:rPr>
              <a:t>mencakup</a:t>
            </a:r>
            <a:r>
              <a:rPr lang="en-US" sz="2399" b="1" dirty="0">
                <a:solidFill>
                  <a:srgbClr val="00FF00"/>
                </a:solidFill>
                <a:latin typeface="Arial" panose="020B0604020202020204" pitchFamily="34" charset="0"/>
                <a:ea typeface="Calibri" panose="020F0502020204030204" pitchFamily="34" charset="0"/>
                <a:cs typeface="Arial" panose="020B0604020202020204" pitchFamily="34" charset="0"/>
              </a:rPr>
              <a:t> </a:t>
            </a:r>
            <a:r>
              <a:rPr lang="en-US" sz="2399" b="1" dirty="0" err="1">
                <a:solidFill>
                  <a:srgbClr val="00FF00"/>
                </a:solidFill>
                <a:latin typeface="Arial" panose="020B0604020202020204" pitchFamily="34" charset="0"/>
                <a:ea typeface="Calibri" panose="020F0502020204030204" pitchFamily="34" charset="0"/>
                <a:cs typeface="Arial" panose="020B0604020202020204" pitchFamily="34" charset="0"/>
              </a:rPr>
              <a:t>uraian</a:t>
            </a:r>
            <a:r>
              <a:rPr lang="en-US" sz="2399" b="1" dirty="0">
                <a:solidFill>
                  <a:srgbClr val="00FF00"/>
                </a:solidFill>
                <a:latin typeface="Arial" panose="020B0604020202020204" pitchFamily="34" charset="0"/>
                <a:ea typeface="Calibri" panose="020F0502020204030204" pitchFamily="34" charset="0"/>
                <a:cs typeface="Arial" panose="020B0604020202020204" pitchFamily="34" charset="0"/>
              </a:rPr>
              <a:t> </a:t>
            </a:r>
            <a:r>
              <a:rPr lang="en-US" sz="2399" b="1" dirty="0" err="1">
                <a:solidFill>
                  <a:srgbClr val="00FF00"/>
                </a:solidFill>
                <a:latin typeface="Arial" panose="020B0604020202020204" pitchFamily="34" charset="0"/>
                <a:ea typeface="Calibri" panose="020F0502020204030204" pitchFamily="34" charset="0"/>
                <a:cs typeface="Arial" panose="020B0604020202020204" pitchFamily="34" charset="0"/>
              </a:rPr>
              <a:t>tentang</a:t>
            </a:r>
            <a:r>
              <a:rPr lang="en-US" sz="2399" b="1" dirty="0">
                <a:solidFill>
                  <a:srgbClr val="00FF00"/>
                </a:solidFill>
                <a:latin typeface="Arial" panose="020B0604020202020204" pitchFamily="34" charset="0"/>
                <a:ea typeface="Calibri" panose="020F0502020204030204" pitchFamily="34" charset="0"/>
                <a:cs typeface="Arial" panose="020B0604020202020204" pitchFamily="34" charset="0"/>
              </a:rPr>
              <a:t>: </a:t>
            </a:r>
            <a:r>
              <a:rPr lang="en-US" sz="2399" b="1" dirty="0" err="1">
                <a:solidFill>
                  <a:srgbClr val="00FF00"/>
                </a:solidFill>
                <a:latin typeface="Arial" panose="020B0604020202020204" pitchFamily="34" charset="0"/>
                <a:ea typeface="Calibri" panose="020F0502020204030204" pitchFamily="34" charset="0"/>
                <a:cs typeface="Arial" panose="020B0604020202020204" pitchFamily="34" charset="0"/>
              </a:rPr>
              <a:t>waktu</a:t>
            </a:r>
            <a:r>
              <a:rPr lang="en-US" sz="2399" b="1" dirty="0">
                <a:solidFill>
                  <a:srgbClr val="00FF00"/>
                </a:solidFill>
                <a:latin typeface="Arial" panose="020B0604020202020204" pitchFamily="34" charset="0"/>
                <a:ea typeface="Calibri" panose="020F0502020204030204" pitchFamily="34" charset="0"/>
                <a:cs typeface="Arial" panose="020B0604020202020204" pitchFamily="34" charset="0"/>
              </a:rPr>
              <a:t>, </a:t>
            </a:r>
            <a:r>
              <a:rPr lang="en-US" sz="2399" b="1" dirty="0" err="1">
                <a:solidFill>
                  <a:srgbClr val="00FF00"/>
                </a:solidFill>
                <a:latin typeface="Arial" panose="020B0604020202020204" pitchFamily="34" charset="0"/>
                <a:ea typeface="Calibri" panose="020F0502020204030204" pitchFamily="34" charset="0"/>
                <a:cs typeface="Arial" panose="020B0604020202020204" pitchFamily="34" charset="0"/>
              </a:rPr>
              <a:t>tempat</a:t>
            </a:r>
            <a:r>
              <a:rPr lang="en-US" sz="2399" b="1" dirty="0">
                <a:solidFill>
                  <a:srgbClr val="00FF00"/>
                </a:solidFill>
                <a:latin typeface="Arial" panose="020B0604020202020204" pitchFamily="34" charset="0"/>
                <a:ea typeface="Calibri" panose="020F0502020204030204" pitchFamily="34" charset="0"/>
                <a:cs typeface="Arial" panose="020B0604020202020204" pitchFamily="34" charset="0"/>
              </a:rPr>
              <a:t> </a:t>
            </a:r>
            <a:r>
              <a:rPr lang="en-US" sz="2399" b="1" dirty="0" err="1">
                <a:solidFill>
                  <a:srgbClr val="00FF00"/>
                </a:solidFill>
                <a:latin typeface="Arial" panose="020B0604020202020204" pitchFamily="34" charset="0"/>
                <a:ea typeface="Calibri" panose="020F0502020204030204" pitchFamily="34" charset="0"/>
                <a:cs typeface="Arial" panose="020B0604020202020204" pitchFamily="34" charset="0"/>
              </a:rPr>
              <a:t>penelitian</a:t>
            </a:r>
            <a:r>
              <a:rPr lang="en-US" sz="2399" b="1" dirty="0">
                <a:solidFill>
                  <a:srgbClr val="00FF00"/>
                </a:solidFill>
                <a:latin typeface="Arial" panose="020B0604020202020204" pitchFamily="34" charset="0"/>
                <a:ea typeface="Calibri" panose="020F0502020204030204" pitchFamily="34" charset="0"/>
                <a:cs typeface="Arial" panose="020B0604020202020204" pitchFamily="34" charset="0"/>
              </a:rPr>
              <a:t>, dan tata </a:t>
            </a:r>
            <a:r>
              <a:rPr lang="en-US" sz="2399" b="1" dirty="0" err="1">
                <a:solidFill>
                  <a:srgbClr val="00FF00"/>
                </a:solidFill>
                <a:latin typeface="Arial" panose="020B0604020202020204" pitchFamily="34" charset="0"/>
                <a:ea typeface="Calibri" panose="020F0502020204030204" pitchFamily="34" charset="0"/>
                <a:cs typeface="Arial" panose="020B0604020202020204" pitchFamily="34" charset="0"/>
              </a:rPr>
              <a:t>laksana</a:t>
            </a:r>
            <a:r>
              <a:rPr lang="en-US" sz="2399" b="1" dirty="0">
                <a:solidFill>
                  <a:srgbClr val="00FF00"/>
                </a:solidFill>
                <a:latin typeface="Arial" panose="020B0604020202020204" pitchFamily="34" charset="0"/>
                <a:ea typeface="Calibri" panose="020F0502020204030204" pitchFamily="34" charset="0"/>
                <a:cs typeface="Arial" panose="020B0604020202020204" pitchFamily="34" charset="0"/>
              </a:rPr>
              <a:t> </a:t>
            </a:r>
            <a:r>
              <a:rPr lang="en-US" sz="2399" b="1" dirty="0" err="1">
                <a:solidFill>
                  <a:srgbClr val="00FF00"/>
                </a:solidFill>
                <a:latin typeface="Arial" panose="020B0604020202020204" pitchFamily="34" charset="0"/>
                <a:ea typeface="Calibri" panose="020F0502020204030204" pitchFamily="34" charset="0"/>
                <a:cs typeface="Arial" panose="020B0604020202020204" pitchFamily="34" charset="0"/>
              </a:rPr>
              <a:t>penelitian</a:t>
            </a:r>
            <a:r>
              <a:rPr lang="en-US" sz="2399" b="1" dirty="0">
                <a:solidFill>
                  <a:srgbClr val="00FF00"/>
                </a:solidFill>
                <a:latin typeface="Arial" panose="020B0604020202020204" pitchFamily="34" charset="0"/>
                <a:ea typeface="Calibri" panose="020F0502020204030204" pitchFamily="34" charset="0"/>
                <a:cs typeface="Arial" panose="020B0604020202020204" pitchFamily="34" charset="0"/>
              </a:rPr>
              <a:t> </a:t>
            </a:r>
            <a:r>
              <a:rPr lang="en-US" sz="2399" b="1" dirty="0" err="1">
                <a:solidFill>
                  <a:srgbClr val="00FF00"/>
                </a:solidFill>
                <a:latin typeface="Arial" panose="020B0604020202020204" pitchFamily="34" charset="0"/>
                <a:ea typeface="Calibri" panose="020F0502020204030204" pitchFamily="34" charset="0"/>
                <a:cs typeface="Arial" panose="020B0604020202020204" pitchFamily="34" charset="0"/>
              </a:rPr>
              <a:t>termasuk</a:t>
            </a:r>
            <a:r>
              <a:rPr lang="en-US" sz="2399" b="1" dirty="0">
                <a:solidFill>
                  <a:srgbClr val="00FF00"/>
                </a:solidFill>
                <a:latin typeface="Arial" panose="020B0604020202020204" pitchFamily="34" charset="0"/>
                <a:ea typeface="Calibri" panose="020F0502020204030204" pitchFamily="34" charset="0"/>
                <a:cs typeface="Arial" panose="020B0604020202020204" pitchFamily="34" charset="0"/>
              </a:rPr>
              <a:t> </a:t>
            </a:r>
            <a:r>
              <a:rPr lang="en-US" sz="2399" b="1" dirty="0" err="1">
                <a:solidFill>
                  <a:srgbClr val="00FF00"/>
                </a:solidFill>
                <a:latin typeface="Arial" panose="020B0604020202020204" pitchFamily="34" charset="0"/>
                <a:ea typeface="Calibri" panose="020F0502020204030204" pitchFamily="34" charset="0"/>
                <a:cs typeface="Arial" panose="020B0604020202020204" pitchFamily="34" charset="0"/>
              </a:rPr>
              <a:t>diantaranya</a:t>
            </a:r>
            <a:endParaRPr lang="en-US" sz="2399" b="1" dirty="0">
              <a:solidFill>
                <a:srgbClr val="00FF00"/>
              </a:solidFill>
              <a:latin typeface="Arial" panose="020B0604020202020204" pitchFamily="34" charset="0"/>
              <a:ea typeface="Calibri" panose="020F0502020204030204" pitchFamily="34" charset="0"/>
              <a:cs typeface="Arial" panose="020B0604020202020204" pitchFamily="34" charset="0"/>
            </a:endParaRPr>
          </a:p>
        </p:txBody>
      </p:sp>
      <p:sp>
        <p:nvSpPr>
          <p:cNvPr id="20" name="Title 1">
            <a:extLst>
              <a:ext uri="{FF2B5EF4-FFF2-40B4-BE49-F238E27FC236}">
                <a16:creationId xmlns:a16="http://schemas.microsoft.com/office/drawing/2014/main" id="{37DC9688-2076-4B58-84D1-7318604CEA67}"/>
              </a:ext>
            </a:extLst>
          </p:cNvPr>
          <p:cNvSpPr txBox="1">
            <a:spLocks/>
          </p:cNvSpPr>
          <p:nvPr/>
        </p:nvSpPr>
        <p:spPr>
          <a:xfrm>
            <a:off x="882157" y="179096"/>
            <a:ext cx="10512862" cy="735304"/>
          </a:xfrm>
          <a:prstGeom prst="rect">
            <a:avLst/>
          </a:prstGeom>
          <a:noFill/>
          <a:ln>
            <a:solidFill>
              <a:schemeClr val="tx1"/>
            </a:solidFill>
          </a:ln>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r>
              <a:rPr lang="en-US" altLang="en-US" sz="4399" b="1" dirty="0">
                <a:solidFill>
                  <a:srgbClr val="00FFFF"/>
                </a:solidFill>
                <a:latin typeface="Comic Sans MS" panose="030F0702030302020204" pitchFamily="66" charset="0"/>
              </a:rPr>
              <a:t>MATERI  </a:t>
            </a:r>
            <a:r>
              <a:rPr lang="en-US" altLang="en-US" sz="4399" b="1" dirty="0" err="1">
                <a:solidFill>
                  <a:srgbClr val="00FFFF"/>
                </a:solidFill>
                <a:latin typeface="Comic Sans MS" panose="030F0702030302020204" pitchFamily="66" charset="0"/>
              </a:rPr>
              <a:t>dan</a:t>
            </a:r>
            <a:r>
              <a:rPr lang="en-US" altLang="en-US" sz="4399" b="1" dirty="0">
                <a:solidFill>
                  <a:srgbClr val="00FFFF"/>
                </a:solidFill>
                <a:latin typeface="Comic Sans MS" panose="030F0702030302020204" pitchFamily="66" charset="0"/>
              </a:rPr>
              <a:t> METODOLOGI</a:t>
            </a:r>
            <a:endParaRPr lang="en-US" dirty="0">
              <a:solidFill>
                <a:srgbClr val="00FFFF"/>
              </a:solidFill>
            </a:endParaRPr>
          </a:p>
        </p:txBody>
      </p:sp>
      <p:sp>
        <p:nvSpPr>
          <p:cNvPr id="21" name="Content Placeholder 2">
            <a:extLst>
              <a:ext uri="{FF2B5EF4-FFF2-40B4-BE49-F238E27FC236}">
                <a16:creationId xmlns:a16="http://schemas.microsoft.com/office/drawing/2014/main" id="{1ECF5AEA-C2CC-4903-B34F-025B22A60EC2}"/>
              </a:ext>
            </a:extLst>
          </p:cNvPr>
          <p:cNvSpPr txBox="1">
            <a:spLocks/>
          </p:cNvSpPr>
          <p:nvPr/>
        </p:nvSpPr>
        <p:spPr>
          <a:xfrm>
            <a:off x="400815" y="1004101"/>
            <a:ext cx="11475546" cy="830740"/>
          </a:xfrm>
          <a:prstGeom prst="rect">
            <a:avLst/>
          </a:prstGeom>
        </p:spPr>
        <p:txBody>
          <a:bodyPr vert="horz" lIns="121899" tIns="60949" rIns="121899" bIns="60949" rtlCol="0">
            <a:no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a:lnSpc>
                <a:spcPct val="100000"/>
              </a:lnSpc>
            </a:pPr>
            <a:r>
              <a:rPr lang="en-US" b="1" dirty="0" err="1">
                <a:solidFill>
                  <a:srgbClr val="00FF00"/>
                </a:solidFill>
                <a:latin typeface="Arial" panose="020B0604020202020204" pitchFamily="34" charset="0"/>
                <a:cs typeface="Arial" panose="020B0604020202020204" pitchFamily="34" charset="0"/>
              </a:rPr>
              <a:t>Secara</a:t>
            </a:r>
            <a:r>
              <a:rPr lang="en-US" b="1" dirty="0">
                <a:solidFill>
                  <a:srgbClr val="00FF00"/>
                </a:solidFill>
                <a:latin typeface="Arial" panose="020B0604020202020204" pitchFamily="34" charset="0"/>
                <a:cs typeface="Arial" panose="020B0604020202020204" pitchFamily="34" charset="0"/>
              </a:rPr>
              <a:t> </a:t>
            </a:r>
            <a:r>
              <a:rPr lang="en-US" b="1" dirty="0" err="1">
                <a:solidFill>
                  <a:srgbClr val="00FF00"/>
                </a:solidFill>
                <a:latin typeface="Arial" panose="020B0604020202020204" pitchFamily="34" charset="0"/>
                <a:cs typeface="Arial" panose="020B0604020202020204" pitchFamily="34" charset="0"/>
              </a:rPr>
              <a:t>umum</a:t>
            </a:r>
            <a:r>
              <a:rPr lang="en-US" b="1" dirty="0">
                <a:solidFill>
                  <a:srgbClr val="00FF00"/>
                </a:solidFill>
                <a:latin typeface="Arial" panose="020B0604020202020204" pitchFamily="34" charset="0"/>
                <a:cs typeface="Arial" panose="020B0604020202020204" pitchFamily="34" charset="0"/>
              </a:rPr>
              <a:t> </a:t>
            </a:r>
            <a:r>
              <a:rPr lang="en-US" b="1" dirty="0" err="1">
                <a:solidFill>
                  <a:srgbClr val="00FF00"/>
                </a:solidFill>
                <a:latin typeface="Arial" panose="020B0604020202020204" pitchFamily="34" charset="0"/>
                <a:cs typeface="Arial" panose="020B0604020202020204" pitchFamily="34" charset="0"/>
              </a:rPr>
              <a:t>terdiri</a:t>
            </a:r>
            <a:r>
              <a:rPr lang="en-US" b="1" dirty="0">
                <a:solidFill>
                  <a:srgbClr val="00FF00"/>
                </a:solidFill>
                <a:latin typeface="Arial" panose="020B0604020202020204" pitchFamily="34" charset="0"/>
                <a:cs typeface="Arial" panose="020B0604020202020204" pitchFamily="34" charset="0"/>
              </a:rPr>
              <a:t> </a:t>
            </a:r>
            <a:r>
              <a:rPr lang="en-US" b="1" dirty="0" err="1">
                <a:solidFill>
                  <a:srgbClr val="00FF00"/>
                </a:solidFill>
                <a:latin typeface="Arial" panose="020B0604020202020204" pitchFamily="34" charset="0"/>
                <a:cs typeface="Arial" panose="020B0604020202020204" pitchFamily="34" charset="0"/>
              </a:rPr>
              <a:t>atas</a:t>
            </a:r>
            <a:r>
              <a:rPr lang="en-US" b="1" dirty="0">
                <a:solidFill>
                  <a:srgbClr val="00FF00"/>
                </a:solidFill>
                <a:latin typeface="Arial" panose="020B0604020202020204" pitchFamily="34" charset="0"/>
                <a:cs typeface="Arial" panose="020B0604020202020204" pitchFamily="34" charset="0"/>
              </a:rPr>
              <a:t> </a:t>
            </a:r>
            <a:r>
              <a:rPr lang="en-US" b="1" dirty="0" err="1">
                <a:solidFill>
                  <a:srgbClr val="00FF00"/>
                </a:solidFill>
                <a:latin typeface="Arial" panose="020B0604020202020204" pitchFamily="34" charset="0"/>
                <a:cs typeface="Arial" panose="020B0604020202020204" pitchFamily="34" charset="0"/>
              </a:rPr>
              <a:t>Tinjauan</a:t>
            </a:r>
            <a:r>
              <a:rPr lang="en-US" b="1" dirty="0">
                <a:solidFill>
                  <a:srgbClr val="00FF00"/>
                </a:solidFill>
                <a:latin typeface="Arial" panose="020B0604020202020204" pitchFamily="34" charset="0"/>
                <a:cs typeface="Arial" panose="020B0604020202020204" pitchFamily="34" charset="0"/>
              </a:rPr>
              <a:t> </a:t>
            </a:r>
            <a:r>
              <a:rPr lang="en-US" b="1" dirty="0" err="1">
                <a:solidFill>
                  <a:srgbClr val="00FF00"/>
                </a:solidFill>
                <a:latin typeface="Arial" panose="020B0604020202020204" pitchFamily="34" charset="0"/>
                <a:cs typeface="Arial" panose="020B0604020202020204" pitchFamily="34" charset="0"/>
              </a:rPr>
              <a:t>Teoritis</a:t>
            </a:r>
            <a:r>
              <a:rPr lang="en-US" b="1" dirty="0">
                <a:solidFill>
                  <a:srgbClr val="00FF00"/>
                </a:solidFill>
                <a:latin typeface="Arial" panose="020B0604020202020204" pitchFamily="34" charset="0"/>
                <a:cs typeface="Arial" panose="020B0604020202020204" pitchFamily="34" charset="0"/>
              </a:rPr>
              <a:t> </a:t>
            </a:r>
            <a:r>
              <a:rPr lang="en-US" b="1" dirty="0" err="1">
                <a:solidFill>
                  <a:srgbClr val="00FF00"/>
                </a:solidFill>
                <a:latin typeface="Arial" panose="020B0604020202020204" pitchFamily="34" charset="0"/>
                <a:cs typeface="Arial" panose="020B0604020202020204" pitchFamily="34" charset="0"/>
              </a:rPr>
              <a:t>atau</a:t>
            </a:r>
            <a:r>
              <a:rPr lang="en-US" b="1" dirty="0">
                <a:solidFill>
                  <a:srgbClr val="00FF00"/>
                </a:solidFill>
                <a:latin typeface="Arial" panose="020B0604020202020204" pitchFamily="34" charset="0"/>
                <a:cs typeface="Arial" panose="020B0604020202020204" pitchFamily="34" charset="0"/>
              </a:rPr>
              <a:t> </a:t>
            </a:r>
            <a:r>
              <a:rPr lang="en-US" b="1" dirty="0" err="1">
                <a:solidFill>
                  <a:srgbClr val="00FF00"/>
                </a:solidFill>
                <a:latin typeface="Arial" panose="020B0604020202020204" pitchFamily="34" charset="0"/>
                <a:cs typeface="Arial" panose="020B0604020202020204" pitchFamily="34" charset="0"/>
              </a:rPr>
              <a:t>pendekatan</a:t>
            </a:r>
            <a:r>
              <a:rPr lang="en-US" b="1" dirty="0">
                <a:solidFill>
                  <a:srgbClr val="00FF00"/>
                </a:solidFill>
                <a:latin typeface="Arial" panose="020B0604020202020204" pitchFamily="34" charset="0"/>
                <a:cs typeface="Arial" panose="020B0604020202020204" pitchFamily="34" charset="0"/>
              </a:rPr>
              <a:t> </a:t>
            </a:r>
            <a:r>
              <a:rPr lang="en-US" b="1" dirty="0" err="1">
                <a:solidFill>
                  <a:srgbClr val="00FF00"/>
                </a:solidFill>
                <a:latin typeface="Arial" panose="020B0604020202020204" pitchFamily="34" charset="0"/>
                <a:cs typeface="Arial" panose="020B0604020202020204" pitchFamily="34" charset="0"/>
              </a:rPr>
              <a:t>teoritis</a:t>
            </a:r>
            <a:r>
              <a:rPr lang="en-US" b="1" dirty="0">
                <a:solidFill>
                  <a:srgbClr val="00FF00"/>
                </a:solidFill>
                <a:latin typeface="Arial" panose="020B0604020202020204" pitchFamily="34" charset="0"/>
                <a:cs typeface="Arial" panose="020B0604020202020204" pitchFamily="34" charset="0"/>
              </a:rPr>
              <a:t> yang </a:t>
            </a:r>
            <a:r>
              <a:rPr lang="en-US" b="1" dirty="0" err="1">
                <a:solidFill>
                  <a:srgbClr val="00FF00"/>
                </a:solidFill>
                <a:latin typeface="Arial" panose="020B0604020202020204" pitchFamily="34" charset="0"/>
                <a:cs typeface="Arial" panose="020B0604020202020204" pitchFamily="34" charset="0"/>
              </a:rPr>
              <a:t>digunakan</a:t>
            </a:r>
            <a:r>
              <a:rPr lang="en-US" b="1" dirty="0">
                <a:solidFill>
                  <a:srgbClr val="00FF00"/>
                </a:solidFill>
                <a:latin typeface="Arial" panose="020B0604020202020204" pitchFamily="34" charset="0"/>
                <a:cs typeface="Arial" panose="020B0604020202020204" pitchFamily="34" charset="0"/>
              </a:rPr>
              <a:t> dan </a:t>
            </a:r>
            <a:r>
              <a:rPr lang="en-US" b="1" dirty="0" err="1">
                <a:solidFill>
                  <a:srgbClr val="00FF00"/>
                </a:solidFill>
                <a:latin typeface="Arial" panose="020B0604020202020204" pitchFamily="34" charset="0"/>
                <a:cs typeface="Arial" panose="020B0604020202020204" pitchFamily="34" charset="0"/>
              </a:rPr>
              <a:t>metodologi</a:t>
            </a:r>
            <a:r>
              <a:rPr lang="en-US" b="1" dirty="0">
                <a:solidFill>
                  <a:srgbClr val="00FF00"/>
                </a:solidFill>
                <a:latin typeface="Arial" panose="020B0604020202020204" pitchFamily="34" charset="0"/>
                <a:cs typeface="Arial" panose="020B0604020202020204" pitchFamily="34" charset="0"/>
              </a:rPr>
              <a:t> yang </a:t>
            </a:r>
            <a:r>
              <a:rPr lang="en-US" b="1" dirty="0" err="1">
                <a:solidFill>
                  <a:srgbClr val="00FF00"/>
                </a:solidFill>
                <a:latin typeface="Arial" panose="020B0604020202020204" pitchFamily="34" charset="0"/>
                <a:cs typeface="Arial" panose="020B0604020202020204" pitchFamily="34" charset="0"/>
              </a:rPr>
              <a:t>dilakukan</a:t>
            </a:r>
            <a:r>
              <a:rPr lang="en-US" b="1" dirty="0">
                <a:solidFill>
                  <a:srgbClr val="00FF00"/>
                </a:solidFill>
                <a:latin typeface="Arial" panose="020B0604020202020204" pitchFamily="34" charset="0"/>
                <a:cs typeface="Arial" panose="020B0604020202020204" pitchFamily="34" charset="0"/>
              </a:rPr>
              <a:t>.</a:t>
            </a:r>
          </a:p>
          <a:p>
            <a:pPr>
              <a:lnSpc>
                <a:spcPct val="100000"/>
              </a:lnSpc>
            </a:pPr>
            <a:r>
              <a:rPr lang="en-US" b="1" dirty="0" err="1">
                <a:solidFill>
                  <a:srgbClr val="00FF00"/>
                </a:solidFill>
                <a:latin typeface="Arial" panose="020B0604020202020204" pitchFamily="34" charset="0"/>
                <a:cs typeface="Arial" panose="020B0604020202020204" pitchFamily="34" charset="0"/>
              </a:rPr>
              <a:t>Tinjauan</a:t>
            </a:r>
            <a:r>
              <a:rPr lang="en-US" b="1" dirty="0">
                <a:solidFill>
                  <a:srgbClr val="00FF00"/>
                </a:solidFill>
                <a:latin typeface="Arial" panose="020B0604020202020204" pitchFamily="34" charset="0"/>
                <a:cs typeface="Arial" panose="020B0604020202020204" pitchFamily="34" charset="0"/>
              </a:rPr>
              <a:t> </a:t>
            </a:r>
            <a:r>
              <a:rPr lang="en-US" b="1" dirty="0" err="1">
                <a:solidFill>
                  <a:srgbClr val="00FF00"/>
                </a:solidFill>
                <a:latin typeface="Arial" panose="020B0604020202020204" pitchFamily="34" charset="0"/>
                <a:cs typeface="Arial" panose="020B0604020202020204" pitchFamily="34" charset="0"/>
              </a:rPr>
              <a:t>teoritis</a:t>
            </a:r>
            <a:r>
              <a:rPr lang="en-US" b="1" dirty="0">
                <a:solidFill>
                  <a:srgbClr val="00FF00"/>
                </a:solidFill>
                <a:latin typeface="Arial" panose="020B0604020202020204" pitchFamily="34" charset="0"/>
                <a:cs typeface="Arial" panose="020B0604020202020204" pitchFamily="34" charset="0"/>
              </a:rPr>
              <a:t> </a:t>
            </a:r>
            <a:r>
              <a:rPr lang="en-US" b="1" dirty="0" err="1">
                <a:solidFill>
                  <a:srgbClr val="00FF00"/>
                </a:solidFill>
                <a:latin typeface="Arial" panose="020B0604020202020204" pitchFamily="34" charset="0"/>
                <a:cs typeface="Arial" panose="020B0604020202020204" pitchFamily="34" charset="0"/>
              </a:rPr>
              <a:t>biasanya</a:t>
            </a:r>
            <a:r>
              <a:rPr lang="en-US" b="1" dirty="0">
                <a:solidFill>
                  <a:srgbClr val="00FF00"/>
                </a:solidFill>
                <a:latin typeface="Arial" panose="020B0604020202020204" pitchFamily="34" charset="0"/>
                <a:cs typeface="Arial" panose="020B0604020202020204" pitchFamily="34" charset="0"/>
              </a:rPr>
              <a:t> </a:t>
            </a:r>
            <a:r>
              <a:rPr lang="en-US" b="1" dirty="0" err="1">
                <a:solidFill>
                  <a:srgbClr val="00FF00"/>
                </a:solidFill>
                <a:latin typeface="Arial" panose="020B0604020202020204" pitchFamily="34" charset="0"/>
                <a:cs typeface="Arial" panose="020B0604020202020204" pitchFamily="34" charset="0"/>
              </a:rPr>
              <a:t>mencakup</a:t>
            </a:r>
            <a:r>
              <a:rPr lang="en-US" sz="2800" b="1" dirty="0">
                <a:solidFill>
                  <a:srgbClr val="00FF00"/>
                </a:solidFill>
                <a:latin typeface="Arial" panose="020B0604020202020204" pitchFamily="34" charset="0"/>
                <a:cs typeface="Arial" panose="020B0604020202020204" pitchFamily="34" charset="0"/>
              </a:rPr>
              <a:t>;</a:t>
            </a:r>
          </a:p>
          <a:p>
            <a:pPr marL="688975" lvl="1" indent="-344488">
              <a:lnSpc>
                <a:spcPct val="100000"/>
              </a:lnSpc>
              <a:buFont typeface="Arial" panose="020B0604020202020204" pitchFamily="34" charset="0"/>
              <a:buChar char="•"/>
            </a:pPr>
            <a:r>
              <a:rPr lang="en-US" sz="2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Tinjauan</a:t>
            </a: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Pustaka</a:t>
            </a:r>
          </a:p>
          <a:p>
            <a:pPr marL="688975" lvl="1" indent="-344488">
              <a:lnSpc>
                <a:spcPct val="100000"/>
              </a:lnSpc>
              <a:buFont typeface="Arial" panose="020B0604020202020204" pitchFamily="34" charset="0"/>
              <a:buChar char="•"/>
            </a:pPr>
            <a:r>
              <a:rPr lang="en-US" sz="2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Kerangka</a:t>
            </a: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Berpikir</a:t>
            </a:r>
            <a:endPar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688975" lvl="1" indent="-344488">
              <a:lnSpc>
                <a:spcPct val="100000"/>
              </a:lnSpc>
              <a:buFont typeface="Arial" panose="020B0604020202020204" pitchFamily="34" charset="0"/>
              <a:buChar char="•"/>
            </a:pPr>
            <a:r>
              <a:rPr lang="en-US" sz="2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Hipotesis</a:t>
            </a:r>
            <a:endParaRPr lang="en-US" sz="2400" b="1" dirty="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B576E978-A841-4A4F-B153-CC369D9391D3}"/>
              </a:ext>
            </a:extLst>
          </p:cNvPr>
          <p:cNvSpPr/>
          <p:nvPr/>
        </p:nvSpPr>
        <p:spPr>
          <a:xfrm>
            <a:off x="-79826" y="-67937"/>
            <a:ext cx="12268651" cy="6935118"/>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9747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8811" y="381000"/>
            <a:ext cx="6248401" cy="787400"/>
          </a:xfrm>
        </p:spPr>
        <p:txBody>
          <a:bodyPr>
            <a:normAutofit/>
          </a:bodyPr>
          <a:lstStyle/>
          <a:p>
            <a:pPr algn="ctr"/>
            <a:r>
              <a:rPr lang="en-US" sz="4000" b="1" dirty="0"/>
              <a:t>TINJAUAN PUSTAKA</a:t>
            </a:r>
          </a:p>
        </p:txBody>
      </p:sp>
      <p:sp>
        <p:nvSpPr>
          <p:cNvPr id="3" name="Content Placeholder 2"/>
          <p:cNvSpPr>
            <a:spLocks noGrp="1"/>
          </p:cNvSpPr>
          <p:nvPr>
            <p:ph idx="1"/>
          </p:nvPr>
        </p:nvSpPr>
        <p:spPr>
          <a:xfrm>
            <a:off x="1111863" y="1676400"/>
            <a:ext cx="6049349" cy="2794000"/>
          </a:xfrm>
        </p:spPr>
        <p:txBody>
          <a:bodyPr>
            <a:noAutofit/>
          </a:bodyPr>
          <a:lstStyle/>
          <a:p>
            <a:pPr>
              <a:lnSpc>
                <a:spcPct val="100000"/>
              </a:lnSpc>
            </a:pPr>
            <a:r>
              <a:rPr lang="en-US" sz="3200" b="1" dirty="0" err="1"/>
              <a:t>Landasan</a:t>
            </a:r>
            <a:r>
              <a:rPr lang="en-US" sz="3200" b="1" dirty="0"/>
              <a:t> </a:t>
            </a:r>
            <a:r>
              <a:rPr lang="en-US" sz="3200" b="1" dirty="0" err="1"/>
              <a:t>Teoritis</a:t>
            </a:r>
            <a:r>
              <a:rPr lang="en-US" sz="3200" b="1" dirty="0"/>
              <a:t> </a:t>
            </a:r>
          </a:p>
          <a:p>
            <a:pPr>
              <a:lnSpc>
                <a:spcPct val="100000"/>
              </a:lnSpc>
            </a:pPr>
            <a:r>
              <a:rPr lang="en-US" sz="3200" b="1" dirty="0" err="1"/>
              <a:t>Kajian</a:t>
            </a:r>
            <a:r>
              <a:rPr lang="en-US" sz="3200" b="1" dirty="0"/>
              <a:t> </a:t>
            </a:r>
            <a:r>
              <a:rPr lang="en-US" sz="3200" b="1" dirty="0" err="1"/>
              <a:t>Penelitian</a:t>
            </a:r>
            <a:r>
              <a:rPr lang="en-US" sz="3200" b="1" dirty="0"/>
              <a:t> </a:t>
            </a:r>
            <a:r>
              <a:rPr lang="en-US" sz="3200" b="1" dirty="0" err="1"/>
              <a:t>Terdahulu</a:t>
            </a:r>
            <a:r>
              <a:rPr lang="en-US" sz="3200" b="1" dirty="0"/>
              <a:t> </a:t>
            </a:r>
          </a:p>
          <a:p>
            <a:pPr>
              <a:lnSpc>
                <a:spcPct val="100000"/>
              </a:lnSpc>
            </a:pPr>
            <a:r>
              <a:rPr lang="en-US" sz="3200" b="1" dirty="0" err="1"/>
              <a:t>Kerangka</a:t>
            </a:r>
            <a:r>
              <a:rPr lang="en-US" sz="3200" b="1" dirty="0"/>
              <a:t> </a:t>
            </a:r>
            <a:r>
              <a:rPr lang="en-US" sz="3200" b="1" dirty="0" err="1"/>
              <a:t>Pemikiran</a:t>
            </a:r>
            <a:r>
              <a:rPr lang="en-US" sz="3200" b="1" dirty="0"/>
              <a:t> </a:t>
            </a:r>
          </a:p>
          <a:p>
            <a:pPr>
              <a:lnSpc>
                <a:spcPct val="100000"/>
              </a:lnSpc>
            </a:pPr>
            <a:r>
              <a:rPr lang="en-US" sz="3200" b="1" dirty="0" err="1"/>
              <a:t>Hipotesis</a:t>
            </a:r>
            <a:r>
              <a:rPr lang="en-US" sz="3200" b="1" dirty="0"/>
              <a:t> </a:t>
            </a:r>
          </a:p>
        </p:txBody>
      </p:sp>
      <p:pic>
        <p:nvPicPr>
          <p:cNvPr id="4" name="Picture 3" descr="&lt;strong&gt;Clipart&lt;/strong&gt; - school day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8812" y="1066800"/>
            <a:ext cx="4495801" cy="5486400"/>
          </a:xfrm>
          <a:prstGeom prst="rect">
            <a:avLst/>
          </a:prstGeom>
        </p:spPr>
      </p:pic>
    </p:spTree>
    <p:extLst>
      <p:ext uri="{BB962C8B-B14F-4D97-AF65-F5344CB8AC3E}">
        <p14:creationId xmlns:p14="http://schemas.microsoft.com/office/powerpoint/2010/main" val="400158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8010" y="1675482"/>
            <a:ext cx="5638801" cy="3416320"/>
          </a:xfrm>
          <a:prstGeom prst="rect">
            <a:avLst/>
          </a:prstGeom>
        </p:spPr>
        <p:txBody>
          <a:bodyPr wrap="square">
            <a:spAutoFit/>
          </a:bodyPr>
          <a:lstStyle/>
          <a:p>
            <a:pPr marL="342900" indent="-342900">
              <a:lnSpc>
                <a:spcPct val="150000"/>
              </a:lnSpc>
              <a:buFont typeface="Arial" panose="020B0604020202020204" pitchFamily="34" charset="0"/>
              <a:buChar char="•"/>
            </a:pPr>
            <a:r>
              <a:rPr lang="en-US" b="1" dirty="0" err="1"/>
              <a:t>Waktu</a:t>
            </a:r>
            <a:r>
              <a:rPr lang="en-US" b="1" dirty="0"/>
              <a:t> </a:t>
            </a:r>
            <a:r>
              <a:rPr lang="en-US" b="1" dirty="0" err="1"/>
              <a:t>dan</a:t>
            </a:r>
            <a:r>
              <a:rPr lang="en-US" b="1" dirty="0"/>
              <a:t> </a:t>
            </a:r>
            <a:r>
              <a:rPr lang="en-US" b="1" dirty="0" err="1"/>
              <a:t>Tempat</a:t>
            </a:r>
            <a:r>
              <a:rPr lang="en-US" b="1" dirty="0"/>
              <a:t> </a:t>
            </a:r>
          </a:p>
          <a:p>
            <a:pPr marL="342900" indent="-342900">
              <a:lnSpc>
                <a:spcPct val="150000"/>
              </a:lnSpc>
              <a:buFont typeface="Arial" panose="020B0604020202020204" pitchFamily="34" charset="0"/>
              <a:buChar char="•"/>
            </a:pPr>
            <a:r>
              <a:rPr lang="en-US" b="1" dirty="0" err="1"/>
              <a:t>Batasan</a:t>
            </a:r>
            <a:r>
              <a:rPr lang="en-US" b="1" dirty="0"/>
              <a:t> </a:t>
            </a:r>
            <a:r>
              <a:rPr lang="en-US" b="1" dirty="0" err="1"/>
              <a:t>Operasional</a:t>
            </a:r>
            <a:r>
              <a:rPr lang="en-US" b="1" dirty="0"/>
              <a:t> </a:t>
            </a:r>
          </a:p>
          <a:p>
            <a:pPr marL="342900" indent="-342900">
              <a:lnSpc>
                <a:spcPct val="150000"/>
              </a:lnSpc>
              <a:buFont typeface="Arial" panose="020B0604020202020204" pitchFamily="34" charset="0"/>
              <a:buChar char="•"/>
            </a:pPr>
            <a:r>
              <a:rPr lang="en-US" b="1" dirty="0" err="1"/>
              <a:t>Pelaksanaan</a:t>
            </a:r>
            <a:r>
              <a:rPr lang="en-US" b="1" dirty="0"/>
              <a:t> </a:t>
            </a:r>
            <a:r>
              <a:rPr lang="en-US" b="1" dirty="0" err="1"/>
              <a:t>Pengkajian</a:t>
            </a:r>
            <a:endParaRPr lang="en-US" b="1" dirty="0"/>
          </a:p>
          <a:p>
            <a:pPr marL="342900" indent="-342900">
              <a:lnSpc>
                <a:spcPct val="150000"/>
              </a:lnSpc>
              <a:buFont typeface="Arial" panose="020B0604020202020204" pitchFamily="34" charset="0"/>
              <a:buChar char="•"/>
            </a:pPr>
            <a:r>
              <a:rPr lang="en-US" b="1" dirty="0" err="1"/>
              <a:t>Prosedur</a:t>
            </a:r>
            <a:r>
              <a:rPr lang="en-US" b="1" dirty="0"/>
              <a:t> </a:t>
            </a:r>
            <a:r>
              <a:rPr lang="en-US" b="1" dirty="0" err="1"/>
              <a:t>Pelaksanaan</a:t>
            </a:r>
            <a:endParaRPr lang="en-US" b="1" dirty="0"/>
          </a:p>
          <a:p>
            <a:pPr marL="342900" indent="-342900">
              <a:lnSpc>
                <a:spcPct val="150000"/>
              </a:lnSpc>
              <a:buFont typeface="Arial" panose="020B0604020202020204" pitchFamily="34" charset="0"/>
              <a:buChar char="•"/>
            </a:pPr>
            <a:r>
              <a:rPr lang="en-US" b="1" dirty="0" err="1"/>
              <a:t>Pengumpulan</a:t>
            </a:r>
            <a:r>
              <a:rPr lang="en-US" b="1" dirty="0"/>
              <a:t> data </a:t>
            </a:r>
          </a:p>
          <a:p>
            <a:pPr marL="342900" indent="-342900">
              <a:lnSpc>
                <a:spcPct val="150000"/>
              </a:lnSpc>
              <a:buFont typeface="Arial" panose="020B0604020202020204" pitchFamily="34" charset="0"/>
              <a:buChar char="•"/>
            </a:pPr>
            <a:r>
              <a:rPr lang="en-US" b="1" dirty="0" err="1"/>
              <a:t>Analisis</a:t>
            </a:r>
            <a:r>
              <a:rPr lang="en-US" b="1" dirty="0"/>
              <a:t> Data</a:t>
            </a:r>
          </a:p>
        </p:txBody>
      </p:sp>
      <p:sp>
        <p:nvSpPr>
          <p:cNvPr id="5" name="Rectangle 4"/>
          <p:cNvSpPr/>
          <p:nvPr/>
        </p:nvSpPr>
        <p:spPr>
          <a:xfrm>
            <a:off x="608011" y="608682"/>
            <a:ext cx="5715001" cy="646331"/>
          </a:xfrm>
          <a:prstGeom prst="rect">
            <a:avLst/>
          </a:prstGeom>
        </p:spPr>
        <p:txBody>
          <a:bodyPr wrap="square">
            <a:spAutoFit/>
          </a:bodyPr>
          <a:lstStyle/>
          <a:p>
            <a:pPr algn="ctr"/>
            <a:r>
              <a:rPr lang="en-US" sz="3600" b="1" dirty="0"/>
              <a:t>METODOLOGI </a:t>
            </a:r>
          </a:p>
        </p:txBody>
      </p:sp>
      <p:pic>
        <p:nvPicPr>
          <p:cNvPr id="6" name="Picture 5" descr="&lt;strong&gt;Clipart&lt;/strong&gt; - Rob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0012" y="1066800"/>
            <a:ext cx="2970298" cy="4114800"/>
          </a:xfrm>
          <a:prstGeom prst="rect">
            <a:avLst/>
          </a:prstGeom>
        </p:spPr>
      </p:pic>
      <p:pic>
        <p:nvPicPr>
          <p:cNvPr id="7" name="Picture 6" descr="&lt;strong&gt;Metodologi&lt;/strong&gt; Penelitian Lingkungan: 5.2. Apa Itu Kesahihan (Validity ..."/>
          <p:cNvPicPr>
            <a:picLocks noChangeAspect="1"/>
          </p:cNvPicPr>
          <p:nvPr/>
        </p:nvPicPr>
        <p:blipFill rotWithShape="1">
          <a:blip r:embed="rId3">
            <a:extLst>
              <a:ext uri="{28A0092B-C50C-407E-A947-70E740481C1C}">
                <a14:useLocalDpi xmlns:a14="http://schemas.microsoft.com/office/drawing/2010/main" val="0"/>
              </a:ext>
            </a:extLst>
          </a:blip>
          <a:srcRect l="6113" t="19937" r="51254" b="23278"/>
          <a:stretch/>
        </p:blipFill>
        <p:spPr>
          <a:xfrm>
            <a:off x="5484812" y="1066800"/>
            <a:ext cx="3124200" cy="4114800"/>
          </a:xfrm>
          <a:prstGeom prst="rect">
            <a:avLst/>
          </a:prstGeom>
        </p:spPr>
      </p:pic>
    </p:spTree>
    <p:extLst>
      <p:ext uri="{BB962C8B-B14F-4D97-AF65-F5344CB8AC3E}">
        <p14:creationId xmlns:p14="http://schemas.microsoft.com/office/powerpoint/2010/main" val="426543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57930" y="2438400"/>
            <a:ext cx="5257800" cy="584775"/>
          </a:xfrm>
          <a:prstGeom prst="rect">
            <a:avLst/>
          </a:prstGeom>
        </p:spPr>
        <p:txBody>
          <a:bodyPr wrap="square">
            <a:spAutoFit/>
          </a:bodyPr>
          <a:lstStyle/>
          <a:p>
            <a:pPr algn="ctr"/>
            <a:r>
              <a:rPr lang="en-US" sz="3200" b="1" dirty="0"/>
              <a:t>HASIL DAN PEMBAHASAN</a:t>
            </a:r>
          </a:p>
        </p:txBody>
      </p:sp>
      <p:sp>
        <p:nvSpPr>
          <p:cNvPr id="3" name="Rectangle 2"/>
          <p:cNvSpPr/>
          <p:nvPr/>
        </p:nvSpPr>
        <p:spPr>
          <a:xfrm>
            <a:off x="6780212" y="3200400"/>
            <a:ext cx="4876800" cy="830997"/>
          </a:xfrm>
          <a:prstGeom prst="rect">
            <a:avLst/>
          </a:prstGeom>
        </p:spPr>
        <p:txBody>
          <a:bodyPr wrap="square">
            <a:spAutoFit/>
          </a:bodyPr>
          <a:lstStyle/>
          <a:p>
            <a:pPr marL="342900" indent="-342900">
              <a:buFont typeface="Arial" panose="020B0604020202020204" pitchFamily="34" charset="0"/>
              <a:buChar char="•"/>
            </a:pPr>
            <a:r>
              <a:rPr lang="en-US" b="1" dirty="0" err="1"/>
              <a:t>Hasil</a:t>
            </a:r>
            <a:endParaRPr lang="en-US" b="1" dirty="0"/>
          </a:p>
          <a:p>
            <a:pPr marL="342900" indent="-342900">
              <a:buFont typeface="Arial" panose="020B0604020202020204" pitchFamily="34" charset="0"/>
              <a:buChar char="•"/>
            </a:pPr>
            <a:r>
              <a:rPr lang="en-US" b="1" dirty="0" err="1"/>
              <a:t>Pembahasan</a:t>
            </a:r>
            <a:endParaRPr lang="en-US" dirty="0"/>
          </a:p>
        </p:txBody>
      </p:sp>
      <p:pic>
        <p:nvPicPr>
          <p:cNvPr id="4" name="Picture 3" descr="&lt;strong&gt;Clipart&lt;/strong&gt; - Sufgan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094" y="2286000"/>
            <a:ext cx="5943600" cy="4455455"/>
          </a:xfrm>
          <a:prstGeom prst="rect">
            <a:avLst/>
          </a:prstGeom>
        </p:spPr>
      </p:pic>
      <p:sp>
        <p:nvSpPr>
          <p:cNvPr id="5" name="TextBox 4">
            <a:extLst>
              <a:ext uri="{FF2B5EF4-FFF2-40B4-BE49-F238E27FC236}">
                <a16:creationId xmlns:a16="http://schemas.microsoft.com/office/drawing/2014/main" id="{B07633BA-6118-4B03-8275-63A082D4C68C}"/>
              </a:ext>
            </a:extLst>
          </p:cNvPr>
          <p:cNvSpPr txBox="1"/>
          <p:nvPr/>
        </p:nvSpPr>
        <p:spPr>
          <a:xfrm>
            <a:off x="227012" y="228600"/>
            <a:ext cx="6879939" cy="1446550"/>
          </a:xfrm>
          <a:prstGeom prst="rect">
            <a:avLst/>
          </a:prstGeom>
          <a:noFill/>
        </p:spPr>
        <p:txBody>
          <a:bodyPr wrap="square">
            <a:spAutoFit/>
          </a:bodyPr>
          <a:lstStyle/>
          <a:p>
            <a:pPr algn="ctr"/>
            <a:r>
              <a:rPr lang="en-US" sz="3200" b="1" i="1" dirty="0">
                <a:solidFill>
                  <a:schemeClr val="tx2"/>
                </a:solidFill>
                <a:latin typeface="+mj-lt"/>
              </a:rPr>
              <a:t>RESULTS and DISCUSSION   </a:t>
            </a:r>
          </a:p>
          <a:p>
            <a:pPr algn="ctr"/>
            <a:r>
              <a:rPr lang="en-US" sz="2800" b="1" i="1" dirty="0">
                <a:solidFill>
                  <a:schemeClr val="tx2"/>
                </a:solidFill>
                <a:latin typeface="+mj-lt"/>
              </a:rPr>
              <a:t>(objective presentation of what you found out)</a:t>
            </a:r>
          </a:p>
        </p:txBody>
      </p:sp>
    </p:spTree>
    <p:extLst>
      <p:ext uri="{BB962C8B-B14F-4D97-AF65-F5344CB8AC3E}">
        <p14:creationId xmlns:p14="http://schemas.microsoft.com/office/powerpoint/2010/main" val="23755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strong&gt;Diskusi&lt;/strong&gt; i uslovi drzanja."/>
          <p:cNvPicPr>
            <a:picLocks noChangeAspect="1"/>
          </p:cNvPicPr>
          <p:nvPr/>
        </p:nvPicPr>
        <p:blipFill rotWithShape="1">
          <a:blip r:embed="rId2">
            <a:extLst>
              <a:ext uri="{28A0092B-C50C-407E-A947-70E740481C1C}">
                <a14:useLocalDpi xmlns:a14="http://schemas.microsoft.com/office/drawing/2010/main" val="0"/>
              </a:ext>
            </a:extLst>
          </a:blip>
          <a:srcRect b="7899"/>
          <a:stretch/>
        </p:blipFill>
        <p:spPr>
          <a:xfrm>
            <a:off x="-7765" y="1836"/>
            <a:ext cx="12190412" cy="6856164"/>
          </a:xfrm>
          <a:prstGeom prst="rect">
            <a:avLst/>
          </a:prstGeom>
        </p:spPr>
      </p:pic>
      <p:sp>
        <p:nvSpPr>
          <p:cNvPr id="10" name="Rectangle 9">
            <a:extLst>
              <a:ext uri="{FF2B5EF4-FFF2-40B4-BE49-F238E27FC236}">
                <a16:creationId xmlns:a16="http://schemas.microsoft.com/office/drawing/2014/main" id="{B576E978-A841-4A4F-B153-CC369D9391D3}"/>
              </a:ext>
            </a:extLst>
          </p:cNvPr>
          <p:cNvSpPr/>
          <p:nvPr/>
        </p:nvSpPr>
        <p:spPr>
          <a:xfrm>
            <a:off x="248" y="1836"/>
            <a:ext cx="12192000" cy="6865345"/>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B576E978-A841-4A4F-B153-CC369D9391D3}"/>
              </a:ext>
            </a:extLst>
          </p:cNvPr>
          <p:cNvSpPr/>
          <p:nvPr/>
        </p:nvSpPr>
        <p:spPr>
          <a:xfrm>
            <a:off x="0" y="2895600"/>
            <a:ext cx="9555500" cy="6887189"/>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
            <a:extLst>
              <a:ext uri="{FF2B5EF4-FFF2-40B4-BE49-F238E27FC236}">
                <a16:creationId xmlns:a16="http://schemas.microsoft.com/office/drawing/2014/main" id="{45498651-EF73-4AEE-BA04-FE29F20C378C}"/>
              </a:ext>
            </a:extLst>
          </p:cNvPr>
          <p:cNvSpPr txBox="1">
            <a:spLocks/>
          </p:cNvSpPr>
          <p:nvPr/>
        </p:nvSpPr>
        <p:spPr>
          <a:xfrm>
            <a:off x="1065212" y="364173"/>
            <a:ext cx="10515600" cy="723030"/>
          </a:xfrm>
          <a:prstGeom prst="rect">
            <a:avLst/>
          </a:prstGeom>
          <a:noFill/>
        </p:spPr>
        <p:txBody>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r>
              <a:rPr lang="en-US" altLang="en-US" b="1" dirty="0">
                <a:solidFill>
                  <a:schemeClr val="bg1"/>
                </a:solidFill>
                <a:latin typeface="Comic Sans MS" panose="030F0702030302020204" pitchFamily="66" charset="0"/>
              </a:rPr>
              <a:t>HASIL DAN PEMBAHASAN</a:t>
            </a:r>
            <a:endParaRPr lang="en-US" dirty="0"/>
          </a:p>
        </p:txBody>
      </p:sp>
      <p:sp>
        <p:nvSpPr>
          <p:cNvPr id="13" name="Content Placeholder 2">
            <a:extLst>
              <a:ext uri="{FF2B5EF4-FFF2-40B4-BE49-F238E27FC236}">
                <a16:creationId xmlns:a16="http://schemas.microsoft.com/office/drawing/2014/main" id="{BBC296B1-61A3-45DB-B809-9A3B29DC37CB}"/>
              </a:ext>
            </a:extLst>
          </p:cNvPr>
          <p:cNvSpPr txBox="1">
            <a:spLocks/>
          </p:cNvSpPr>
          <p:nvPr/>
        </p:nvSpPr>
        <p:spPr>
          <a:xfrm>
            <a:off x="150812" y="1147791"/>
            <a:ext cx="11810999" cy="5514048"/>
          </a:xfrm>
          <a:prstGeom prst="rect">
            <a:avLst/>
          </a:prstGeom>
          <a:noFill/>
        </p:spPr>
        <p:txBody>
          <a:bodyPr>
            <a:no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Mencakup</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deskripsi</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data yang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diperoleh</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hasil</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analisis</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data,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dan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pembahasan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berdasarkan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hasil</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analisis</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data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yaitu</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mengaitkannya</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dengan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hipotesis</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penelitian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implikasi</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dari</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hasil</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analisis</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data,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dan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perbandingannya</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dengan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penelitian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yang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sudah</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ada</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sebelumnya</a:t>
            </a:r>
            <a:endParaRPr lang="en-US" dirty="0">
              <a:solidFill>
                <a:srgbClr val="FFFFCC"/>
              </a:solidFill>
              <a:latin typeface="Arial" panose="020B0604020202020204" pitchFamily="34" charset="0"/>
              <a:ea typeface="Calibri" panose="020F0502020204030204" pitchFamily="34" charset="0"/>
              <a:cs typeface="Arial" panose="020B0604020202020204" pitchFamily="34" charset="0"/>
            </a:endParaRPr>
          </a:p>
          <a:p>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Hasil</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dapat</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disajikan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berupa</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tabel</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gambar</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grafik</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diagram,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dan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lainnya</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yang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semuanya</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bertujuan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untuk</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menyederhanakan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penyajian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data</a:t>
            </a:r>
          </a:p>
          <a:p>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Pembahasan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sebaiknya</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mengandung</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tiga</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hal</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yaitu</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penafsiran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implikasi</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dan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penerapan</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hasil</a:t>
            </a:r>
            <a:r>
              <a:rPr lang="en-US" dirty="0">
                <a:solidFill>
                  <a:srgbClr val="FFFF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FFFFCC"/>
                </a:solidFill>
                <a:latin typeface="Arial" panose="020B0604020202020204" pitchFamily="34" charset="0"/>
                <a:ea typeface="Calibri" panose="020F0502020204030204" pitchFamily="34" charset="0"/>
                <a:cs typeface="Arial" panose="020B0604020202020204" pitchFamily="34" charset="0"/>
              </a:rPr>
              <a:t>penelitian</a:t>
            </a:r>
            <a:endParaRPr lang="en-US" dirty="0">
              <a:solidFill>
                <a:srgbClr val="FFFFCC"/>
              </a:solidFill>
              <a:latin typeface="Arial" panose="020B0604020202020204" pitchFamily="34" charset="0"/>
              <a:ea typeface="Calibri" panose="020F0502020204030204" pitchFamily="34" charset="0"/>
              <a:cs typeface="Arial" panose="020B0604020202020204" pitchFamily="34" charset="0"/>
            </a:endParaRPr>
          </a:p>
          <a:p>
            <a:pPr lvl="1"/>
            <a:r>
              <a:rPr lang="en-US" dirty="0" err="1">
                <a:solidFill>
                  <a:srgbClr val="FFFFCC"/>
                </a:solidFill>
                <a:latin typeface="Calibri" panose="020F0502020204030204" pitchFamily="34" charset="0"/>
                <a:ea typeface="Calibri" panose="020F0502020204030204" pitchFamily="34" charset="0"/>
              </a:rPr>
              <a:t>Penafsiran</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maksudnya</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adalah</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menghubungkan</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hasil</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penelitian</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dengan</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teori</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dan</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penelitian</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sebelumnya</a:t>
            </a:r>
            <a:endParaRPr lang="en-US" dirty="0">
              <a:solidFill>
                <a:srgbClr val="FFFFCC"/>
              </a:solidFill>
              <a:latin typeface="Calibri" panose="020F0502020204030204" pitchFamily="34" charset="0"/>
              <a:ea typeface="Calibri" panose="020F0502020204030204" pitchFamily="34" charset="0"/>
            </a:endParaRPr>
          </a:p>
          <a:p>
            <a:pPr lvl="1"/>
            <a:r>
              <a:rPr lang="en-US" dirty="0" err="1">
                <a:solidFill>
                  <a:srgbClr val="FFFFCC"/>
                </a:solidFill>
                <a:latin typeface="Calibri" panose="020F0502020204030204" pitchFamily="34" charset="0"/>
                <a:ea typeface="Calibri" panose="020F0502020204030204" pitchFamily="34" charset="0"/>
              </a:rPr>
              <a:t>Implikasi</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maksudnya</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adalah</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uraian</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tentang</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kontribusi</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hasil</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penelitian</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terhadap</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ilmu</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pengetahuanImplikasi</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maksudnya</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adalah</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uraian</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tentang</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kontribusi</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hasil</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penelitian</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terhadap</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ilmu</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pengetahuan</a:t>
            </a:r>
            <a:endParaRPr lang="en-US" dirty="0">
              <a:solidFill>
                <a:srgbClr val="FFFFCC"/>
              </a:solidFill>
              <a:latin typeface="Calibri" panose="020F0502020204030204" pitchFamily="34" charset="0"/>
              <a:ea typeface="Calibri" panose="020F0502020204030204" pitchFamily="34" charset="0"/>
            </a:endParaRPr>
          </a:p>
          <a:p>
            <a:pPr lvl="1"/>
            <a:r>
              <a:rPr lang="en-US" dirty="0" err="1">
                <a:solidFill>
                  <a:srgbClr val="FFFFCC"/>
                </a:solidFill>
                <a:latin typeface="Calibri" panose="020F0502020204030204" pitchFamily="34" charset="0"/>
                <a:ea typeface="Calibri" panose="020F0502020204030204" pitchFamily="34" charset="0"/>
              </a:rPr>
              <a:t>Penerapan</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maksudnya</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adalah</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pernyataan</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tentang</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sejauh</a:t>
            </a:r>
            <a:r>
              <a:rPr lang="en-US" dirty="0">
                <a:solidFill>
                  <a:srgbClr val="FFFFCC"/>
                </a:solidFill>
                <a:latin typeface="Calibri" panose="020F0502020204030204" pitchFamily="34" charset="0"/>
                <a:ea typeface="Calibri" panose="020F0502020204030204" pitchFamily="34" charset="0"/>
              </a:rPr>
              <a:t> mana </a:t>
            </a:r>
            <a:r>
              <a:rPr lang="en-US" dirty="0" err="1">
                <a:solidFill>
                  <a:srgbClr val="FFFFCC"/>
                </a:solidFill>
                <a:latin typeface="Calibri" panose="020F0502020204030204" pitchFamily="34" charset="0"/>
                <a:ea typeface="Calibri" panose="020F0502020204030204" pitchFamily="34" charset="0"/>
              </a:rPr>
              <a:t>hasil-hasil</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penelitian</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tersebut</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dapat</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diterapkan</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pada</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suatu</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kondisi</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dan</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lokasi</a:t>
            </a:r>
            <a:r>
              <a:rPr lang="en-US" dirty="0">
                <a:solidFill>
                  <a:srgbClr val="FFFFCC"/>
                </a:solidFill>
                <a:latin typeface="Calibri" panose="020F0502020204030204" pitchFamily="34" charset="0"/>
                <a:ea typeface="Calibri" panose="020F0502020204030204" pitchFamily="34" charset="0"/>
              </a:rPr>
              <a:t> </a:t>
            </a:r>
            <a:r>
              <a:rPr lang="en-US" dirty="0" err="1">
                <a:solidFill>
                  <a:srgbClr val="FFFFCC"/>
                </a:solidFill>
                <a:latin typeface="Calibri" panose="020F0502020204030204" pitchFamily="34" charset="0"/>
                <a:ea typeface="Calibri" panose="020F0502020204030204" pitchFamily="34" charset="0"/>
              </a:rPr>
              <a:t>tertentu</a:t>
            </a:r>
            <a:endParaRPr lang="en-US" dirty="0">
              <a:solidFill>
                <a:srgbClr val="FFFFCC"/>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6296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8012" y="3001328"/>
            <a:ext cx="5750292" cy="646331"/>
          </a:xfrm>
          <a:prstGeom prst="rect">
            <a:avLst/>
          </a:prstGeom>
        </p:spPr>
        <p:txBody>
          <a:bodyPr wrap="none">
            <a:spAutoFit/>
          </a:bodyPr>
          <a:lstStyle/>
          <a:p>
            <a:r>
              <a:rPr lang="en-US" sz="3600" b="1" dirty="0"/>
              <a:t>KESIMPULAN DAN SARAN</a:t>
            </a:r>
          </a:p>
        </p:txBody>
      </p:sp>
      <p:pic>
        <p:nvPicPr>
          <p:cNvPr id="8" name="Picture 7" descr="&lt;strong&gt;Clipart&lt;/strong&gt; - Bench"/>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0612" y="2057400"/>
            <a:ext cx="5638800" cy="4648200"/>
          </a:xfrm>
          <a:prstGeom prst="rect">
            <a:avLst/>
          </a:prstGeom>
        </p:spPr>
      </p:pic>
      <p:sp>
        <p:nvSpPr>
          <p:cNvPr id="9" name="Rectangle 8"/>
          <p:cNvSpPr/>
          <p:nvPr/>
        </p:nvSpPr>
        <p:spPr>
          <a:xfrm>
            <a:off x="912812" y="3657600"/>
            <a:ext cx="3960812" cy="1200329"/>
          </a:xfrm>
          <a:prstGeom prst="rect">
            <a:avLst/>
          </a:prstGeom>
        </p:spPr>
        <p:txBody>
          <a:bodyPr wrap="square">
            <a:spAutoFit/>
          </a:bodyPr>
          <a:lstStyle/>
          <a:p>
            <a:pPr marL="342900" indent="-342900">
              <a:buFont typeface="Arial" panose="020B0604020202020204" pitchFamily="34" charset="0"/>
              <a:buChar char="•"/>
            </a:pPr>
            <a:r>
              <a:rPr lang="fi-FI" b="1" dirty="0"/>
              <a:t>Kesimpulan </a:t>
            </a:r>
          </a:p>
          <a:p>
            <a:pPr marL="342900" indent="-342900">
              <a:buFont typeface="Arial" panose="020B0604020202020204" pitchFamily="34" charset="0"/>
              <a:buChar char="•"/>
            </a:pPr>
            <a:r>
              <a:rPr lang="fi-FI" b="1" dirty="0"/>
              <a:t>Saran</a:t>
            </a:r>
          </a:p>
          <a:p>
            <a:pPr marL="342900" indent="-342900">
              <a:buFont typeface="Arial" panose="020B0604020202020204" pitchFamily="34" charset="0"/>
              <a:buChar char="•"/>
            </a:pPr>
            <a:r>
              <a:rPr lang="fi-FI" b="1" dirty="0"/>
              <a:t>Implikasi </a:t>
            </a:r>
            <a:endParaRPr lang="en-US" b="1" dirty="0"/>
          </a:p>
        </p:txBody>
      </p:sp>
      <p:sp>
        <p:nvSpPr>
          <p:cNvPr id="6" name="TextBox 5">
            <a:extLst>
              <a:ext uri="{FF2B5EF4-FFF2-40B4-BE49-F238E27FC236}">
                <a16:creationId xmlns:a16="http://schemas.microsoft.com/office/drawing/2014/main" id="{DCE221A2-1CBE-44B7-9EC4-4AAD1AA66611}"/>
              </a:ext>
            </a:extLst>
          </p:cNvPr>
          <p:cNvSpPr txBox="1"/>
          <p:nvPr/>
        </p:nvSpPr>
        <p:spPr>
          <a:xfrm>
            <a:off x="2284412" y="132546"/>
            <a:ext cx="9752013" cy="646331"/>
          </a:xfrm>
          <a:prstGeom prst="rect">
            <a:avLst/>
          </a:prstGeom>
          <a:noFill/>
        </p:spPr>
        <p:txBody>
          <a:bodyPr wrap="square">
            <a:spAutoFit/>
          </a:bodyPr>
          <a:lstStyle/>
          <a:p>
            <a:pPr algn="ctr"/>
            <a:r>
              <a:rPr lang="en-US" sz="3600" b="1" i="1" dirty="0">
                <a:solidFill>
                  <a:schemeClr val="tx2"/>
                </a:solidFill>
              </a:rPr>
              <a:t>CONCLUSION and RECOMMENDATION</a:t>
            </a:r>
          </a:p>
        </p:txBody>
      </p:sp>
      <p:sp>
        <p:nvSpPr>
          <p:cNvPr id="7" name="TextBox 6">
            <a:extLst>
              <a:ext uri="{FF2B5EF4-FFF2-40B4-BE49-F238E27FC236}">
                <a16:creationId xmlns:a16="http://schemas.microsoft.com/office/drawing/2014/main" id="{D0AC92EF-F15F-4229-9B69-E2EBBF8EE8A3}"/>
              </a:ext>
            </a:extLst>
          </p:cNvPr>
          <p:cNvSpPr txBox="1"/>
          <p:nvPr/>
        </p:nvSpPr>
        <p:spPr>
          <a:xfrm>
            <a:off x="2664829" y="788818"/>
            <a:ext cx="8991178" cy="1384995"/>
          </a:xfrm>
          <a:prstGeom prst="rect">
            <a:avLst/>
          </a:prstGeom>
          <a:noFill/>
        </p:spPr>
        <p:txBody>
          <a:bodyPr wrap="square">
            <a:spAutoFit/>
          </a:bodyPr>
          <a:lstStyle/>
          <a:p>
            <a:r>
              <a:rPr lang="en-US" sz="2800" b="1" i="1" dirty="0">
                <a:solidFill>
                  <a:schemeClr val="tx2"/>
                </a:solidFill>
              </a:rPr>
              <a:t>a succinct summary of implications of the findings, general implications of the study, and suggestions for further research</a:t>
            </a:r>
          </a:p>
        </p:txBody>
      </p:sp>
    </p:spTree>
    <p:extLst>
      <p:ext uri="{BB962C8B-B14F-4D97-AF65-F5344CB8AC3E}">
        <p14:creationId xmlns:p14="http://schemas.microsoft.com/office/powerpoint/2010/main" val="224444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FFC84E4-A9EA-4D67-91EB-455401B790FA}"/>
              </a:ext>
            </a:extLst>
          </p:cNvPr>
          <p:cNvSpPr txBox="1">
            <a:spLocks/>
          </p:cNvSpPr>
          <p:nvPr/>
        </p:nvSpPr>
        <p:spPr>
          <a:xfrm>
            <a:off x="837981" y="381000"/>
            <a:ext cx="10512862" cy="877038"/>
          </a:xfrm>
          <a:prstGeom prst="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r>
              <a:rPr lang="en-US" sz="4000" b="1" dirty="0">
                <a:solidFill>
                  <a:schemeClr val="tx2"/>
                </a:solidFill>
              </a:rPr>
              <a:t>KESIMPULAN DAN REKOMENDASI</a:t>
            </a:r>
          </a:p>
        </p:txBody>
      </p:sp>
      <p:sp>
        <p:nvSpPr>
          <p:cNvPr id="11" name="Content Placeholder 2">
            <a:extLst>
              <a:ext uri="{FF2B5EF4-FFF2-40B4-BE49-F238E27FC236}">
                <a16:creationId xmlns:a16="http://schemas.microsoft.com/office/drawing/2014/main" id="{6198F070-ED92-452E-BB89-53E888E0E66B}"/>
              </a:ext>
            </a:extLst>
          </p:cNvPr>
          <p:cNvSpPr txBox="1">
            <a:spLocks/>
          </p:cNvSpPr>
          <p:nvPr/>
        </p:nvSpPr>
        <p:spPr>
          <a:xfrm>
            <a:off x="5256212" y="1476446"/>
            <a:ext cx="6781800" cy="5076754"/>
          </a:xfrm>
          <a:prstGeom prst="rect">
            <a:avLst/>
          </a:prstGeom>
        </p:spPr>
        <p:txBody>
          <a:bodyPr vert="horz" lIns="121899" tIns="60949" rIns="121899" bIns="60949" rtlCol="0">
            <a:normAutofit fontScale="92500" lnSpcReduction="2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r>
              <a:rPr lang="en-US" sz="3200" b="1" dirty="0">
                <a:solidFill>
                  <a:srgbClr val="002060"/>
                </a:solidFill>
                <a:latin typeface="Calibri" panose="020F0502020204030204" pitchFamily="34" charset="0"/>
                <a:ea typeface="Calibri" panose="020F0502020204030204" pitchFamily="34" charset="0"/>
              </a:rPr>
              <a:t>Bagian </a:t>
            </a:r>
            <a:r>
              <a:rPr lang="en-US" sz="3200" b="1" dirty="0" err="1">
                <a:solidFill>
                  <a:srgbClr val="002060"/>
                </a:solidFill>
                <a:latin typeface="Calibri" panose="020F0502020204030204" pitchFamily="34" charset="0"/>
                <a:ea typeface="Calibri" panose="020F0502020204030204" pitchFamily="34" charset="0"/>
              </a:rPr>
              <a:t>ini</a:t>
            </a:r>
            <a:r>
              <a:rPr lang="en-US" sz="3200" b="1" dirty="0">
                <a:solidFill>
                  <a:srgbClr val="002060"/>
                </a:solidFill>
                <a:latin typeface="Calibri" panose="020F0502020204030204" pitchFamily="34" charset="0"/>
                <a:ea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rPr>
              <a:t>terdiri</a:t>
            </a:r>
            <a:r>
              <a:rPr lang="en-US" sz="3200" b="1" dirty="0">
                <a:solidFill>
                  <a:srgbClr val="002060"/>
                </a:solidFill>
                <a:latin typeface="Calibri" panose="020F0502020204030204" pitchFamily="34" charset="0"/>
                <a:ea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rPr>
              <a:t>dari</a:t>
            </a:r>
            <a:r>
              <a:rPr lang="en-US" sz="3200" b="1" dirty="0">
                <a:solidFill>
                  <a:srgbClr val="002060"/>
                </a:solidFill>
                <a:latin typeface="Calibri" panose="020F0502020204030204" pitchFamily="34" charset="0"/>
                <a:ea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rPr>
              <a:t>simpulan</a:t>
            </a:r>
            <a:r>
              <a:rPr lang="en-US" sz="3200" b="1" dirty="0">
                <a:solidFill>
                  <a:srgbClr val="002060"/>
                </a:solidFill>
                <a:latin typeface="Calibri" panose="020F0502020204030204" pitchFamily="34" charset="0"/>
                <a:ea typeface="Calibri" panose="020F0502020204030204" pitchFamily="34" charset="0"/>
              </a:rPr>
              <a:t> dan </a:t>
            </a:r>
            <a:r>
              <a:rPr lang="en-US" sz="3200" b="1" dirty="0" err="1">
                <a:solidFill>
                  <a:srgbClr val="002060"/>
                </a:solidFill>
                <a:latin typeface="Calibri" panose="020F0502020204030204" pitchFamily="34" charset="0"/>
                <a:ea typeface="Calibri" panose="020F0502020204030204" pitchFamily="34" charset="0"/>
              </a:rPr>
              <a:t>rekomendasi</a:t>
            </a:r>
            <a:endParaRPr lang="en-US" sz="3200" b="1" dirty="0">
              <a:solidFill>
                <a:srgbClr val="002060"/>
              </a:solidFill>
              <a:latin typeface="Calibri" panose="020F0502020204030204" pitchFamily="34" charset="0"/>
              <a:ea typeface="Calibri" panose="020F0502020204030204" pitchFamily="34" charset="0"/>
            </a:endParaRPr>
          </a:p>
          <a:p>
            <a:pPr lvl="1"/>
            <a:r>
              <a:rPr lang="en-US" sz="2800" b="1" dirty="0" err="1">
                <a:solidFill>
                  <a:srgbClr val="002060"/>
                </a:solidFill>
                <a:latin typeface="Calibri" panose="020F0502020204030204" pitchFamily="34" charset="0"/>
                <a:ea typeface="Calibri" panose="020F0502020204030204" pitchFamily="34" charset="0"/>
              </a:rPr>
              <a:t>Simpulan</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berisi</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capaian</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penelitian</a:t>
            </a:r>
            <a:r>
              <a:rPr lang="en-US" sz="2800" b="1" dirty="0">
                <a:solidFill>
                  <a:srgbClr val="002060"/>
                </a:solidFill>
                <a:latin typeface="Calibri" panose="020F0502020204030204" pitchFamily="34" charset="0"/>
                <a:ea typeface="Calibri" panose="020F0502020204030204" pitchFamily="34" charset="0"/>
              </a:rPr>
              <a:t> yang </a:t>
            </a:r>
            <a:r>
              <a:rPr lang="en-US" sz="2800" b="1" dirty="0" err="1">
                <a:solidFill>
                  <a:srgbClr val="002060"/>
                </a:solidFill>
                <a:latin typeface="Calibri" panose="020F0502020204030204" pitchFamily="34" charset="0"/>
                <a:ea typeface="Calibri" panose="020F0502020204030204" pitchFamily="34" charset="0"/>
              </a:rPr>
              <a:t>disampaikan</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dalam</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bentuk</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pernyataan-pernyataan</a:t>
            </a:r>
            <a:r>
              <a:rPr lang="en-US" sz="2800" b="1" dirty="0">
                <a:solidFill>
                  <a:srgbClr val="002060"/>
                </a:solidFill>
                <a:latin typeface="Calibri" panose="020F0502020204030204" pitchFamily="34" charset="0"/>
                <a:ea typeface="Calibri" panose="020F0502020204030204" pitchFamily="34" charset="0"/>
              </a:rPr>
              <a:t> yang </a:t>
            </a:r>
            <a:r>
              <a:rPr lang="en-US" sz="2800" b="1" dirty="0" err="1">
                <a:solidFill>
                  <a:srgbClr val="002060"/>
                </a:solidFill>
                <a:latin typeface="Calibri" panose="020F0502020204030204" pitchFamily="34" charset="0"/>
                <a:ea typeface="Calibri" panose="020F0502020204030204" pitchFamily="34" charset="0"/>
              </a:rPr>
              <a:t>jelas</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singkat</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kritis</a:t>
            </a:r>
            <a:r>
              <a:rPr lang="en-US" sz="2800" b="1" dirty="0">
                <a:solidFill>
                  <a:srgbClr val="002060"/>
                </a:solidFill>
                <a:latin typeface="Calibri" panose="020F0502020204030204" pitchFamily="34" charset="0"/>
                <a:ea typeface="Calibri" panose="020F0502020204030204" pitchFamily="34" charset="0"/>
              </a:rPr>
              <a:t> dan </a:t>
            </a:r>
            <a:r>
              <a:rPr lang="en-US" sz="2800" b="1" dirty="0" err="1">
                <a:solidFill>
                  <a:srgbClr val="002060"/>
                </a:solidFill>
                <a:latin typeface="Calibri" panose="020F0502020204030204" pitchFamily="34" charset="0"/>
                <a:ea typeface="Calibri" panose="020F0502020204030204" pitchFamily="34" charset="0"/>
              </a:rPr>
              <a:t>argumentatif</a:t>
            </a:r>
            <a:r>
              <a:rPr lang="en-US" sz="2800" b="1" dirty="0">
                <a:solidFill>
                  <a:srgbClr val="002060"/>
                </a:solidFill>
                <a:latin typeface="Calibri" panose="020F0502020204030204" pitchFamily="34" charset="0"/>
                <a:ea typeface="Calibri" panose="020F0502020204030204" pitchFamily="34" charset="0"/>
              </a:rPr>
              <a:t> yang </a:t>
            </a:r>
            <a:r>
              <a:rPr lang="en-US" sz="2800" b="1" dirty="0" err="1">
                <a:solidFill>
                  <a:srgbClr val="002060"/>
                </a:solidFill>
                <a:latin typeface="Calibri" panose="020F0502020204030204" pitchFamily="34" charset="0"/>
                <a:ea typeface="Calibri" panose="020F0502020204030204" pitchFamily="34" charset="0"/>
              </a:rPr>
              <a:t>mengacu</a:t>
            </a:r>
            <a:r>
              <a:rPr lang="en-US" sz="2800" b="1" dirty="0">
                <a:solidFill>
                  <a:srgbClr val="002060"/>
                </a:solidFill>
                <a:latin typeface="Calibri" panose="020F0502020204030204" pitchFamily="34" charset="0"/>
                <a:ea typeface="Calibri" panose="020F0502020204030204" pitchFamily="34" charset="0"/>
              </a:rPr>
              <a:t> pada </a:t>
            </a:r>
            <a:r>
              <a:rPr lang="en-US" sz="2800" b="1" dirty="0" err="1">
                <a:solidFill>
                  <a:srgbClr val="002060"/>
                </a:solidFill>
                <a:latin typeface="Calibri" panose="020F0502020204030204" pitchFamily="34" charset="0"/>
                <a:ea typeface="Calibri" panose="020F0502020204030204" pitchFamily="34" charset="0"/>
              </a:rPr>
              <a:t>butir-butir</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tujuan</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penelitian</a:t>
            </a:r>
            <a:endParaRPr lang="en-US" sz="2800" b="1" dirty="0">
              <a:solidFill>
                <a:srgbClr val="002060"/>
              </a:solidFill>
              <a:latin typeface="Calibri" panose="020F0502020204030204" pitchFamily="34" charset="0"/>
              <a:ea typeface="Calibri" panose="020F0502020204030204" pitchFamily="34" charset="0"/>
            </a:endParaRPr>
          </a:p>
          <a:p>
            <a:pPr lvl="1"/>
            <a:r>
              <a:rPr lang="en-US" sz="2800" b="1" dirty="0" err="1">
                <a:solidFill>
                  <a:srgbClr val="002060"/>
                </a:solidFill>
                <a:latin typeface="Calibri" panose="020F0502020204030204" pitchFamily="34" charset="0"/>
                <a:ea typeface="Calibri" panose="020F0502020204030204" pitchFamily="34" charset="0"/>
              </a:rPr>
              <a:t>Rekomendasi</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berisi</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tindak</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lanjut</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dari</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hasil</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atau</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temuan</a:t>
            </a:r>
            <a:r>
              <a:rPr lang="en-US" sz="2800" b="1" dirty="0">
                <a:solidFill>
                  <a:srgbClr val="002060"/>
                </a:solidFill>
                <a:latin typeface="Calibri" panose="020F0502020204030204" pitchFamily="34" charset="0"/>
                <a:ea typeface="Calibri" panose="020F0502020204030204" pitchFamily="34" charset="0"/>
              </a:rPr>
              <a:t> yang </a:t>
            </a:r>
            <a:r>
              <a:rPr lang="en-US" sz="2800" b="1" dirty="0" err="1">
                <a:solidFill>
                  <a:srgbClr val="002060"/>
                </a:solidFill>
                <a:latin typeface="Calibri" panose="020F0502020204030204" pitchFamily="34" charset="0"/>
                <a:ea typeface="Calibri" panose="020F0502020204030204" pitchFamily="34" charset="0"/>
              </a:rPr>
              <a:t>dinyatakan</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dalam</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simpulan</a:t>
            </a:r>
            <a:r>
              <a:rPr lang="en-US" sz="2800" b="1" dirty="0">
                <a:solidFill>
                  <a:srgbClr val="002060"/>
                </a:solidFill>
                <a:latin typeface="Calibri" panose="020F0502020204030204" pitchFamily="34" charset="0"/>
                <a:ea typeface="Calibri" panose="020F0502020204030204" pitchFamily="34" charset="0"/>
              </a:rPr>
              <a:t>. </a:t>
            </a:r>
          </a:p>
          <a:p>
            <a:pPr lvl="1"/>
            <a:r>
              <a:rPr lang="en-US" sz="2800" b="1" dirty="0" err="1">
                <a:solidFill>
                  <a:srgbClr val="002060"/>
                </a:solidFill>
                <a:latin typeface="Calibri" panose="020F0502020204030204" pitchFamily="34" charset="0"/>
                <a:ea typeface="Calibri" panose="020F0502020204030204" pitchFamily="34" charset="0"/>
              </a:rPr>
              <a:t>Rekomendasi</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berisi</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hal</a:t>
            </a:r>
            <a:r>
              <a:rPr lang="en-US" sz="2800" b="1" dirty="0">
                <a:solidFill>
                  <a:srgbClr val="002060"/>
                </a:solidFill>
                <a:latin typeface="Calibri" panose="020F0502020204030204" pitchFamily="34" charset="0"/>
                <a:ea typeface="Calibri" panose="020F0502020204030204" pitchFamily="34" charset="0"/>
              </a:rPr>
              <a:t> yang </a:t>
            </a:r>
            <a:r>
              <a:rPr lang="en-US" sz="2800" b="1" dirty="0" err="1">
                <a:solidFill>
                  <a:srgbClr val="002060"/>
                </a:solidFill>
                <a:latin typeface="Calibri" panose="020F0502020204030204" pitchFamily="34" charset="0"/>
                <a:ea typeface="Calibri" panose="020F0502020204030204" pitchFamily="34" charset="0"/>
              </a:rPr>
              <a:t>perlu</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dimanfaatkan</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dari</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hasil</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penelitian</a:t>
            </a:r>
            <a:r>
              <a:rPr lang="en-US" sz="2800" b="1" dirty="0">
                <a:solidFill>
                  <a:srgbClr val="002060"/>
                </a:solidFill>
                <a:latin typeface="Calibri" panose="020F0502020204030204" pitchFamily="34" charset="0"/>
                <a:ea typeface="Calibri" panose="020F0502020204030204" pitchFamily="34" charset="0"/>
              </a:rPr>
              <a:t> yang </a:t>
            </a:r>
            <a:r>
              <a:rPr lang="en-US" sz="2800" b="1" dirty="0" err="1">
                <a:solidFill>
                  <a:srgbClr val="002060"/>
                </a:solidFill>
                <a:latin typeface="Calibri" panose="020F0502020204030204" pitchFamily="34" charset="0"/>
                <a:ea typeface="Calibri" panose="020F0502020204030204" pitchFamily="34" charset="0"/>
              </a:rPr>
              <a:t>diperoleh</a:t>
            </a:r>
            <a:r>
              <a:rPr lang="en-US" sz="2800" b="1" dirty="0">
                <a:solidFill>
                  <a:srgbClr val="002060"/>
                </a:solidFill>
                <a:latin typeface="Calibri" panose="020F0502020204030204" pitchFamily="34" charset="0"/>
                <a:ea typeface="Calibri" panose="020F0502020204030204" pitchFamily="34" charset="0"/>
              </a:rPr>
              <a:t> dan </a:t>
            </a:r>
            <a:r>
              <a:rPr lang="en-US" sz="2800" b="1" dirty="0" err="1">
                <a:solidFill>
                  <a:srgbClr val="002060"/>
                </a:solidFill>
                <a:latin typeface="Calibri" panose="020F0502020204030204" pitchFamily="34" charset="0"/>
                <a:ea typeface="Calibri" panose="020F0502020204030204" pitchFamily="34" charset="0"/>
              </a:rPr>
              <a:t>kemungkinan</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penelitian</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berikutnya</a:t>
            </a:r>
            <a:r>
              <a:rPr lang="en-US" sz="2800" b="1" dirty="0">
                <a:solidFill>
                  <a:srgbClr val="002060"/>
                </a:solidFill>
                <a:latin typeface="Calibri" panose="020F0502020204030204" pitchFamily="34" charset="0"/>
                <a:ea typeface="Calibri" panose="020F0502020204030204" pitchFamily="34" charset="0"/>
              </a:rPr>
              <a:t> yang </a:t>
            </a:r>
            <a:r>
              <a:rPr lang="en-US" sz="2800" b="1" dirty="0" err="1">
                <a:solidFill>
                  <a:srgbClr val="002060"/>
                </a:solidFill>
                <a:latin typeface="Calibri" panose="020F0502020204030204" pitchFamily="34" charset="0"/>
                <a:ea typeface="Calibri" panose="020F0502020204030204" pitchFamily="34" charset="0"/>
              </a:rPr>
              <a:t>perlu</a:t>
            </a:r>
            <a:r>
              <a:rPr lang="en-US" sz="2800" b="1" dirty="0">
                <a:solidFill>
                  <a:srgbClr val="002060"/>
                </a:solidFill>
                <a:latin typeface="Calibri" panose="020F0502020204030204" pitchFamily="34" charset="0"/>
                <a:ea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rPr>
              <a:t>dilakukan</a:t>
            </a:r>
            <a:endParaRPr lang="en-US" sz="4000" b="1" dirty="0">
              <a:solidFill>
                <a:srgbClr val="002060"/>
              </a:solidFill>
            </a:endParaRPr>
          </a:p>
        </p:txBody>
      </p:sp>
      <p:sp>
        <p:nvSpPr>
          <p:cNvPr id="3" name="Content Placeholder 2"/>
          <p:cNvSpPr>
            <a:spLocks noGrp="1"/>
          </p:cNvSpPr>
          <p:nvPr>
            <p:ph idx="1"/>
          </p:nvPr>
        </p:nvSpPr>
        <p:spPr>
          <a:xfrm>
            <a:off x="912812" y="1981200"/>
            <a:ext cx="4362928" cy="4075230"/>
          </a:xfrm>
        </p:spPr>
        <p:txBody>
          <a:bodyPr/>
          <a:lstStyle/>
          <a:p>
            <a:endParaRPr lang="en-US" dirty="0"/>
          </a:p>
        </p:txBody>
      </p:sp>
      <p:pic>
        <p:nvPicPr>
          <p:cNvPr id="7" name="Picture 6" descr="Geoffrey Philp: In Praise of &lt;strong&gt;Mangoes&lt;/strong&g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812" y="1981200"/>
            <a:ext cx="4343400" cy="4075230"/>
          </a:xfrm>
          <a:prstGeom prst="rect">
            <a:avLst/>
          </a:prstGeom>
        </p:spPr>
      </p:pic>
    </p:spTree>
    <p:extLst>
      <p:ext uri="{BB962C8B-B14F-4D97-AF65-F5344CB8AC3E}">
        <p14:creationId xmlns:p14="http://schemas.microsoft.com/office/powerpoint/2010/main" val="5639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5942012" y="2438400"/>
            <a:ext cx="5562600" cy="2971800"/>
          </a:xfrm>
          <a:prstGeom prst="rect">
            <a:avLst/>
          </a:prstGeom>
          <a:noFill/>
        </p:spPr>
        <p:txBody>
          <a:bodyPr rtlCol="0">
            <a:noAutofit/>
          </a:bodyPr>
          <a:lstStyle/>
          <a:p>
            <a:pPr algn="r" defTabSz="914400">
              <a:spcBef>
                <a:spcPct val="0"/>
              </a:spcBef>
              <a:defRPr/>
            </a:pPr>
            <a:r>
              <a:rPr lang="en-US" sz="4400" b="1" dirty="0" err="1">
                <a:solidFill>
                  <a:srgbClr val="FFFFFF"/>
                </a:solidFill>
                <a:latin typeface="Book Antiqua" pitchFamily="18" charset="0"/>
                <a:ea typeface="+mj-ea"/>
                <a:cs typeface="+mj-cs"/>
              </a:rPr>
              <a:t>Beberapa</a:t>
            </a:r>
            <a:r>
              <a:rPr lang="en-US" sz="4400" b="1" dirty="0">
                <a:solidFill>
                  <a:srgbClr val="FFFFFF"/>
                </a:solidFill>
                <a:latin typeface="Book Antiqua" pitchFamily="18" charset="0"/>
                <a:ea typeface="+mj-ea"/>
                <a:cs typeface="+mj-cs"/>
              </a:rPr>
              <a:t> </a:t>
            </a:r>
            <a:r>
              <a:rPr lang="en-US" sz="4400" b="1" dirty="0" err="1">
                <a:solidFill>
                  <a:srgbClr val="FFFFFF"/>
                </a:solidFill>
                <a:latin typeface="Book Antiqua" pitchFamily="18" charset="0"/>
                <a:ea typeface="+mj-ea"/>
                <a:cs typeface="+mj-cs"/>
              </a:rPr>
              <a:t>Pertimbangan</a:t>
            </a:r>
            <a:r>
              <a:rPr lang="en-US" sz="4400" b="1" dirty="0">
                <a:solidFill>
                  <a:srgbClr val="FFFFFF"/>
                </a:solidFill>
                <a:latin typeface="Book Antiqua" pitchFamily="18" charset="0"/>
                <a:ea typeface="+mj-ea"/>
                <a:cs typeface="+mj-cs"/>
              </a:rPr>
              <a:t> </a:t>
            </a:r>
            <a:r>
              <a:rPr lang="en-US" sz="4400" b="1" dirty="0" err="1">
                <a:solidFill>
                  <a:srgbClr val="FFFFFF"/>
                </a:solidFill>
                <a:latin typeface="Book Antiqua" pitchFamily="18" charset="0"/>
                <a:ea typeface="+mj-ea"/>
                <a:cs typeface="+mj-cs"/>
              </a:rPr>
              <a:t>Dalam</a:t>
            </a:r>
            <a:r>
              <a:rPr lang="en-US" sz="4400" b="1" dirty="0">
                <a:solidFill>
                  <a:srgbClr val="FFFFFF"/>
                </a:solidFill>
                <a:latin typeface="Book Antiqua" pitchFamily="18" charset="0"/>
                <a:ea typeface="+mj-ea"/>
                <a:cs typeface="+mj-cs"/>
              </a:rPr>
              <a:t>  </a:t>
            </a:r>
            <a:r>
              <a:rPr lang="en-US" sz="4400" b="1" dirty="0" err="1">
                <a:solidFill>
                  <a:srgbClr val="FFFFFF"/>
                </a:solidFill>
                <a:latin typeface="Book Antiqua" pitchFamily="18" charset="0"/>
                <a:ea typeface="+mj-ea"/>
                <a:cs typeface="+mj-cs"/>
              </a:rPr>
              <a:t>Penulisan</a:t>
            </a:r>
            <a:r>
              <a:rPr lang="en-US" sz="4400" b="1" dirty="0">
                <a:solidFill>
                  <a:srgbClr val="FFFFFF"/>
                </a:solidFill>
                <a:latin typeface="Book Antiqua" pitchFamily="18" charset="0"/>
                <a:ea typeface="+mj-ea"/>
                <a:cs typeface="+mj-cs"/>
              </a:rPr>
              <a:t> </a:t>
            </a:r>
            <a:r>
              <a:rPr lang="en-US" sz="4400" b="1" dirty="0" err="1">
                <a:solidFill>
                  <a:srgbClr val="FFFFFF"/>
                </a:solidFill>
                <a:latin typeface="Book Antiqua" pitchFamily="18" charset="0"/>
                <a:ea typeface="+mj-ea"/>
                <a:cs typeface="+mj-cs"/>
              </a:rPr>
              <a:t>Artikel</a:t>
            </a:r>
            <a:r>
              <a:rPr lang="en-US" sz="4400" b="1" dirty="0">
                <a:solidFill>
                  <a:srgbClr val="FFFFFF"/>
                </a:solidFill>
                <a:latin typeface="Book Antiqua" pitchFamily="18" charset="0"/>
                <a:ea typeface="+mj-ea"/>
                <a:cs typeface="+mj-cs"/>
              </a:rPr>
              <a:t> </a:t>
            </a:r>
            <a:r>
              <a:rPr lang="en-US" sz="4400" b="1" dirty="0" err="1">
                <a:solidFill>
                  <a:srgbClr val="FFFFFF"/>
                </a:solidFill>
                <a:latin typeface="Book Antiqua" pitchFamily="18" charset="0"/>
                <a:ea typeface="+mj-ea"/>
                <a:cs typeface="+mj-cs"/>
              </a:rPr>
              <a:t>Ilmiah</a:t>
            </a:r>
            <a:endParaRPr lang="en-US" sz="4400" b="1" dirty="0">
              <a:solidFill>
                <a:srgbClr val="FFFFFF"/>
              </a:solidFill>
              <a:latin typeface="Book Antiqua" pitchFamily="18" charset="0"/>
              <a:ea typeface="+mj-ea"/>
              <a:cs typeface="+mj-cs"/>
            </a:endParaRPr>
          </a:p>
        </p:txBody>
      </p:sp>
      <p:pic>
        <p:nvPicPr>
          <p:cNvPr id="4" name="Picture 3" descr="tips-for-writing-articles.jpg"/>
          <p:cNvPicPr>
            <a:picLocks noChangeAspect="1"/>
          </p:cNvPicPr>
          <p:nvPr/>
        </p:nvPicPr>
        <p:blipFill>
          <a:blip r:embed="rId2"/>
          <a:stretch>
            <a:fillRect/>
          </a:stretch>
        </p:blipFill>
        <p:spPr>
          <a:xfrm>
            <a:off x="760412" y="1219200"/>
            <a:ext cx="4953000" cy="4953000"/>
          </a:xfrm>
          <a:prstGeom prst="ellipse">
            <a:avLst/>
          </a:prstGeom>
          <a:ln>
            <a:noFill/>
          </a:ln>
          <a:effectLst>
            <a:softEdge rad="317500"/>
          </a:effectLst>
        </p:spPr>
      </p:pic>
    </p:spTree>
    <p:extLst>
      <p:ext uri="{BB962C8B-B14F-4D97-AF65-F5344CB8AC3E}">
        <p14:creationId xmlns:p14="http://schemas.microsoft.com/office/powerpoint/2010/main" val="131975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989012" y="609600"/>
            <a:ext cx="6553200" cy="5257800"/>
          </a:xfrm>
          <a:noFill/>
        </p:spPr>
        <p:txBody>
          <a:bodyPr>
            <a:normAutofit lnSpcReduction="10000"/>
          </a:bodyPr>
          <a:lstStyle/>
          <a:p>
            <a:pPr marL="609600" indent="-609600">
              <a:lnSpc>
                <a:spcPct val="80000"/>
              </a:lnSpc>
            </a:pPr>
            <a:r>
              <a:rPr lang="en-US" b="1" dirty="0" err="1">
                <a:solidFill>
                  <a:srgbClr val="FFFF66"/>
                </a:solidFill>
                <a:latin typeface="Verdana" pitchFamily="34" charset="0"/>
              </a:rPr>
              <a:t>Jelas</a:t>
            </a:r>
            <a:r>
              <a:rPr lang="en-US" b="1" dirty="0">
                <a:solidFill>
                  <a:srgbClr val="FFFF66"/>
                </a:solidFill>
                <a:latin typeface="Verdana" pitchFamily="34" charset="0"/>
              </a:rPr>
              <a:t> </a:t>
            </a:r>
            <a:r>
              <a:rPr lang="en-US" b="1" dirty="0" err="1">
                <a:solidFill>
                  <a:srgbClr val="FFFF66"/>
                </a:solidFill>
                <a:latin typeface="Verdana" pitchFamily="34" charset="0"/>
              </a:rPr>
              <a:t>dan</a:t>
            </a:r>
            <a:r>
              <a:rPr lang="en-US" b="1" dirty="0">
                <a:solidFill>
                  <a:srgbClr val="FFFF66"/>
                </a:solidFill>
                <a:latin typeface="Verdana" pitchFamily="34" charset="0"/>
              </a:rPr>
              <a:t> </a:t>
            </a:r>
            <a:r>
              <a:rPr lang="en-US" b="1" dirty="0" err="1">
                <a:solidFill>
                  <a:srgbClr val="FFFF66"/>
                </a:solidFill>
                <a:latin typeface="Verdana" pitchFamily="34" charset="0"/>
              </a:rPr>
              <a:t>kalimat</a:t>
            </a:r>
            <a:r>
              <a:rPr lang="en-US" b="1" dirty="0">
                <a:solidFill>
                  <a:srgbClr val="FFFF66"/>
                </a:solidFill>
                <a:latin typeface="Verdana" pitchFamily="34" charset="0"/>
              </a:rPr>
              <a:t> </a:t>
            </a:r>
            <a:r>
              <a:rPr lang="en-US" b="1" dirty="0" err="1">
                <a:solidFill>
                  <a:srgbClr val="FFFF66"/>
                </a:solidFill>
                <a:latin typeface="Verdana" pitchFamily="34" charset="0"/>
              </a:rPr>
              <a:t>sederhana</a:t>
            </a:r>
            <a:r>
              <a:rPr lang="en-US" b="1" dirty="0">
                <a:solidFill>
                  <a:srgbClr val="FFFF66"/>
                </a:solidFill>
                <a:latin typeface="Verdana" pitchFamily="34" charset="0"/>
              </a:rPr>
              <a:t> </a:t>
            </a:r>
          </a:p>
          <a:p>
            <a:pPr marL="609600" indent="-609600">
              <a:lnSpc>
                <a:spcPct val="80000"/>
              </a:lnSpc>
            </a:pPr>
            <a:r>
              <a:rPr lang="en-US" b="1" dirty="0" err="1">
                <a:solidFill>
                  <a:srgbClr val="FFFF66"/>
                </a:solidFill>
                <a:latin typeface="Verdana" pitchFamily="34" charset="0"/>
              </a:rPr>
              <a:t>Gunakan</a:t>
            </a:r>
            <a:r>
              <a:rPr lang="en-US" b="1" dirty="0">
                <a:solidFill>
                  <a:srgbClr val="FFFF66"/>
                </a:solidFill>
                <a:latin typeface="Verdana" pitchFamily="34" charset="0"/>
              </a:rPr>
              <a:t> </a:t>
            </a:r>
            <a:r>
              <a:rPr lang="en-US" b="1" dirty="0" err="1">
                <a:solidFill>
                  <a:srgbClr val="FFFF66"/>
                </a:solidFill>
                <a:latin typeface="Verdana" pitchFamily="34" charset="0"/>
              </a:rPr>
              <a:t>terminologi</a:t>
            </a:r>
            <a:r>
              <a:rPr lang="en-US" b="1" dirty="0">
                <a:solidFill>
                  <a:srgbClr val="FFFF66"/>
                </a:solidFill>
                <a:latin typeface="Verdana" pitchFamily="34" charset="0"/>
              </a:rPr>
              <a:t> </a:t>
            </a:r>
            <a:r>
              <a:rPr lang="en-US" b="1" dirty="0" err="1">
                <a:solidFill>
                  <a:srgbClr val="FFFF66"/>
                </a:solidFill>
                <a:latin typeface="Verdana" pitchFamily="34" charset="0"/>
              </a:rPr>
              <a:t>dengan</a:t>
            </a:r>
            <a:r>
              <a:rPr lang="en-US" b="1" dirty="0">
                <a:solidFill>
                  <a:srgbClr val="FFFF66"/>
                </a:solidFill>
                <a:latin typeface="Verdana" pitchFamily="34" charset="0"/>
              </a:rPr>
              <a:t> </a:t>
            </a:r>
            <a:r>
              <a:rPr lang="en-US" b="1" dirty="0" err="1">
                <a:solidFill>
                  <a:srgbClr val="FFFF66"/>
                </a:solidFill>
                <a:latin typeface="Verdana" pitchFamily="34" charset="0"/>
              </a:rPr>
              <a:t>hati-hati</a:t>
            </a:r>
            <a:endParaRPr lang="en-US" b="1" dirty="0">
              <a:solidFill>
                <a:srgbClr val="FFFF66"/>
              </a:solidFill>
              <a:latin typeface="Verdana" pitchFamily="34" charset="0"/>
            </a:endParaRPr>
          </a:p>
          <a:p>
            <a:pPr marL="609600" indent="-609600">
              <a:lnSpc>
                <a:spcPct val="80000"/>
              </a:lnSpc>
            </a:pPr>
            <a:r>
              <a:rPr lang="en-US" b="1" dirty="0" err="1">
                <a:solidFill>
                  <a:srgbClr val="FFFF66"/>
                </a:solidFill>
                <a:latin typeface="Verdana" pitchFamily="34" charset="0"/>
              </a:rPr>
              <a:t>Gunakan</a:t>
            </a:r>
            <a:r>
              <a:rPr lang="en-US" b="1" dirty="0">
                <a:solidFill>
                  <a:srgbClr val="FFFF66"/>
                </a:solidFill>
                <a:latin typeface="Verdana" pitchFamily="34" charset="0"/>
              </a:rPr>
              <a:t> </a:t>
            </a:r>
            <a:r>
              <a:rPr lang="en-US" b="1" dirty="0" err="1">
                <a:solidFill>
                  <a:srgbClr val="FFFF66"/>
                </a:solidFill>
                <a:latin typeface="Verdana" pitchFamily="34" charset="0"/>
              </a:rPr>
              <a:t>tata</a:t>
            </a:r>
            <a:r>
              <a:rPr lang="en-US" b="1" dirty="0">
                <a:solidFill>
                  <a:srgbClr val="FFFF66"/>
                </a:solidFill>
                <a:latin typeface="Verdana" pitchFamily="34" charset="0"/>
              </a:rPr>
              <a:t> </a:t>
            </a:r>
            <a:r>
              <a:rPr lang="en-US" b="1" dirty="0" err="1">
                <a:solidFill>
                  <a:srgbClr val="FFFF66"/>
                </a:solidFill>
                <a:latin typeface="Verdana" pitchFamily="34" charset="0"/>
              </a:rPr>
              <a:t>bahasa</a:t>
            </a:r>
            <a:r>
              <a:rPr lang="en-US" b="1" dirty="0">
                <a:solidFill>
                  <a:srgbClr val="FFFF66"/>
                </a:solidFill>
                <a:latin typeface="Verdana" pitchFamily="34" charset="0"/>
              </a:rPr>
              <a:t>, </a:t>
            </a:r>
            <a:r>
              <a:rPr lang="en-US" b="1" dirty="0" err="1">
                <a:solidFill>
                  <a:srgbClr val="FFFF66"/>
                </a:solidFill>
                <a:latin typeface="Verdana" pitchFamily="34" charset="0"/>
              </a:rPr>
              <a:t>penggunaan</a:t>
            </a:r>
            <a:r>
              <a:rPr lang="en-US" b="1" dirty="0">
                <a:solidFill>
                  <a:srgbClr val="FFFF66"/>
                </a:solidFill>
                <a:latin typeface="Verdana" pitchFamily="34" charset="0"/>
              </a:rPr>
              <a:t> </a:t>
            </a:r>
            <a:r>
              <a:rPr lang="en-US" b="1" dirty="0" err="1">
                <a:solidFill>
                  <a:srgbClr val="FFFF66"/>
                </a:solidFill>
                <a:latin typeface="Verdana" pitchFamily="34" charset="0"/>
              </a:rPr>
              <a:t>dan</a:t>
            </a:r>
            <a:r>
              <a:rPr lang="en-US" b="1" dirty="0">
                <a:solidFill>
                  <a:srgbClr val="FFFF66"/>
                </a:solidFill>
                <a:latin typeface="Verdana" pitchFamily="34" charset="0"/>
              </a:rPr>
              <a:t> </a:t>
            </a:r>
            <a:r>
              <a:rPr lang="en-US" b="1" dirty="0" err="1">
                <a:solidFill>
                  <a:srgbClr val="FFFF66"/>
                </a:solidFill>
                <a:latin typeface="Verdana" pitchFamily="34" charset="0"/>
              </a:rPr>
              <a:t>pemilihan</a:t>
            </a:r>
            <a:r>
              <a:rPr lang="en-US" b="1" dirty="0">
                <a:solidFill>
                  <a:srgbClr val="FFFF66"/>
                </a:solidFill>
                <a:latin typeface="Verdana" pitchFamily="34" charset="0"/>
              </a:rPr>
              <a:t> </a:t>
            </a:r>
            <a:r>
              <a:rPr lang="en-US" b="1" dirty="0" err="1">
                <a:solidFill>
                  <a:srgbClr val="FFFF66"/>
                </a:solidFill>
                <a:latin typeface="Verdana" pitchFamily="34" charset="0"/>
              </a:rPr>
              <a:t>kata</a:t>
            </a:r>
            <a:r>
              <a:rPr lang="en-US" b="1" dirty="0">
                <a:solidFill>
                  <a:srgbClr val="FFFF66"/>
                </a:solidFill>
                <a:latin typeface="Verdana" pitchFamily="34" charset="0"/>
              </a:rPr>
              <a:t> </a:t>
            </a:r>
            <a:r>
              <a:rPr lang="en-US" b="1" dirty="0" err="1">
                <a:solidFill>
                  <a:srgbClr val="FFFF66"/>
                </a:solidFill>
                <a:latin typeface="Verdana" pitchFamily="34" charset="0"/>
              </a:rPr>
              <a:t>atau</a:t>
            </a:r>
            <a:r>
              <a:rPr lang="en-US" b="1" dirty="0">
                <a:solidFill>
                  <a:srgbClr val="FFFF66"/>
                </a:solidFill>
                <a:latin typeface="Verdana" pitchFamily="34" charset="0"/>
              </a:rPr>
              <a:t> </a:t>
            </a:r>
            <a:r>
              <a:rPr lang="en-US" b="1" dirty="0" err="1">
                <a:solidFill>
                  <a:srgbClr val="FFFF66"/>
                </a:solidFill>
                <a:latin typeface="Verdana" pitchFamily="34" charset="0"/>
              </a:rPr>
              <a:t>istilah</a:t>
            </a:r>
            <a:r>
              <a:rPr lang="en-US" b="1" dirty="0">
                <a:solidFill>
                  <a:srgbClr val="FFFF66"/>
                </a:solidFill>
                <a:latin typeface="Verdana" pitchFamily="34" charset="0"/>
              </a:rPr>
              <a:t> yang </a:t>
            </a:r>
            <a:r>
              <a:rPr lang="en-US" b="1" dirty="0" err="1">
                <a:solidFill>
                  <a:srgbClr val="FFFF66"/>
                </a:solidFill>
                <a:latin typeface="Verdana" pitchFamily="34" charset="0"/>
              </a:rPr>
              <a:t>baik</a:t>
            </a:r>
            <a:r>
              <a:rPr lang="en-US" b="1" dirty="0">
                <a:solidFill>
                  <a:srgbClr val="FFFF66"/>
                </a:solidFill>
                <a:latin typeface="Verdana" pitchFamily="34" charset="0"/>
              </a:rPr>
              <a:t> </a:t>
            </a:r>
            <a:r>
              <a:rPr lang="en-US" b="1" dirty="0" err="1">
                <a:solidFill>
                  <a:srgbClr val="FFFF66"/>
                </a:solidFill>
                <a:latin typeface="Verdana" pitchFamily="34" charset="0"/>
              </a:rPr>
              <a:t>dan</a:t>
            </a:r>
            <a:r>
              <a:rPr lang="en-US" b="1" dirty="0">
                <a:solidFill>
                  <a:srgbClr val="FFFF66"/>
                </a:solidFill>
                <a:latin typeface="Verdana" pitchFamily="34" charset="0"/>
              </a:rPr>
              <a:t> </a:t>
            </a:r>
            <a:r>
              <a:rPr lang="en-US" b="1" dirty="0" err="1">
                <a:solidFill>
                  <a:srgbClr val="FFFF66"/>
                </a:solidFill>
                <a:latin typeface="Verdana" pitchFamily="34" charset="0"/>
              </a:rPr>
              <a:t>benar</a:t>
            </a:r>
            <a:r>
              <a:rPr lang="en-US" b="1" dirty="0">
                <a:solidFill>
                  <a:srgbClr val="FFFF66"/>
                </a:solidFill>
                <a:latin typeface="Verdana" pitchFamily="34" charset="0"/>
              </a:rPr>
              <a:t> </a:t>
            </a:r>
          </a:p>
          <a:p>
            <a:pPr marL="609600" indent="-609600">
              <a:lnSpc>
                <a:spcPct val="80000"/>
              </a:lnSpc>
            </a:pPr>
            <a:r>
              <a:rPr lang="en-US" b="1" dirty="0" err="1">
                <a:solidFill>
                  <a:srgbClr val="FFFF66"/>
                </a:solidFill>
                <a:latin typeface="Verdana" pitchFamily="34" charset="0"/>
              </a:rPr>
              <a:t>Gunakan</a:t>
            </a:r>
            <a:r>
              <a:rPr lang="en-US" b="1" dirty="0">
                <a:solidFill>
                  <a:srgbClr val="FFFF66"/>
                </a:solidFill>
                <a:latin typeface="Verdana" pitchFamily="34" charset="0"/>
              </a:rPr>
              <a:t> </a:t>
            </a:r>
            <a:r>
              <a:rPr lang="en-US" b="1" dirty="0" err="1">
                <a:solidFill>
                  <a:srgbClr val="FFFF66"/>
                </a:solidFill>
                <a:latin typeface="Verdana" pitchFamily="34" charset="0"/>
              </a:rPr>
              <a:t>kalimat</a:t>
            </a:r>
            <a:r>
              <a:rPr lang="en-US" b="1" dirty="0">
                <a:solidFill>
                  <a:srgbClr val="FFFF66"/>
                </a:solidFill>
                <a:latin typeface="Verdana" pitchFamily="34" charset="0"/>
              </a:rPr>
              <a:t> </a:t>
            </a:r>
            <a:r>
              <a:rPr lang="en-US" b="1" dirty="0" err="1">
                <a:solidFill>
                  <a:srgbClr val="FFFF66"/>
                </a:solidFill>
                <a:latin typeface="Verdana" pitchFamily="34" charset="0"/>
              </a:rPr>
              <a:t>langsung</a:t>
            </a:r>
            <a:r>
              <a:rPr lang="en-US" b="1" dirty="0">
                <a:solidFill>
                  <a:srgbClr val="FFFF66"/>
                </a:solidFill>
                <a:latin typeface="Verdana" pitchFamily="34" charset="0"/>
              </a:rPr>
              <a:t> </a:t>
            </a:r>
            <a:r>
              <a:rPr lang="en-US" b="1" dirty="0" err="1">
                <a:solidFill>
                  <a:srgbClr val="FFFF66"/>
                </a:solidFill>
                <a:latin typeface="Verdana" pitchFamily="34" charset="0"/>
              </a:rPr>
              <a:t>dan</a:t>
            </a:r>
            <a:r>
              <a:rPr lang="en-US" b="1" dirty="0">
                <a:solidFill>
                  <a:srgbClr val="FFFF66"/>
                </a:solidFill>
                <a:latin typeface="Verdana" pitchFamily="34" charset="0"/>
              </a:rPr>
              <a:t> </a:t>
            </a:r>
            <a:r>
              <a:rPr lang="en-US" b="1" dirty="0" err="1">
                <a:solidFill>
                  <a:srgbClr val="FFFF66"/>
                </a:solidFill>
                <a:latin typeface="Verdana" pitchFamily="34" charset="0"/>
              </a:rPr>
              <a:t>kalimat</a:t>
            </a:r>
            <a:r>
              <a:rPr lang="en-US" b="1" dirty="0">
                <a:solidFill>
                  <a:srgbClr val="FFFF66"/>
                </a:solidFill>
                <a:latin typeface="Verdana" pitchFamily="34" charset="0"/>
              </a:rPr>
              <a:t> </a:t>
            </a:r>
            <a:r>
              <a:rPr lang="en-US" b="1" dirty="0" err="1">
                <a:solidFill>
                  <a:srgbClr val="FFFF66"/>
                </a:solidFill>
                <a:latin typeface="Verdana" pitchFamily="34" charset="0"/>
              </a:rPr>
              <a:t>positif</a:t>
            </a:r>
            <a:r>
              <a:rPr lang="en-US" b="1" dirty="0">
                <a:solidFill>
                  <a:srgbClr val="FFFF66"/>
                </a:solidFill>
                <a:latin typeface="Verdana" pitchFamily="34" charset="0"/>
              </a:rPr>
              <a:t>, </a:t>
            </a:r>
            <a:r>
              <a:rPr lang="en-US" b="1" dirty="0" err="1">
                <a:solidFill>
                  <a:srgbClr val="FFFF66"/>
                </a:solidFill>
                <a:latin typeface="Verdana" pitchFamily="34" charset="0"/>
              </a:rPr>
              <a:t>hindari</a:t>
            </a:r>
            <a:r>
              <a:rPr lang="en-US" b="1" dirty="0">
                <a:solidFill>
                  <a:srgbClr val="FFFF66"/>
                </a:solidFill>
                <a:latin typeface="Verdana" pitchFamily="34" charset="0"/>
              </a:rPr>
              <a:t> </a:t>
            </a:r>
            <a:r>
              <a:rPr lang="en-US" b="1" dirty="0" err="1">
                <a:solidFill>
                  <a:srgbClr val="FFFF66"/>
                </a:solidFill>
                <a:latin typeface="Verdana" pitchFamily="34" charset="0"/>
              </a:rPr>
              <a:t>kata</a:t>
            </a:r>
            <a:r>
              <a:rPr lang="en-US" b="1" dirty="0">
                <a:solidFill>
                  <a:srgbClr val="FFFF66"/>
                </a:solidFill>
                <a:latin typeface="Verdana" pitchFamily="34" charset="0"/>
              </a:rPr>
              <a:t> </a:t>
            </a:r>
            <a:r>
              <a:rPr lang="en-US" b="1" dirty="0" err="1">
                <a:solidFill>
                  <a:srgbClr val="FFFF66"/>
                </a:solidFill>
                <a:latin typeface="Verdana" pitchFamily="34" charset="0"/>
              </a:rPr>
              <a:t>dan</a:t>
            </a:r>
            <a:r>
              <a:rPr lang="en-US" b="1" dirty="0">
                <a:solidFill>
                  <a:srgbClr val="FFFF66"/>
                </a:solidFill>
                <a:latin typeface="Verdana" pitchFamily="34" charset="0"/>
              </a:rPr>
              <a:t> </a:t>
            </a:r>
            <a:r>
              <a:rPr lang="en-US" b="1" dirty="0" err="1">
                <a:solidFill>
                  <a:srgbClr val="FFFF66"/>
                </a:solidFill>
                <a:latin typeface="Verdana" pitchFamily="34" charset="0"/>
              </a:rPr>
              <a:t>ungkapan</a:t>
            </a:r>
            <a:r>
              <a:rPr lang="en-US" b="1" dirty="0">
                <a:solidFill>
                  <a:srgbClr val="FFFF66"/>
                </a:solidFill>
                <a:latin typeface="Verdana" pitchFamily="34" charset="0"/>
              </a:rPr>
              <a:t> yang </a:t>
            </a:r>
            <a:r>
              <a:rPr lang="en-US" b="1" dirty="0" err="1">
                <a:solidFill>
                  <a:srgbClr val="FFFF66"/>
                </a:solidFill>
                <a:latin typeface="Verdana" pitchFamily="34" charset="0"/>
              </a:rPr>
              <a:t>tidak</a:t>
            </a:r>
            <a:r>
              <a:rPr lang="en-US" b="1" dirty="0">
                <a:solidFill>
                  <a:srgbClr val="FFFF66"/>
                </a:solidFill>
                <a:latin typeface="Verdana" pitchFamily="34" charset="0"/>
              </a:rPr>
              <a:t> </a:t>
            </a:r>
            <a:r>
              <a:rPr lang="en-US" b="1" dirty="0" err="1">
                <a:solidFill>
                  <a:srgbClr val="FFFF66"/>
                </a:solidFill>
                <a:latin typeface="Verdana" pitchFamily="34" charset="0"/>
              </a:rPr>
              <a:t>perlu</a:t>
            </a:r>
            <a:r>
              <a:rPr lang="en-US" b="1" dirty="0">
                <a:solidFill>
                  <a:srgbClr val="FFFF66"/>
                </a:solidFill>
                <a:latin typeface="Verdana" pitchFamily="34" charset="0"/>
              </a:rPr>
              <a:t>, </a:t>
            </a:r>
            <a:r>
              <a:rPr lang="en-US" b="1" dirty="0" err="1">
                <a:solidFill>
                  <a:srgbClr val="FFFF66"/>
                </a:solidFill>
                <a:latin typeface="Verdana" pitchFamily="34" charset="0"/>
              </a:rPr>
              <a:t>terlalu</a:t>
            </a:r>
            <a:r>
              <a:rPr lang="en-US" b="1" dirty="0">
                <a:solidFill>
                  <a:srgbClr val="FFFF66"/>
                </a:solidFill>
                <a:latin typeface="Verdana" pitchFamily="34" charset="0"/>
              </a:rPr>
              <a:t> </a:t>
            </a:r>
            <a:r>
              <a:rPr lang="en-US" b="1" dirty="0" err="1">
                <a:solidFill>
                  <a:srgbClr val="FFFF66"/>
                </a:solidFill>
                <a:latin typeface="Verdana" pitchFamily="34" charset="0"/>
              </a:rPr>
              <a:t>tehnis</a:t>
            </a:r>
            <a:r>
              <a:rPr lang="en-US" b="1" dirty="0">
                <a:solidFill>
                  <a:srgbClr val="FFFF66"/>
                </a:solidFill>
                <a:latin typeface="Verdana" pitchFamily="34" charset="0"/>
              </a:rPr>
              <a:t>, </a:t>
            </a:r>
            <a:r>
              <a:rPr lang="en-US" b="1" dirty="0" err="1">
                <a:solidFill>
                  <a:srgbClr val="FFFF66"/>
                </a:solidFill>
                <a:latin typeface="Verdana" pitchFamily="34" charset="0"/>
              </a:rPr>
              <a:t>dan</a:t>
            </a:r>
            <a:r>
              <a:rPr lang="en-US" b="1" dirty="0">
                <a:solidFill>
                  <a:srgbClr val="FFFF66"/>
                </a:solidFill>
                <a:latin typeface="Verdana" pitchFamily="34" charset="0"/>
              </a:rPr>
              <a:t> </a:t>
            </a:r>
            <a:r>
              <a:rPr lang="en-US" b="1" dirty="0" err="1">
                <a:solidFill>
                  <a:srgbClr val="FFFF66"/>
                </a:solidFill>
                <a:latin typeface="Verdana" pitchFamily="34" charset="0"/>
              </a:rPr>
              <a:t>terlalu</a:t>
            </a:r>
            <a:r>
              <a:rPr lang="en-US" b="1" dirty="0">
                <a:solidFill>
                  <a:srgbClr val="FFFF66"/>
                </a:solidFill>
                <a:latin typeface="Verdana" pitchFamily="34" charset="0"/>
              </a:rPr>
              <a:t> </a:t>
            </a:r>
            <a:r>
              <a:rPr lang="en-US" b="1" dirty="0" err="1">
                <a:solidFill>
                  <a:srgbClr val="FFFF66"/>
                </a:solidFill>
                <a:latin typeface="Verdana" pitchFamily="34" charset="0"/>
              </a:rPr>
              <a:t>panjang</a:t>
            </a:r>
            <a:endParaRPr lang="en-US" b="1" dirty="0">
              <a:solidFill>
                <a:srgbClr val="FFFF66"/>
              </a:solidFill>
              <a:latin typeface="Verdana" pitchFamily="34" charset="0"/>
            </a:endParaRPr>
          </a:p>
          <a:p>
            <a:pPr marL="609600" indent="-609600">
              <a:lnSpc>
                <a:spcPct val="80000"/>
              </a:lnSpc>
            </a:pPr>
            <a:r>
              <a:rPr lang="en-US" b="1" dirty="0" err="1">
                <a:solidFill>
                  <a:srgbClr val="FFFF66"/>
                </a:solidFill>
                <a:latin typeface="Verdana" pitchFamily="34" charset="0"/>
              </a:rPr>
              <a:t>Jelaskan</a:t>
            </a:r>
            <a:r>
              <a:rPr lang="en-US" b="1" dirty="0">
                <a:solidFill>
                  <a:srgbClr val="FFFF66"/>
                </a:solidFill>
                <a:latin typeface="Verdana" pitchFamily="34" charset="0"/>
              </a:rPr>
              <a:t> </a:t>
            </a:r>
            <a:r>
              <a:rPr lang="en-US" b="1" dirty="0" err="1">
                <a:solidFill>
                  <a:srgbClr val="FFFF66"/>
                </a:solidFill>
                <a:latin typeface="Verdana" pitchFamily="34" charset="0"/>
              </a:rPr>
              <a:t>secara</a:t>
            </a:r>
            <a:r>
              <a:rPr lang="en-US" b="1" dirty="0">
                <a:solidFill>
                  <a:srgbClr val="FFFF66"/>
                </a:solidFill>
                <a:latin typeface="Verdana" pitchFamily="34" charset="0"/>
              </a:rPr>
              <a:t> detail </a:t>
            </a:r>
            <a:r>
              <a:rPr lang="en-US" b="1" dirty="0" err="1">
                <a:solidFill>
                  <a:srgbClr val="FFFF66"/>
                </a:solidFill>
                <a:latin typeface="Verdana" pitchFamily="34" charset="0"/>
              </a:rPr>
              <a:t>tabel</a:t>
            </a:r>
            <a:r>
              <a:rPr lang="en-US" b="1" dirty="0">
                <a:solidFill>
                  <a:srgbClr val="FFFF66"/>
                </a:solidFill>
                <a:latin typeface="Verdana" pitchFamily="34" charset="0"/>
              </a:rPr>
              <a:t> </a:t>
            </a:r>
            <a:r>
              <a:rPr lang="en-US" b="1" dirty="0" err="1">
                <a:solidFill>
                  <a:srgbClr val="FFFF66"/>
                </a:solidFill>
                <a:latin typeface="Verdana" pitchFamily="34" charset="0"/>
              </a:rPr>
              <a:t>dan</a:t>
            </a:r>
            <a:r>
              <a:rPr lang="en-US" b="1" dirty="0">
                <a:solidFill>
                  <a:srgbClr val="FFFF66"/>
                </a:solidFill>
                <a:latin typeface="Verdana" pitchFamily="34" charset="0"/>
              </a:rPr>
              <a:t> </a:t>
            </a:r>
            <a:r>
              <a:rPr lang="en-US" b="1" dirty="0" err="1">
                <a:solidFill>
                  <a:srgbClr val="FFFF66"/>
                </a:solidFill>
                <a:latin typeface="Verdana" pitchFamily="34" charset="0"/>
              </a:rPr>
              <a:t>gambar</a:t>
            </a:r>
            <a:endParaRPr lang="en-US" b="1" dirty="0">
              <a:solidFill>
                <a:srgbClr val="FFFF66"/>
              </a:solidFill>
              <a:latin typeface="Verdana" pitchFamily="34" charset="0"/>
            </a:endParaRPr>
          </a:p>
          <a:p>
            <a:pPr marL="609600" indent="-609600">
              <a:lnSpc>
                <a:spcPct val="80000"/>
              </a:lnSpc>
            </a:pPr>
            <a:r>
              <a:rPr lang="en-US" b="1" dirty="0" err="1">
                <a:solidFill>
                  <a:srgbClr val="FFFF66"/>
                </a:solidFill>
                <a:latin typeface="Verdana" pitchFamily="34" charset="0"/>
              </a:rPr>
              <a:t>Tuliskan</a:t>
            </a:r>
            <a:r>
              <a:rPr lang="en-US" b="1" dirty="0">
                <a:solidFill>
                  <a:srgbClr val="FFFF66"/>
                </a:solidFill>
                <a:latin typeface="Verdana" pitchFamily="34" charset="0"/>
              </a:rPr>
              <a:t> </a:t>
            </a:r>
            <a:r>
              <a:rPr lang="en-US" b="1" dirty="0" err="1">
                <a:solidFill>
                  <a:srgbClr val="FFFF66"/>
                </a:solidFill>
                <a:latin typeface="Verdana" pitchFamily="34" charset="0"/>
              </a:rPr>
              <a:t>rumus</a:t>
            </a:r>
            <a:r>
              <a:rPr lang="en-US" b="1" dirty="0">
                <a:solidFill>
                  <a:srgbClr val="FFFF66"/>
                </a:solidFill>
                <a:latin typeface="Verdana" pitchFamily="34" charset="0"/>
              </a:rPr>
              <a:t> </a:t>
            </a:r>
            <a:r>
              <a:rPr lang="en-US" b="1" dirty="0" err="1">
                <a:solidFill>
                  <a:srgbClr val="FFFF66"/>
                </a:solidFill>
                <a:latin typeface="Verdana" pitchFamily="34" charset="0"/>
              </a:rPr>
              <a:t>matematika</a:t>
            </a:r>
            <a:r>
              <a:rPr lang="en-US" b="1" dirty="0">
                <a:solidFill>
                  <a:srgbClr val="FFFF66"/>
                </a:solidFill>
                <a:latin typeface="Verdana" pitchFamily="34" charset="0"/>
              </a:rPr>
              <a:t> </a:t>
            </a:r>
            <a:r>
              <a:rPr lang="en-US" b="1" dirty="0" err="1">
                <a:solidFill>
                  <a:srgbClr val="FFFF66"/>
                </a:solidFill>
                <a:latin typeface="Verdana" pitchFamily="34" charset="0"/>
              </a:rPr>
              <a:t>atau</a:t>
            </a:r>
            <a:r>
              <a:rPr lang="en-US" b="1" dirty="0">
                <a:solidFill>
                  <a:srgbClr val="FFFF66"/>
                </a:solidFill>
                <a:latin typeface="Verdana" pitchFamily="34" charset="0"/>
              </a:rPr>
              <a:t> </a:t>
            </a:r>
            <a:r>
              <a:rPr lang="en-US" b="1" dirty="0" err="1">
                <a:solidFill>
                  <a:srgbClr val="FFFF66"/>
                </a:solidFill>
                <a:latin typeface="Verdana" pitchFamily="34" charset="0"/>
              </a:rPr>
              <a:t>statistika</a:t>
            </a:r>
            <a:r>
              <a:rPr lang="en-US" b="1" dirty="0">
                <a:solidFill>
                  <a:srgbClr val="FFFF66"/>
                </a:solidFill>
                <a:latin typeface="Verdana" pitchFamily="34" charset="0"/>
              </a:rPr>
              <a:t> </a:t>
            </a:r>
            <a:r>
              <a:rPr lang="en-US" b="1" dirty="0" err="1">
                <a:solidFill>
                  <a:srgbClr val="FFFF66"/>
                </a:solidFill>
                <a:latin typeface="Verdana" pitchFamily="34" charset="0"/>
              </a:rPr>
              <a:t>secara</a:t>
            </a:r>
            <a:r>
              <a:rPr lang="en-US" b="1" dirty="0">
                <a:solidFill>
                  <a:srgbClr val="FFFF66"/>
                </a:solidFill>
                <a:latin typeface="Verdana" pitchFamily="34" charset="0"/>
              </a:rPr>
              <a:t> </a:t>
            </a:r>
            <a:r>
              <a:rPr lang="en-US" b="1" dirty="0" err="1">
                <a:solidFill>
                  <a:srgbClr val="FFFF66"/>
                </a:solidFill>
                <a:latin typeface="Verdana" pitchFamily="34" charset="0"/>
              </a:rPr>
              <a:t>ringkas</a:t>
            </a:r>
            <a:r>
              <a:rPr lang="en-US" b="1" dirty="0">
                <a:solidFill>
                  <a:srgbClr val="FFFF66"/>
                </a:solidFill>
                <a:latin typeface="Verdana" pitchFamily="34" charset="0"/>
              </a:rPr>
              <a:t> </a:t>
            </a:r>
            <a:r>
              <a:rPr lang="en-US" b="1" dirty="0" err="1">
                <a:solidFill>
                  <a:srgbClr val="FFFF66"/>
                </a:solidFill>
                <a:latin typeface="Verdana" pitchFamily="34" charset="0"/>
              </a:rPr>
              <a:t>saja</a:t>
            </a:r>
            <a:endParaRPr lang="en-US" b="1" dirty="0">
              <a:solidFill>
                <a:srgbClr val="FFFF66"/>
              </a:solidFill>
              <a:latin typeface="Verdana" pitchFamily="34" charset="0"/>
            </a:endParaRPr>
          </a:p>
        </p:txBody>
      </p:sp>
      <p:pic>
        <p:nvPicPr>
          <p:cNvPr id="3" name="Picture 2" descr="adobongblog: Philippine &lt;strong&gt;mangoes&lt;/strong&gt;: the best &lt;strong&gt;mangoes&lt;/strong&gt; e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7012" y="762000"/>
            <a:ext cx="3657600" cy="4800600"/>
          </a:xfrm>
          <a:prstGeom prst="can">
            <a:avLst/>
          </a:prstGeom>
        </p:spPr>
      </p:pic>
    </p:spTree>
    <p:extLst>
      <p:ext uri="{BB962C8B-B14F-4D97-AF65-F5344CB8AC3E}">
        <p14:creationId xmlns:p14="http://schemas.microsoft.com/office/powerpoint/2010/main" val="351609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1812" y="1295400"/>
            <a:ext cx="7391400" cy="523220"/>
          </a:xfrm>
          <a:prstGeom prst="rect">
            <a:avLst/>
          </a:prstGeom>
        </p:spPr>
        <p:txBody>
          <a:bodyPr wrap="square">
            <a:spAutoFit/>
          </a:bodyPr>
          <a:lstStyle/>
          <a:p>
            <a:pPr marL="342900" indent="-342900">
              <a:buFont typeface="Arial" panose="020B0604020202020204" pitchFamily="34" charset="0"/>
              <a:buChar char="•"/>
            </a:pPr>
            <a:endParaRPr lang="en-US" sz="2800" b="1" dirty="0">
              <a:solidFill>
                <a:srgbClr val="000000"/>
              </a:solidFill>
              <a:latin typeface="Arial" pitchFamily="34" charset="0"/>
              <a:cs typeface="Arial" pitchFamily="34" charset="0"/>
            </a:endParaRPr>
          </a:p>
        </p:txBody>
      </p:sp>
      <p:pic>
        <p:nvPicPr>
          <p:cNvPr id="6" name="Picture Placeholder 5" descr="Free illustration: Microscope, &lt;strong&gt;Research&lt;/strong&gt;, Examine - Free Image on ..."/>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697" r="12697"/>
          <a:stretch>
            <a:fillRect/>
          </a:stretch>
        </p:blipFill>
        <p:spPr>
          <a:xfrm>
            <a:off x="-2" y="1"/>
            <a:ext cx="7466014" cy="6864485"/>
          </a:xfrm>
        </p:spPr>
      </p:pic>
      <p:sp>
        <p:nvSpPr>
          <p:cNvPr id="5" name="Text Placeholder 4"/>
          <p:cNvSpPr>
            <a:spLocks noGrp="1"/>
          </p:cNvSpPr>
          <p:nvPr>
            <p:ph type="body" sz="quarter" idx="14"/>
          </p:nvPr>
        </p:nvSpPr>
        <p:spPr>
          <a:xfrm>
            <a:off x="6018212" y="1981200"/>
            <a:ext cx="5501493" cy="3810000"/>
          </a:xfrm>
        </p:spPr>
        <p:txBody>
          <a:bodyPr>
            <a:noAutofit/>
          </a:bodyPr>
          <a:lstStyle/>
          <a:p>
            <a:r>
              <a:rPr lang="en-US" sz="2800" b="1" dirty="0" err="1">
                <a:solidFill>
                  <a:srgbClr val="FF0000"/>
                </a:solidFill>
                <a:latin typeface="Arial" pitchFamily="34" charset="0"/>
                <a:cs typeface="Arial" pitchFamily="34" charset="0"/>
              </a:rPr>
              <a:t>Hasil</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penelitian</a:t>
            </a:r>
            <a:r>
              <a:rPr lang="en-US" sz="2800" b="1" dirty="0">
                <a:solidFill>
                  <a:srgbClr val="FF0000"/>
                </a:solidFill>
                <a:latin typeface="Arial" pitchFamily="34" charset="0"/>
                <a:cs typeface="Arial" pitchFamily="34" charset="0"/>
              </a:rPr>
              <a:t>/</a:t>
            </a:r>
            <a:r>
              <a:rPr lang="en-US" sz="2800" b="1" dirty="0" err="1">
                <a:solidFill>
                  <a:srgbClr val="FF0000"/>
                </a:solidFill>
                <a:latin typeface="Arial" pitchFamily="34" charset="0"/>
                <a:cs typeface="Arial" pitchFamily="34" charset="0"/>
              </a:rPr>
              <a:t>eksperimen</a:t>
            </a:r>
            <a:r>
              <a:rPr lang="en-US" sz="2800" b="1" dirty="0">
                <a:solidFill>
                  <a:srgbClr val="FF0000"/>
                </a:solidFill>
                <a:latin typeface="Arial" pitchFamily="34" charset="0"/>
                <a:cs typeface="Arial" pitchFamily="34" charset="0"/>
              </a:rPr>
              <a:t>:</a:t>
            </a:r>
            <a:r>
              <a:rPr lang="en-US" sz="2800" b="1" dirty="0">
                <a:solidFill>
                  <a:srgbClr val="000000"/>
                </a:solidFill>
                <a:latin typeface="Arial" pitchFamily="34" charset="0"/>
                <a:cs typeface="Arial" pitchFamily="34" charset="0"/>
              </a:rPr>
              <a:t> </a:t>
            </a:r>
            <a:r>
              <a:rPr lang="en-US" sz="2800" b="1" dirty="0" err="1">
                <a:latin typeface="Arial" pitchFamily="34" charset="0"/>
                <a:cs typeface="Arial" pitchFamily="34" charset="0"/>
              </a:rPr>
              <a:t>hasil</a:t>
            </a:r>
            <a:r>
              <a:rPr lang="en-US" sz="2800" b="1" dirty="0">
                <a:latin typeface="Arial" pitchFamily="34" charset="0"/>
                <a:cs typeface="Arial" pitchFamily="34" charset="0"/>
              </a:rPr>
              <a:t>  </a:t>
            </a:r>
            <a:r>
              <a:rPr lang="en-US" sz="2800" b="1" dirty="0" err="1">
                <a:latin typeface="Arial" pitchFamily="34" charset="0"/>
                <a:cs typeface="Arial" pitchFamily="34" charset="0"/>
              </a:rPr>
              <a:t>penelitian</a:t>
            </a:r>
            <a:r>
              <a:rPr lang="en-US" sz="2800" b="1" dirty="0">
                <a:latin typeface="Arial" pitchFamily="34" charset="0"/>
                <a:cs typeface="Arial" pitchFamily="34" charset="0"/>
              </a:rPr>
              <a:t>/ </a:t>
            </a:r>
            <a:r>
              <a:rPr lang="en-US" sz="2800" b="1" dirty="0" err="1">
                <a:latin typeface="Arial" pitchFamily="34" charset="0"/>
                <a:cs typeface="Arial" pitchFamily="34" charset="0"/>
              </a:rPr>
              <a:t>percobaan</a:t>
            </a:r>
            <a:r>
              <a:rPr lang="en-US" sz="2800" b="1" dirty="0">
                <a:latin typeface="Arial" pitchFamily="34" charset="0"/>
                <a:cs typeface="Arial" pitchFamily="34" charset="0"/>
              </a:rPr>
              <a:t>/ </a:t>
            </a:r>
            <a:r>
              <a:rPr lang="en-US" sz="2800" b="1" dirty="0" err="1">
                <a:latin typeface="Arial" pitchFamily="34" charset="0"/>
                <a:cs typeface="Arial" pitchFamily="34" charset="0"/>
              </a:rPr>
              <a:t>pengujian</a:t>
            </a:r>
            <a:r>
              <a:rPr lang="en-US" sz="2800" b="1" dirty="0">
                <a:latin typeface="Arial" pitchFamily="34" charset="0"/>
                <a:cs typeface="Arial" pitchFamily="34" charset="0"/>
              </a:rPr>
              <a:t> </a:t>
            </a:r>
            <a:r>
              <a:rPr lang="en-US" sz="2800" b="1" dirty="0" err="1">
                <a:latin typeface="Arial" pitchFamily="34" charset="0"/>
                <a:cs typeface="Arial" pitchFamily="34" charset="0"/>
              </a:rPr>
              <a:t>dengan</a:t>
            </a:r>
            <a:r>
              <a:rPr lang="en-US" sz="2800" b="1" dirty="0">
                <a:latin typeface="Arial" pitchFamily="34" charset="0"/>
                <a:cs typeface="Arial" pitchFamily="34" charset="0"/>
              </a:rPr>
              <a:t> </a:t>
            </a:r>
            <a:r>
              <a:rPr lang="en-US" sz="2800" b="1" dirty="0" err="1">
                <a:latin typeface="Arial" pitchFamily="34" charset="0"/>
                <a:cs typeface="Arial" pitchFamily="34" charset="0"/>
              </a:rPr>
              <a:t>perlakuan</a:t>
            </a:r>
            <a:r>
              <a:rPr lang="en-US" sz="2800" b="1" dirty="0">
                <a:latin typeface="Arial" pitchFamily="34" charset="0"/>
                <a:cs typeface="Arial" pitchFamily="34" charset="0"/>
              </a:rPr>
              <a:t> </a:t>
            </a:r>
            <a:r>
              <a:rPr lang="en-US" sz="2800" b="1" dirty="0" err="1">
                <a:latin typeface="Arial" pitchFamily="34" charset="0"/>
                <a:cs typeface="Arial" pitchFamily="34" charset="0"/>
              </a:rPr>
              <a:t>tertentu</a:t>
            </a:r>
            <a:r>
              <a:rPr lang="en-US" sz="2800" b="1" dirty="0">
                <a:latin typeface="Arial" pitchFamily="34" charset="0"/>
                <a:cs typeface="Arial" pitchFamily="34" charset="0"/>
              </a:rPr>
              <a:t> </a:t>
            </a:r>
            <a:r>
              <a:rPr lang="en-US" sz="2800" b="1" dirty="0" err="1">
                <a:latin typeface="Arial" pitchFamily="34" charset="0"/>
                <a:cs typeface="Arial" pitchFamily="34" charset="0"/>
              </a:rPr>
              <a:t>untuk</a:t>
            </a:r>
            <a:r>
              <a:rPr lang="en-US" sz="2800" b="1" dirty="0">
                <a:latin typeface="Arial" pitchFamily="34" charset="0"/>
                <a:cs typeface="Arial" pitchFamily="34" charset="0"/>
              </a:rPr>
              <a:t> </a:t>
            </a:r>
            <a:r>
              <a:rPr lang="en-US" sz="2800" b="1" dirty="0" err="1">
                <a:latin typeface="Arial" pitchFamily="34" charset="0"/>
                <a:cs typeface="Arial" pitchFamily="34" charset="0"/>
              </a:rPr>
              <a:t>mendapatkan</a:t>
            </a:r>
            <a:r>
              <a:rPr lang="en-US" sz="2800" b="1" dirty="0">
                <a:latin typeface="Arial" pitchFamily="34" charset="0"/>
                <a:cs typeface="Arial" pitchFamily="34" charset="0"/>
              </a:rPr>
              <a:t> </a:t>
            </a:r>
            <a:r>
              <a:rPr lang="en-US" sz="2800" b="1" dirty="0" err="1">
                <a:latin typeface="Arial" pitchFamily="34" charset="0"/>
                <a:cs typeface="Arial" pitchFamily="34" charset="0"/>
              </a:rPr>
              <a:t>fakta</a:t>
            </a:r>
            <a:r>
              <a:rPr lang="en-US" sz="2800" b="1" dirty="0">
                <a:latin typeface="Arial" pitchFamily="34" charset="0"/>
                <a:cs typeface="Arial" pitchFamily="34" charset="0"/>
              </a:rPr>
              <a:t>, </a:t>
            </a:r>
            <a:r>
              <a:rPr lang="en-US" sz="2800" b="1" dirty="0" err="1">
                <a:latin typeface="Arial" pitchFamily="34" charset="0"/>
                <a:cs typeface="Arial" pitchFamily="34" charset="0"/>
              </a:rPr>
              <a:t>pengertian</a:t>
            </a:r>
            <a:r>
              <a:rPr lang="en-US" sz="2800" b="1" dirty="0">
                <a:latin typeface="Arial" pitchFamily="34" charset="0"/>
                <a:cs typeface="Arial" pitchFamily="34" charset="0"/>
              </a:rPr>
              <a:t> </a:t>
            </a:r>
            <a:r>
              <a:rPr lang="en-US" sz="2800" b="1" dirty="0" err="1">
                <a:latin typeface="Arial" pitchFamily="34" charset="0"/>
                <a:cs typeface="Arial" pitchFamily="34" charset="0"/>
              </a:rPr>
              <a:t>taupun</a:t>
            </a:r>
            <a:r>
              <a:rPr lang="en-US" sz="2800" b="1" dirty="0">
                <a:latin typeface="Arial" pitchFamily="34" charset="0"/>
                <a:cs typeface="Arial" pitchFamily="34" charset="0"/>
              </a:rPr>
              <a:t> </a:t>
            </a:r>
            <a:r>
              <a:rPr lang="en-US" sz="2800" b="1" dirty="0" err="1">
                <a:latin typeface="Arial" pitchFamily="34" charset="0"/>
                <a:cs typeface="Arial" pitchFamily="34" charset="0"/>
              </a:rPr>
              <a:t>prinsip</a:t>
            </a:r>
            <a:r>
              <a:rPr lang="en-US" sz="2800" b="1" dirty="0">
                <a:latin typeface="Arial" pitchFamily="34" charset="0"/>
                <a:cs typeface="Arial" pitchFamily="34" charset="0"/>
              </a:rPr>
              <a:t> </a:t>
            </a:r>
            <a:r>
              <a:rPr lang="en-US" sz="2800" b="1" dirty="0" err="1">
                <a:latin typeface="Arial" pitchFamily="34" charset="0"/>
                <a:cs typeface="Arial" pitchFamily="34" charset="0"/>
              </a:rPr>
              <a:t>baru</a:t>
            </a:r>
            <a:endParaRPr lang="en-US" sz="2800" b="1" dirty="0">
              <a:latin typeface="Arial" pitchFamily="34" charset="0"/>
              <a:cs typeface="Arial" pitchFamily="34" charset="0"/>
            </a:endParaRPr>
          </a:p>
          <a:p>
            <a:endParaRPr lang="en-US" sz="2800" dirty="0"/>
          </a:p>
        </p:txBody>
      </p:sp>
    </p:spTree>
    <p:extLst>
      <p:ext uri="{BB962C8B-B14F-4D97-AF65-F5344CB8AC3E}">
        <p14:creationId xmlns:p14="http://schemas.microsoft.com/office/powerpoint/2010/main" val="228674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4113212" y="914400"/>
            <a:ext cx="7796027" cy="5232400"/>
          </a:xfrm>
          <a:noFill/>
        </p:spPr>
        <p:txBody>
          <a:bodyPr>
            <a:normAutofit/>
          </a:bodyPr>
          <a:lstStyle/>
          <a:p>
            <a:pPr marL="609600" indent="-609600">
              <a:lnSpc>
                <a:spcPct val="80000"/>
              </a:lnSpc>
            </a:pPr>
            <a:r>
              <a:rPr lang="en-US" b="1" dirty="0" err="1">
                <a:solidFill>
                  <a:srgbClr val="CCFF66"/>
                </a:solidFill>
                <a:latin typeface="Verdana" pitchFamily="34" charset="0"/>
              </a:rPr>
              <a:t>Kesimpulan</a:t>
            </a:r>
            <a:r>
              <a:rPr lang="en-US" b="1" dirty="0">
                <a:solidFill>
                  <a:srgbClr val="CCFF66"/>
                </a:solidFill>
                <a:latin typeface="Verdana" pitchFamily="34" charset="0"/>
              </a:rPr>
              <a:t> </a:t>
            </a:r>
            <a:r>
              <a:rPr lang="en-US" b="1" dirty="0" err="1">
                <a:solidFill>
                  <a:srgbClr val="CCFF66"/>
                </a:solidFill>
                <a:latin typeface="Verdana" pitchFamily="34" charset="0"/>
              </a:rPr>
              <a:t>tidak</a:t>
            </a:r>
            <a:r>
              <a:rPr lang="en-US" b="1" dirty="0">
                <a:solidFill>
                  <a:srgbClr val="CCFF66"/>
                </a:solidFill>
                <a:latin typeface="Verdana" pitchFamily="34" charset="0"/>
              </a:rPr>
              <a:t> </a:t>
            </a:r>
            <a:r>
              <a:rPr lang="en-US" b="1" dirty="0" err="1">
                <a:solidFill>
                  <a:srgbClr val="CCFF66"/>
                </a:solidFill>
                <a:latin typeface="Verdana" pitchFamily="34" charset="0"/>
              </a:rPr>
              <a:t>perlu</a:t>
            </a:r>
            <a:r>
              <a:rPr lang="en-US" b="1" dirty="0">
                <a:solidFill>
                  <a:srgbClr val="CCFF66"/>
                </a:solidFill>
                <a:latin typeface="Verdana" pitchFamily="34" charset="0"/>
              </a:rPr>
              <a:t> </a:t>
            </a:r>
            <a:r>
              <a:rPr lang="en-US" b="1" dirty="0" err="1">
                <a:solidFill>
                  <a:srgbClr val="CCFF66"/>
                </a:solidFill>
                <a:latin typeface="Verdana" pitchFamily="34" charset="0"/>
              </a:rPr>
              <a:t>lagi</a:t>
            </a:r>
            <a:r>
              <a:rPr lang="en-US" b="1" dirty="0">
                <a:solidFill>
                  <a:srgbClr val="CCFF66"/>
                </a:solidFill>
                <a:latin typeface="Verdana" pitchFamily="34" charset="0"/>
              </a:rPr>
              <a:t> </a:t>
            </a:r>
            <a:r>
              <a:rPr lang="en-US" b="1" dirty="0" err="1">
                <a:solidFill>
                  <a:srgbClr val="CCFF66"/>
                </a:solidFill>
                <a:latin typeface="Verdana" pitchFamily="34" charset="0"/>
              </a:rPr>
              <a:t>ada</a:t>
            </a:r>
            <a:r>
              <a:rPr lang="en-US" b="1" dirty="0">
                <a:solidFill>
                  <a:srgbClr val="CCFF66"/>
                </a:solidFill>
                <a:latin typeface="Verdana" pitchFamily="34" charset="0"/>
              </a:rPr>
              <a:t> </a:t>
            </a:r>
            <a:r>
              <a:rPr lang="en-US" b="1" dirty="0" err="1">
                <a:solidFill>
                  <a:srgbClr val="CCFF66"/>
                </a:solidFill>
                <a:latin typeface="Verdana" pitchFamily="34" charset="0"/>
              </a:rPr>
              <a:t>pembahasan</a:t>
            </a:r>
            <a:r>
              <a:rPr lang="en-US" b="1" dirty="0">
                <a:solidFill>
                  <a:srgbClr val="CCFF66"/>
                </a:solidFill>
                <a:latin typeface="Verdana" pitchFamily="34" charset="0"/>
              </a:rPr>
              <a:t> </a:t>
            </a:r>
            <a:r>
              <a:rPr lang="en-US" b="1" dirty="0" err="1">
                <a:solidFill>
                  <a:srgbClr val="CCFF66"/>
                </a:solidFill>
                <a:latin typeface="Verdana" pitchFamily="34" charset="0"/>
              </a:rPr>
              <a:t>dan</a:t>
            </a:r>
            <a:r>
              <a:rPr lang="en-US" b="1" dirty="0">
                <a:solidFill>
                  <a:srgbClr val="CCFF66"/>
                </a:solidFill>
                <a:latin typeface="Verdana" pitchFamily="34" charset="0"/>
              </a:rPr>
              <a:t> </a:t>
            </a:r>
            <a:r>
              <a:rPr lang="en-US" b="1" dirty="0" err="1">
                <a:solidFill>
                  <a:srgbClr val="CCFF66"/>
                </a:solidFill>
                <a:latin typeface="Verdana" pitchFamily="34" charset="0"/>
              </a:rPr>
              <a:t>diskusi</a:t>
            </a:r>
            <a:endParaRPr lang="en-US" b="1" dirty="0">
              <a:solidFill>
                <a:srgbClr val="CCFF66"/>
              </a:solidFill>
              <a:latin typeface="Verdana" pitchFamily="34" charset="0"/>
            </a:endParaRPr>
          </a:p>
          <a:p>
            <a:pPr marL="609600" indent="-609600">
              <a:lnSpc>
                <a:spcPct val="80000"/>
              </a:lnSpc>
            </a:pPr>
            <a:r>
              <a:rPr lang="en-US" b="1" dirty="0" err="1">
                <a:solidFill>
                  <a:srgbClr val="CCFF66"/>
                </a:solidFill>
                <a:latin typeface="Verdana" pitchFamily="34" charset="0"/>
              </a:rPr>
              <a:t>Judul</a:t>
            </a:r>
            <a:r>
              <a:rPr lang="en-US" b="1" dirty="0">
                <a:solidFill>
                  <a:srgbClr val="CCFF66"/>
                </a:solidFill>
                <a:latin typeface="Verdana" pitchFamily="34" charset="0"/>
              </a:rPr>
              <a:t> </a:t>
            </a:r>
            <a:r>
              <a:rPr lang="en-US" b="1" dirty="0" err="1">
                <a:solidFill>
                  <a:srgbClr val="CCFF66"/>
                </a:solidFill>
                <a:latin typeface="Verdana" pitchFamily="34" charset="0"/>
              </a:rPr>
              <a:t>ringkas</a:t>
            </a:r>
            <a:r>
              <a:rPr lang="en-US" b="1" dirty="0">
                <a:solidFill>
                  <a:srgbClr val="CCFF66"/>
                </a:solidFill>
                <a:latin typeface="Verdana" pitchFamily="34" charset="0"/>
              </a:rPr>
              <a:t> </a:t>
            </a:r>
            <a:r>
              <a:rPr lang="en-US" b="1" dirty="0" err="1">
                <a:solidFill>
                  <a:srgbClr val="CCFF66"/>
                </a:solidFill>
                <a:latin typeface="Verdana" pitchFamily="34" charset="0"/>
              </a:rPr>
              <a:t>dengan</a:t>
            </a:r>
            <a:r>
              <a:rPr lang="en-US" b="1" dirty="0">
                <a:solidFill>
                  <a:srgbClr val="CCFF66"/>
                </a:solidFill>
                <a:latin typeface="Verdana" pitchFamily="34" charset="0"/>
              </a:rPr>
              <a:t> </a:t>
            </a:r>
            <a:r>
              <a:rPr lang="en-US" b="1" dirty="0" err="1">
                <a:solidFill>
                  <a:srgbClr val="CCFF66"/>
                </a:solidFill>
                <a:latin typeface="Verdana" pitchFamily="34" charset="0"/>
              </a:rPr>
              <a:t>pilihan</a:t>
            </a:r>
            <a:r>
              <a:rPr lang="en-US" b="1" dirty="0">
                <a:solidFill>
                  <a:srgbClr val="CCFF66"/>
                </a:solidFill>
                <a:latin typeface="Verdana" pitchFamily="34" charset="0"/>
              </a:rPr>
              <a:t> </a:t>
            </a:r>
            <a:r>
              <a:rPr lang="en-US" b="1" dirty="0" err="1">
                <a:solidFill>
                  <a:srgbClr val="CCFF66"/>
                </a:solidFill>
                <a:latin typeface="Verdana" pitchFamily="34" charset="0"/>
              </a:rPr>
              <a:t>kata</a:t>
            </a:r>
            <a:r>
              <a:rPr lang="en-US" b="1" dirty="0">
                <a:solidFill>
                  <a:srgbClr val="CCFF66"/>
                </a:solidFill>
                <a:latin typeface="Verdana" pitchFamily="34" charset="0"/>
              </a:rPr>
              <a:t> </a:t>
            </a:r>
            <a:r>
              <a:rPr lang="en-US" b="1" dirty="0" err="1">
                <a:solidFill>
                  <a:srgbClr val="CCFF66"/>
                </a:solidFill>
                <a:latin typeface="Verdana" pitchFamily="34" charset="0"/>
              </a:rPr>
              <a:t>kunci</a:t>
            </a:r>
            <a:r>
              <a:rPr lang="en-US" b="1" dirty="0">
                <a:solidFill>
                  <a:srgbClr val="CCFF66"/>
                </a:solidFill>
                <a:latin typeface="Verdana" pitchFamily="34" charset="0"/>
              </a:rPr>
              <a:t> yang </a:t>
            </a:r>
            <a:r>
              <a:rPr lang="en-US" b="1" dirty="0" err="1">
                <a:solidFill>
                  <a:srgbClr val="CCFF66"/>
                </a:solidFill>
                <a:latin typeface="Verdana" pitchFamily="34" charset="0"/>
              </a:rPr>
              <a:t>tepat</a:t>
            </a:r>
            <a:r>
              <a:rPr lang="en-US" b="1" dirty="0">
                <a:solidFill>
                  <a:srgbClr val="CCFF66"/>
                </a:solidFill>
                <a:latin typeface="Verdana" pitchFamily="34" charset="0"/>
              </a:rPr>
              <a:t> </a:t>
            </a:r>
          </a:p>
          <a:p>
            <a:pPr marL="609600" indent="-609600">
              <a:lnSpc>
                <a:spcPct val="80000"/>
              </a:lnSpc>
            </a:pPr>
            <a:r>
              <a:rPr lang="en-US" b="1" dirty="0" err="1">
                <a:solidFill>
                  <a:srgbClr val="CCFF66"/>
                </a:solidFill>
                <a:latin typeface="Verdana" pitchFamily="34" charset="0"/>
              </a:rPr>
              <a:t>Gunakan</a:t>
            </a:r>
            <a:r>
              <a:rPr lang="en-US" b="1" dirty="0">
                <a:solidFill>
                  <a:srgbClr val="CCFF66"/>
                </a:solidFill>
                <a:latin typeface="Verdana" pitchFamily="34" charset="0"/>
              </a:rPr>
              <a:t> </a:t>
            </a:r>
            <a:r>
              <a:rPr lang="en-US" b="1" dirty="0" err="1">
                <a:solidFill>
                  <a:srgbClr val="CCFF66"/>
                </a:solidFill>
                <a:latin typeface="Verdana" pitchFamily="34" charset="0"/>
              </a:rPr>
              <a:t>tanda</a:t>
            </a:r>
            <a:r>
              <a:rPr lang="en-US" b="1" dirty="0">
                <a:solidFill>
                  <a:srgbClr val="CCFF66"/>
                </a:solidFill>
                <a:latin typeface="Verdana" pitchFamily="34" charset="0"/>
              </a:rPr>
              <a:t> </a:t>
            </a:r>
            <a:r>
              <a:rPr lang="en-US" b="1" dirty="0" err="1">
                <a:solidFill>
                  <a:srgbClr val="CCFF66"/>
                </a:solidFill>
                <a:latin typeface="Verdana" pitchFamily="34" charset="0"/>
              </a:rPr>
              <a:t>baca</a:t>
            </a:r>
            <a:r>
              <a:rPr lang="en-US" b="1" dirty="0">
                <a:solidFill>
                  <a:srgbClr val="CCFF66"/>
                </a:solidFill>
                <a:latin typeface="Verdana" pitchFamily="34" charset="0"/>
              </a:rPr>
              <a:t> agar </a:t>
            </a:r>
            <a:r>
              <a:rPr lang="en-US" b="1" dirty="0" err="1">
                <a:solidFill>
                  <a:srgbClr val="CCFF66"/>
                </a:solidFill>
                <a:latin typeface="Verdana" pitchFamily="34" charset="0"/>
              </a:rPr>
              <a:t>tulisan</a:t>
            </a:r>
            <a:r>
              <a:rPr lang="en-US" b="1" dirty="0">
                <a:solidFill>
                  <a:srgbClr val="CCFF66"/>
                </a:solidFill>
                <a:latin typeface="Verdana" pitchFamily="34" charset="0"/>
              </a:rPr>
              <a:t> </a:t>
            </a:r>
            <a:r>
              <a:rPr lang="en-US" b="1" dirty="0" err="1">
                <a:solidFill>
                  <a:srgbClr val="CCFF66"/>
                </a:solidFill>
                <a:latin typeface="Verdana" pitchFamily="34" charset="0"/>
              </a:rPr>
              <a:t>lebih</a:t>
            </a:r>
            <a:r>
              <a:rPr lang="en-US" b="1" dirty="0">
                <a:solidFill>
                  <a:srgbClr val="CCFF66"/>
                </a:solidFill>
                <a:latin typeface="Verdana" pitchFamily="34" charset="0"/>
              </a:rPr>
              <a:t> </a:t>
            </a:r>
            <a:r>
              <a:rPr lang="en-US" b="1" dirty="0" err="1">
                <a:solidFill>
                  <a:srgbClr val="CCFF66"/>
                </a:solidFill>
                <a:latin typeface="Verdana" pitchFamily="34" charset="0"/>
              </a:rPr>
              <a:t>mudah</a:t>
            </a:r>
            <a:r>
              <a:rPr lang="en-US" b="1" dirty="0">
                <a:solidFill>
                  <a:srgbClr val="CCFF66"/>
                </a:solidFill>
                <a:latin typeface="Verdana" pitchFamily="34" charset="0"/>
              </a:rPr>
              <a:t> </a:t>
            </a:r>
            <a:r>
              <a:rPr lang="en-US" b="1" dirty="0" err="1">
                <a:solidFill>
                  <a:srgbClr val="CCFF66"/>
                </a:solidFill>
                <a:latin typeface="Verdana" pitchFamily="34" charset="0"/>
              </a:rPr>
              <a:t>dan</a:t>
            </a:r>
            <a:r>
              <a:rPr lang="en-US" b="1" dirty="0">
                <a:solidFill>
                  <a:srgbClr val="CCFF66"/>
                </a:solidFill>
                <a:latin typeface="Verdana" pitchFamily="34" charset="0"/>
              </a:rPr>
              <a:t> </a:t>
            </a:r>
            <a:r>
              <a:rPr lang="en-US" b="1" dirty="0" err="1">
                <a:solidFill>
                  <a:srgbClr val="CCFF66"/>
                </a:solidFill>
                <a:latin typeface="Verdana" pitchFamily="34" charset="0"/>
              </a:rPr>
              <a:t>enak</a:t>
            </a:r>
            <a:r>
              <a:rPr lang="en-US" b="1" dirty="0">
                <a:solidFill>
                  <a:srgbClr val="CCFF66"/>
                </a:solidFill>
                <a:latin typeface="Verdana" pitchFamily="34" charset="0"/>
              </a:rPr>
              <a:t> </a:t>
            </a:r>
            <a:r>
              <a:rPr lang="en-US" b="1" dirty="0" err="1">
                <a:solidFill>
                  <a:srgbClr val="CCFF66"/>
                </a:solidFill>
                <a:latin typeface="Verdana" pitchFamily="34" charset="0"/>
              </a:rPr>
              <a:t>dibaca</a:t>
            </a:r>
            <a:r>
              <a:rPr lang="en-US" b="1" dirty="0">
                <a:solidFill>
                  <a:srgbClr val="CCFF66"/>
                </a:solidFill>
                <a:latin typeface="Verdana" pitchFamily="34" charset="0"/>
              </a:rPr>
              <a:t> </a:t>
            </a:r>
          </a:p>
          <a:p>
            <a:pPr marL="609600" indent="-609600">
              <a:lnSpc>
                <a:spcPct val="80000"/>
              </a:lnSpc>
            </a:pPr>
            <a:r>
              <a:rPr lang="en-US" b="1" dirty="0" err="1">
                <a:solidFill>
                  <a:srgbClr val="CCFF66"/>
                </a:solidFill>
                <a:latin typeface="Verdana" pitchFamily="34" charset="0"/>
              </a:rPr>
              <a:t>Cermat</a:t>
            </a:r>
            <a:r>
              <a:rPr lang="en-US" b="1" dirty="0">
                <a:solidFill>
                  <a:srgbClr val="CCFF66"/>
                </a:solidFill>
                <a:latin typeface="Verdana" pitchFamily="34" charset="0"/>
              </a:rPr>
              <a:t> </a:t>
            </a:r>
            <a:r>
              <a:rPr lang="en-US" b="1" dirty="0" err="1">
                <a:solidFill>
                  <a:srgbClr val="CCFF66"/>
                </a:solidFill>
                <a:latin typeface="Verdana" pitchFamily="34" charset="0"/>
              </a:rPr>
              <a:t>dalam</a:t>
            </a:r>
            <a:r>
              <a:rPr lang="en-US" b="1" dirty="0">
                <a:solidFill>
                  <a:srgbClr val="CCFF66"/>
                </a:solidFill>
                <a:latin typeface="Verdana" pitchFamily="34" charset="0"/>
              </a:rPr>
              <a:t> </a:t>
            </a:r>
            <a:r>
              <a:rPr lang="en-US" b="1" dirty="0" err="1">
                <a:solidFill>
                  <a:srgbClr val="CCFF66"/>
                </a:solidFill>
                <a:latin typeface="Verdana" pitchFamily="34" charset="0"/>
              </a:rPr>
              <a:t>menggunakan</a:t>
            </a:r>
            <a:r>
              <a:rPr lang="en-US" b="1" dirty="0">
                <a:solidFill>
                  <a:srgbClr val="CCFF66"/>
                </a:solidFill>
                <a:latin typeface="Verdana" pitchFamily="34" charset="0"/>
              </a:rPr>
              <a:t> </a:t>
            </a:r>
            <a:r>
              <a:rPr lang="en-US" b="1" dirty="0" err="1">
                <a:solidFill>
                  <a:srgbClr val="CCFF66"/>
                </a:solidFill>
                <a:latin typeface="Verdana" pitchFamily="34" charset="0"/>
              </a:rPr>
              <a:t>huruf-huruf</a:t>
            </a:r>
            <a:r>
              <a:rPr lang="en-US" b="1" dirty="0">
                <a:solidFill>
                  <a:srgbClr val="CCFF66"/>
                </a:solidFill>
                <a:latin typeface="Verdana" pitchFamily="34" charset="0"/>
              </a:rPr>
              <a:t> </a:t>
            </a:r>
            <a:r>
              <a:rPr lang="en-US" b="1" dirty="0" err="1">
                <a:solidFill>
                  <a:srgbClr val="CCFF66"/>
                </a:solidFill>
                <a:latin typeface="Verdana" pitchFamily="34" charset="0"/>
              </a:rPr>
              <a:t>dan</a:t>
            </a:r>
            <a:r>
              <a:rPr lang="en-US" b="1" dirty="0">
                <a:solidFill>
                  <a:srgbClr val="CCFF66"/>
                </a:solidFill>
                <a:latin typeface="Verdana" pitchFamily="34" charset="0"/>
              </a:rPr>
              <a:t> </a:t>
            </a:r>
            <a:r>
              <a:rPr lang="en-US" b="1" dirty="0" err="1">
                <a:solidFill>
                  <a:srgbClr val="CCFF66"/>
                </a:solidFill>
                <a:latin typeface="Verdana" pitchFamily="34" charset="0"/>
              </a:rPr>
              <a:t>pengejaan</a:t>
            </a:r>
            <a:r>
              <a:rPr lang="en-US" b="1" dirty="0">
                <a:solidFill>
                  <a:srgbClr val="CCFF66"/>
                </a:solidFill>
                <a:latin typeface="Verdana" pitchFamily="34" charset="0"/>
              </a:rPr>
              <a:t> </a:t>
            </a:r>
            <a:r>
              <a:rPr lang="en-US" b="1" dirty="0" err="1">
                <a:solidFill>
                  <a:srgbClr val="CCFF66"/>
                </a:solidFill>
                <a:latin typeface="Verdana" pitchFamily="34" charset="0"/>
              </a:rPr>
              <a:t>pada</a:t>
            </a:r>
            <a:r>
              <a:rPr lang="en-US" b="1" dirty="0">
                <a:solidFill>
                  <a:srgbClr val="CCFF66"/>
                </a:solidFill>
                <a:latin typeface="Verdana" pitchFamily="34" charset="0"/>
              </a:rPr>
              <a:t> </a:t>
            </a:r>
            <a:r>
              <a:rPr lang="en-US" b="1" dirty="0" err="1">
                <a:solidFill>
                  <a:srgbClr val="CCFF66"/>
                </a:solidFill>
                <a:latin typeface="Verdana" pitchFamily="34" charset="0"/>
              </a:rPr>
              <a:t>istilah</a:t>
            </a:r>
            <a:r>
              <a:rPr lang="en-US" b="1" dirty="0">
                <a:solidFill>
                  <a:srgbClr val="CCFF66"/>
                </a:solidFill>
                <a:latin typeface="Verdana" pitchFamily="34" charset="0"/>
              </a:rPr>
              <a:t> </a:t>
            </a:r>
            <a:r>
              <a:rPr lang="en-US" b="1" dirty="0" err="1">
                <a:solidFill>
                  <a:srgbClr val="CCFF66"/>
                </a:solidFill>
                <a:latin typeface="Verdana" pitchFamily="34" charset="0"/>
              </a:rPr>
              <a:t>serapan</a:t>
            </a:r>
            <a:endParaRPr lang="en-US" b="1" dirty="0">
              <a:solidFill>
                <a:srgbClr val="CCFF66"/>
              </a:solidFill>
              <a:latin typeface="Verdana" pitchFamily="34" charset="0"/>
            </a:endParaRPr>
          </a:p>
          <a:p>
            <a:pPr marL="609600" indent="-609600">
              <a:lnSpc>
                <a:spcPct val="80000"/>
              </a:lnSpc>
            </a:pPr>
            <a:r>
              <a:rPr lang="en-US" b="1" dirty="0" err="1">
                <a:solidFill>
                  <a:srgbClr val="CCFF66"/>
                </a:solidFill>
                <a:latin typeface="Verdana" pitchFamily="34" charset="0"/>
              </a:rPr>
              <a:t>Cermati</a:t>
            </a:r>
            <a:r>
              <a:rPr lang="en-US" b="1" dirty="0">
                <a:solidFill>
                  <a:srgbClr val="CCFF66"/>
                </a:solidFill>
                <a:latin typeface="Verdana" pitchFamily="34" charset="0"/>
              </a:rPr>
              <a:t> </a:t>
            </a:r>
            <a:r>
              <a:rPr lang="en-US" b="1" dirty="0" err="1">
                <a:solidFill>
                  <a:srgbClr val="CCFF66"/>
                </a:solidFill>
                <a:latin typeface="Verdana" pitchFamily="34" charset="0"/>
              </a:rPr>
              <a:t>penggunaan</a:t>
            </a:r>
            <a:r>
              <a:rPr lang="en-US" b="1" dirty="0">
                <a:solidFill>
                  <a:srgbClr val="CCFF66"/>
                </a:solidFill>
                <a:latin typeface="Verdana" pitchFamily="34" charset="0"/>
              </a:rPr>
              <a:t> </a:t>
            </a:r>
            <a:r>
              <a:rPr lang="en-US" b="1" dirty="0" err="1">
                <a:solidFill>
                  <a:srgbClr val="CCFF66"/>
                </a:solidFill>
                <a:latin typeface="Verdana" pitchFamily="34" charset="0"/>
              </a:rPr>
              <a:t>frase</a:t>
            </a:r>
            <a:r>
              <a:rPr lang="en-US" b="1" dirty="0">
                <a:solidFill>
                  <a:srgbClr val="CCFF66"/>
                </a:solidFill>
                <a:latin typeface="Verdana" pitchFamily="34" charset="0"/>
              </a:rPr>
              <a:t> yang </a:t>
            </a:r>
            <a:r>
              <a:rPr lang="en-US" b="1" dirty="0" err="1">
                <a:solidFill>
                  <a:srgbClr val="CCFF66"/>
                </a:solidFill>
                <a:latin typeface="Verdana" pitchFamily="34" charset="0"/>
              </a:rPr>
              <a:t>tidak</a:t>
            </a:r>
            <a:r>
              <a:rPr lang="en-US" b="1" dirty="0">
                <a:solidFill>
                  <a:srgbClr val="CCFF66"/>
                </a:solidFill>
                <a:latin typeface="Verdana" pitchFamily="34" charset="0"/>
              </a:rPr>
              <a:t> </a:t>
            </a:r>
            <a:r>
              <a:rPr lang="en-US" b="1" dirty="0" err="1">
                <a:solidFill>
                  <a:srgbClr val="CCFF66"/>
                </a:solidFill>
                <a:latin typeface="Verdana" pitchFamily="34" charset="0"/>
              </a:rPr>
              <a:t>baku</a:t>
            </a:r>
            <a:r>
              <a:rPr lang="en-US" b="1" dirty="0">
                <a:solidFill>
                  <a:srgbClr val="CCFF66"/>
                </a:solidFill>
                <a:latin typeface="Verdana" pitchFamily="34" charset="0"/>
              </a:rPr>
              <a:t>, </a:t>
            </a:r>
            <a:r>
              <a:rPr lang="en-US" b="1" dirty="0" err="1">
                <a:solidFill>
                  <a:srgbClr val="CCFF66"/>
                </a:solidFill>
                <a:latin typeface="Verdana" pitchFamily="34" charset="0"/>
              </a:rPr>
              <a:t>kata</a:t>
            </a:r>
            <a:r>
              <a:rPr lang="en-US" b="1" dirty="0">
                <a:solidFill>
                  <a:srgbClr val="CCFF66"/>
                </a:solidFill>
                <a:latin typeface="Verdana" pitchFamily="34" charset="0"/>
              </a:rPr>
              <a:t> yang </a:t>
            </a:r>
            <a:r>
              <a:rPr lang="en-US" b="1" dirty="0" err="1">
                <a:solidFill>
                  <a:srgbClr val="CCFF66"/>
                </a:solidFill>
                <a:latin typeface="Verdana" pitchFamily="34" charset="0"/>
              </a:rPr>
              <a:t>berlebihan</a:t>
            </a:r>
            <a:r>
              <a:rPr lang="en-US" b="1" dirty="0">
                <a:solidFill>
                  <a:srgbClr val="CCFF66"/>
                </a:solidFill>
                <a:latin typeface="Verdana" pitchFamily="34" charset="0"/>
              </a:rPr>
              <a:t>, </a:t>
            </a:r>
            <a:r>
              <a:rPr lang="en-US" b="1" dirty="0" err="1">
                <a:solidFill>
                  <a:srgbClr val="CCFF66"/>
                </a:solidFill>
                <a:latin typeface="Verdana" pitchFamily="34" charset="0"/>
              </a:rPr>
              <a:t>pemakaian</a:t>
            </a:r>
            <a:r>
              <a:rPr lang="en-US" b="1" dirty="0">
                <a:solidFill>
                  <a:srgbClr val="CCFF66"/>
                </a:solidFill>
                <a:latin typeface="Verdana" pitchFamily="34" charset="0"/>
              </a:rPr>
              <a:t> </a:t>
            </a:r>
            <a:r>
              <a:rPr lang="en-US" b="1" dirty="0" err="1">
                <a:solidFill>
                  <a:srgbClr val="CCFF66"/>
                </a:solidFill>
                <a:latin typeface="Verdana" pitchFamily="34" charset="0"/>
              </a:rPr>
              <a:t>secara</a:t>
            </a:r>
            <a:r>
              <a:rPr lang="en-US" b="1" dirty="0">
                <a:solidFill>
                  <a:srgbClr val="CCFF66"/>
                </a:solidFill>
                <a:latin typeface="Verdana" pitchFamily="34" charset="0"/>
              </a:rPr>
              <a:t> </a:t>
            </a:r>
            <a:r>
              <a:rPr lang="en-US" b="1" dirty="0" err="1">
                <a:solidFill>
                  <a:srgbClr val="CCFF66"/>
                </a:solidFill>
                <a:latin typeface="Verdana" pitchFamily="34" charset="0"/>
              </a:rPr>
              <a:t>bersamaan</a:t>
            </a:r>
            <a:r>
              <a:rPr lang="en-US" b="1" dirty="0">
                <a:solidFill>
                  <a:srgbClr val="CCFF66"/>
                </a:solidFill>
                <a:latin typeface="Verdana" pitchFamily="34" charset="0"/>
              </a:rPr>
              <a:t> </a:t>
            </a:r>
            <a:r>
              <a:rPr lang="en-US" b="1" dirty="0" err="1">
                <a:solidFill>
                  <a:srgbClr val="CCFF66"/>
                </a:solidFill>
                <a:latin typeface="Verdana" pitchFamily="34" charset="0"/>
              </a:rPr>
              <a:t>kata</a:t>
            </a:r>
            <a:r>
              <a:rPr lang="en-US" b="1" dirty="0">
                <a:solidFill>
                  <a:srgbClr val="CCFF66"/>
                </a:solidFill>
                <a:latin typeface="Verdana" pitchFamily="34" charset="0"/>
              </a:rPr>
              <a:t> yang </a:t>
            </a:r>
            <a:r>
              <a:rPr lang="en-US" b="1" dirty="0" err="1">
                <a:solidFill>
                  <a:srgbClr val="CCFF66"/>
                </a:solidFill>
                <a:latin typeface="Verdana" pitchFamily="34" charset="0"/>
              </a:rPr>
              <a:t>bersinonim</a:t>
            </a:r>
            <a:endParaRPr lang="en-US" b="1" dirty="0">
              <a:solidFill>
                <a:srgbClr val="CCFF66"/>
              </a:solidFill>
              <a:latin typeface="Verdana" pitchFamily="34" charset="0"/>
            </a:endParaRPr>
          </a:p>
        </p:txBody>
      </p:sp>
      <p:pic>
        <p:nvPicPr>
          <p:cNvPr id="5" name="Picture 4" descr="GeekSVG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12" y="914400"/>
            <a:ext cx="3582988" cy="4800600"/>
          </a:xfrm>
          <a:prstGeom prst="rect">
            <a:avLst/>
          </a:prstGeom>
        </p:spPr>
      </p:pic>
    </p:spTree>
    <p:extLst>
      <p:ext uri="{BB962C8B-B14F-4D97-AF65-F5344CB8AC3E}">
        <p14:creationId xmlns:p14="http://schemas.microsoft.com/office/powerpoint/2010/main" val="249352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 name="Picture Placeholder 6" descr="File:Globe of &lt;strong&gt;language&lt;/strong&gt;.png - Wikimedia Commons"/>
          <p:cNvPicPr>
            <a:picLocks noGrp="1" noChangeAspect="1"/>
          </p:cNvPicPr>
          <p:nvPr>
            <p:ph type="pic" idx="1"/>
          </p:nvPr>
        </p:nvPicPr>
        <p:blipFill>
          <a:blip r:embed="rId2">
            <a:extLst>
              <a:ext uri="{28A0092B-C50C-407E-A947-70E740481C1C}">
                <a14:useLocalDpi xmlns:a14="http://schemas.microsoft.com/office/drawing/2010/main" val="0"/>
              </a:ext>
            </a:extLst>
          </a:blip>
          <a:srcRect t="5203" b="5203"/>
          <a:stretch>
            <a:fillRect/>
          </a:stretch>
        </p:blipFill>
        <p:spPr>
          <a:xfrm>
            <a:off x="2055812" y="1"/>
            <a:ext cx="8001000" cy="3733800"/>
          </a:xfrm>
        </p:spPr>
      </p:pic>
      <p:sp>
        <p:nvSpPr>
          <p:cNvPr id="6" name="Rectangle 3"/>
          <p:cNvSpPr>
            <a:spLocks noGrp="1" noChangeArrowheads="1"/>
          </p:cNvSpPr>
          <p:nvPr>
            <p:ph type="title"/>
          </p:nvPr>
        </p:nvSpPr>
        <p:spPr>
          <a:xfrm>
            <a:off x="2062487" y="3962400"/>
            <a:ext cx="8001000" cy="2819400"/>
          </a:xfrm>
          <a:noFill/>
          <a:ln w="28575">
            <a:solidFill>
              <a:schemeClr val="tx2"/>
            </a:solidFill>
          </a:ln>
        </p:spPr>
        <p:txBody>
          <a:bodyPr>
            <a:normAutofit/>
          </a:bodyPr>
          <a:lstStyle/>
          <a:p>
            <a:pPr marL="398463" indent="-342900">
              <a:lnSpc>
                <a:spcPct val="90000"/>
              </a:lnSpc>
              <a:buFont typeface="Arial" panose="020B0604020202020204" pitchFamily="34" charset="0"/>
              <a:buChar char="•"/>
            </a:pPr>
            <a:r>
              <a:rPr lang="en-US" sz="2400" dirty="0" err="1">
                <a:solidFill>
                  <a:srgbClr val="FFFFFF"/>
                </a:solidFill>
                <a:latin typeface="Verdana" pitchFamily="34" charset="0"/>
              </a:rPr>
              <a:t>Gunakan</a:t>
            </a:r>
            <a:r>
              <a:rPr lang="en-US" sz="2400" dirty="0">
                <a:solidFill>
                  <a:srgbClr val="FFFFFF"/>
                </a:solidFill>
                <a:latin typeface="Verdana" pitchFamily="34" charset="0"/>
              </a:rPr>
              <a:t> </a:t>
            </a:r>
            <a:r>
              <a:rPr lang="en-US" sz="2400" dirty="0" err="1">
                <a:solidFill>
                  <a:srgbClr val="FFFFFF"/>
                </a:solidFill>
                <a:latin typeface="Verdana" pitchFamily="34" charset="0"/>
              </a:rPr>
              <a:t>kata</a:t>
            </a:r>
            <a:r>
              <a:rPr lang="en-US" sz="2400" dirty="0">
                <a:solidFill>
                  <a:srgbClr val="FFFFFF"/>
                </a:solidFill>
                <a:latin typeface="Verdana" pitchFamily="34" charset="0"/>
              </a:rPr>
              <a:t> </a:t>
            </a:r>
            <a:r>
              <a:rPr lang="en-US" sz="2400" dirty="0" err="1">
                <a:solidFill>
                  <a:srgbClr val="FFFFFF"/>
                </a:solidFill>
                <a:latin typeface="Verdana" pitchFamily="34" charset="0"/>
              </a:rPr>
              <a:t>rangkai</a:t>
            </a:r>
            <a:r>
              <a:rPr lang="en-US" sz="2400" dirty="0">
                <a:solidFill>
                  <a:srgbClr val="FFFFFF"/>
                </a:solidFill>
                <a:latin typeface="Verdana" pitchFamily="34" charset="0"/>
              </a:rPr>
              <a:t> </a:t>
            </a:r>
            <a:r>
              <a:rPr lang="en-US" sz="2400" dirty="0" err="1">
                <a:solidFill>
                  <a:srgbClr val="FFFFFF"/>
                </a:solidFill>
                <a:latin typeface="Verdana" pitchFamily="34" charset="0"/>
              </a:rPr>
              <a:t>atau</a:t>
            </a:r>
            <a:r>
              <a:rPr lang="en-US" sz="2400" dirty="0">
                <a:solidFill>
                  <a:srgbClr val="FFFFFF"/>
                </a:solidFill>
                <a:latin typeface="Verdana" pitchFamily="34" charset="0"/>
              </a:rPr>
              <a:t> </a:t>
            </a:r>
            <a:r>
              <a:rPr lang="en-US" sz="2400" dirty="0" err="1">
                <a:solidFill>
                  <a:srgbClr val="FFFFFF"/>
                </a:solidFill>
                <a:latin typeface="Verdana" pitchFamily="34" charset="0"/>
              </a:rPr>
              <a:t>kata</a:t>
            </a:r>
            <a:r>
              <a:rPr lang="en-US" sz="2400" dirty="0">
                <a:solidFill>
                  <a:srgbClr val="FFFFFF"/>
                </a:solidFill>
                <a:latin typeface="Verdana" pitchFamily="34" charset="0"/>
              </a:rPr>
              <a:t> </a:t>
            </a:r>
            <a:r>
              <a:rPr lang="en-US" sz="2400" dirty="0" err="1">
                <a:solidFill>
                  <a:srgbClr val="FFFFFF"/>
                </a:solidFill>
                <a:latin typeface="Verdana" pitchFamily="34" charset="0"/>
              </a:rPr>
              <a:t>transisi</a:t>
            </a:r>
            <a:r>
              <a:rPr lang="en-US" sz="2400" dirty="0">
                <a:solidFill>
                  <a:srgbClr val="FFFFFF"/>
                </a:solidFill>
                <a:latin typeface="Verdana" pitchFamily="34" charset="0"/>
              </a:rPr>
              <a:t> </a:t>
            </a:r>
            <a:r>
              <a:rPr lang="en-US" sz="2400" dirty="0" err="1">
                <a:solidFill>
                  <a:srgbClr val="FFFFFF"/>
                </a:solidFill>
                <a:latin typeface="Verdana" pitchFamily="34" charset="0"/>
              </a:rPr>
              <a:t>untuk</a:t>
            </a:r>
            <a:r>
              <a:rPr lang="en-US" sz="2400" dirty="0">
                <a:solidFill>
                  <a:srgbClr val="FFFFFF"/>
                </a:solidFill>
                <a:latin typeface="Verdana" pitchFamily="34" charset="0"/>
              </a:rPr>
              <a:t> </a:t>
            </a:r>
            <a:r>
              <a:rPr lang="en-US" sz="2400" dirty="0" err="1">
                <a:solidFill>
                  <a:srgbClr val="FFFFFF"/>
                </a:solidFill>
                <a:latin typeface="Verdana" pitchFamily="34" charset="0"/>
              </a:rPr>
              <a:t>membantu</a:t>
            </a:r>
            <a:r>
              <a:rPr lang="en-US" sz="2400" dirty="0">
                <a:solidFill>
                  <a:srgbClr val="FFFFFF"/>
                </a:solidFill>
                <a:latin typeface="Verdana" pitchFamily="34" charset="0"/>
              </a:rPr>
              <a:t> </a:t>
            </a:r>
            <a:r>
              <a:rPr lang="en-US" sz="2400" dirty="0" err="1">
                <a:solidFill>
                  <a:srgbClr val="FFFFFF"/>
                </a:solidFill>
                <a:latin typeface="Verdana" pitchFamily="34" charset="0"/>
              </a:rPr>
              <a:t>menunjukkan</a:t>
            </a:r>
            <a:r>
              <a:rPr lang="en-US" sz="2400" dirty="0">
                <a:solidFill>
                  <a:srgbClr val="FFFFFF"/>
                </a:solidFill>
                <a:latin typeface="Verdana" pitchFamily="34" charset="0"/>
              </a:rPr>
              <a:t> </a:t>
            </a:r>
            <a:r>
              <a:rPr lang="en-US" sz="2400" dirty="0" err="1">
                <a:solidFill>
                  <a:srgbClr val="FFFFFF"/>
                </a:solidFill>
                <a:latin typeface="Verdana" pitchFamily="34" charset="0"/>
              </a:rPr>
              <a:t>pertalian</a:t>
            </a:r>
            <a:r>
              <a:rPr lang="en-US" sz="2400" dirty="0">
                <a:solidFill>
                  <a:srgbClr val="FFFFFF"/>
                </a:solidFill>
                <a:latin typeface="Verdana" pitchFamily="34" charset="0"/>
              </a:rPr>
              <a:t> </a:t>
            </a:r>
            <a:r>
              <a:rPr lang="en-US" sz="2400" dirty="0" err="1">
                <a:solidFill>
                  <a:srgbClr val="FFFFFF"/>
                </a:solidFill>
                <a:latin typeface="Verdana" pitchFamily="34" charset="0"/>
              </a:rPr>
              <a:t>kalimat</a:t>
            </a:r>
            <a:r>
              <a:rPr lang="en-US" sz="2400" dirty="0">
                <a:solidFill>
                  <a:srgbClr val="FFFFFF"/>
                </a:solidFill>
                <a:latin typeface="Verdana" pitchFamily="34" charset="0"/>
              </a:rPr>
              <a:t> </a:t>
            </a:r>
            <a:r>
              <a:rPr lang="en-US" sz="2400" dirty="0" err="1">
                <a:solidFill>
                  <a:srgbClr val="FFFFFF"/>
                </a:solidFill>
                <a:latin typeface="Verdana" pitchFamily="34" charset="0"/>
              </a:rPr>
              <a:t>dan</a:t>
            </a:r>
            <a:r>
              <a:rPr lang="en-US" sz="2400" dirty="0">
                <a:solidFill>
                  <a:srgbClr val="FFFFFF"/>
                </a:solidFill>
                <a:latin typeface="Verdana" pitchFamily="34" charset="0"/>
              </a:rPr>
              <a:t> </a:t>
            </a:r>
            <a:r>
              <a:rPr lang="en-US" sz="2400" dirty="0" err="1">
                <a:solidFill>
                  <a:srgbClr val="FFFFFF"/>
                </a:solidFill>
                <a:latin typeface="Verdana" pitchFamily="34" charset="0"/>
              </a:rPr>
              <a:t>paragraf</a:t>
            </a:r>
            <a:r>
              <a:rPr lang="en-US" sz="2400" dirty="0">
                <a:solidFill>
                  <a:srgbClr val="FFFFFF"/>
                </a:solidFill>
                <a:latin typeface="Verdana" pitchFamily="34" charset="0"/>
              </a:rPr>
              <a:t> </a:t>
            </a:r>
          </a:p>
          <a:p>
            <a:pPr marL="398463" indent="-342900">
              <a:lnSpc>
                <a:spcPct val="90000"/>
              </a:lnSpc>
              <a:buFont typeface="Arial" panose="020B0604020202020204" pitchFamily="34" charset="0"/>
              <a:buChar char="•"/>
            </a:pPr>
            <a:r>
              <a:rPr lang="en-US" sz="2400" dirty="0" err="1">
                <a:solidFill>
                  <a:srgbClr val="FFFFFF"/>
                </a:solidFill>
                <a:latin typeface="Verdana" pitchFamily="34" charset="0"/>
              </a:rPr>
              <a:t>Efektifkan</a:t>
            </a:r>
            <a:r>
              <a:rPr lang="en-US" sz="2400" dirty="0">
                <a:solidFill>
                  <a:srgbClr val="FFFFFF"/>
                </a:solidFill>
                <a:latin typeface="Verdana" pitchFamily="34" charset="0"/>
              </a:rPr>
              <a:t> </a:t>
            </a:r>
            <a:r>
              <a:rPr lang="en-US" sz="2400" dirty="0" err="1">
                <a:solidFill>
                  <a:srgbClr val="FFFFFF"/>
                </a:solidFill>
                <a:latin typeface="Verdana" pitchFamily="34" charset="0"/>
              </a:rPr>
              <a:t>paragraf</a:t>
            </a:r>
            <a:r>
              <a:rPr lang="en-US" sz="2400" dirty="0">
                <a:solidFill>
                  <a:srgbClr val="FFFFFF"/>
                </a:solidFill>
                <a:latin typeface="Verdana" pitchFamily="34" charset="0"/>
              </a:rPr>
              <a:t> yang </a:t>
            </a:r>
            <a:r>
              <a:rPr lang="en-US" sz="2400" dirty="0" err="1">
                <a:solidFill>
                  <a:srgbClr val="FFFFFF"/>
                </a:solidFill>
                <a:latin typeface="Verdana" pitchFamily="34" charset="0"/>
              </a:rPr>
              <a:t>merupakan</a:t>
            </a:r>
            <a:r>
              <a:rPr lang="en-US" sz="2400" dirty="0">
                <a:solidFill>
                  <a:srgbClr val="FFFFFF"/>
                </a:solidFill>
                <a:latin typeface="Verdana" pitchFamily="34" charset="0"/>
              </a:rPr>
              <a:t> </a:t>
            </a:r>
            <a:r>
              <a:rPr lang="en-US" sz="2400" dirty="0" err="1">
                <a:solidFill>
                  <a:srgbClr val="FFFFFF"/>
                </a:solidFill>
                <a:latin typeface="Verdana" pitchFamily="34" charset="0"/>
              </a:rPr>
              <a:t>satu</a:t>
            </a:r>
            <a:r>
              <a:rPr lang="en-US" sz="2400" dirty="0">
                <a:solidFill>
                  <a:srgbClr val="FFFFFF"/>
                </a:solidFill>
                <a:latin typeface="Verdana" pitchFamily="34" charset="0"/>
              </a:rPr>
              <a:t> unit </a:t>
            </a:r>
            <a:r>
              <a:rPr lang="en-US" sz="2400" dirty="0" err="1">
                <a:solidFill>
                  <a:srgbClr val="FFFFFF"/>
                </a:solidFill>
                <a:latin typeface="Verdana" pitchFamily="34" charset="0"/>
              </a:rPr>
              <a:t>informasi</a:t>
            </a:r>
            <a:r>
              <a:rPr lang="en-US" sz="2400" dirty="0">
                <a:solidFill>
                  <a:srgbClr val="FFFFFF"/>
                </a:solidFill>
                <a:latin typeface="Verdana" pitchFamily="34" charset="0"/>
              </a:rPr>
              <a:t> </a:t>
            </a:r>
            <a:r>
              <a:rPr lang="en-US" sz="2400" dirty="0" err="1">
                <a:solidFill>
                  <a:srgbClr val="FFFFFF"/>
                </a:solidFill>
                <a:latin typeface="Verdana" pitchFamily="34" charset="0"/>
              </a:rPr>
              <a:t>dengan</a:t>
            </a:r>
            <a:r>
              <a:rPr lang="en-US" sz="2400" dirty="0">
                <a:solidFill>
                  <a:srgbClr val="FFFFFF"/>
                </a:solidFill>
                <a:latin typeface="Verdana" pitchFamily="34" charset="0"/>
              </a:rPr>
              <a:t> </a:t>
            </a:r>
            <a:r>
              <a:rPr lang="en-US" sz="2400" dirty="0" err="1">
                <a:solidFill>
                  <a:srgbClr val="FFFFFF"/>
                </a:solidFill>
                <a:latin typeface="Verdana" pitchFamily="34" charset="0"/>
              </a:rPr>
              <a:t>topik</a:t>
            </a:r>
            <a:r>
              <a:rPr lang="en-US" sz="2400" dirty="0">
                <a:solidFill>
                  <a:srgbClr val="FFFFFF"/>
                </a:solidFill>
                <a:latin typeface="Verdana" pitchFamily="34" charset="0"/>
              </a:rPr>
              <a:t> </a:t>
            </a:r>
            <a:r>
              <a:rPr lang="en-US" sz="2400" dirty="0" err="1">
                <a:solidFill>
                  <a:srgbClr val="FFFFFF"/>
                </a:solidFill>
                <a:latin typeface="Verdana" pitchFamily="34" charset="0"/>
              </a:rPr>
              <a:t>atau</a:t>
            </a:r>
            <a:r>
              <a:rPr lang="en-US" sz="2400" dirty="0">
                <a:solidFill>
                  <a:srgbClr val="FFFFFF"/>
                </a:solidFill>
                <a:latin typeface="Verdana" pitchFamily="34" charset="0"/>
              </a:rPr>
              <a:t> </a:t>
            </a:r>
            <a:r>
              <a:rPr lang="en-US" sz="2400" dirty="0" err="1">
                <a:solidFill>
                  <a:srgbClr val="FFFFFF"/>
                </a:solidFill>
                <a:latin typeface="Verdana" pitchFamily="34" charset="0"/>
              </a:rPr>
              <a:t>pikiran</a:t>
            </a:r>
            <a:r>
              <a:rPr lang="en-US" sz="2400" dirty="0">
                <a:solidFill>
                  <a:srgbClr val="FFFFFF"/>
                </a:solidFill>
                <a:latin typeface="Verdana" pitchFamily="34" charset="0"/>
              </a:rPr>
              <a:t> </a:t>
            </a:r>
            <a:r>
              <a:rPr lang="en-US" sz="2400" dirty="0" err="1">
                <a:solidFill>
                  <a:srgbClr val="FFFFFF"/>
                </a:solidFill>
                <a:latin typeface="Verdana" pitchFamily="34" charset="0"/>
              </a:rPr>
              <a:t>utama</a:t>
            </a:r>
            <a:r>
              <a:rPr lang="en-US" sz="2400" dirty="0">
                <a:solidFill>
                  <a:srgbClr val="FFFFFF"/>
                </a:solidFill>
                <a:latin typeface="Verdana" pitchFamily="34" charset="0"/>
              </a:rPr>
              <a:t> </a:t>
            </a:r>
          </a:p>
          <a:p>
            <a:pPr marL="398463" indent="-342900">
              <a:lnSpc>
                <a:spcPct val="90000"/>
              </a:lnSpc>
              <a:buFont typeface="Arial" panose="020B0604020202020204" pitchFamily="34" charset="0"/>
              <a:buChar char="•"/>
            </a:pPr>
            <a:r>
              <a:rPr lang="en-US" sz="2400" dirty="0" err="1">
                <a:solidFill>
                  <a:srgbClr val="FFFFFF"/>
                </a:solidFill>
                <a:latin typeface="Verdana" pitchFamily="34" charset="0"/>
              </a:rPr>
              <a:t>Cermati</a:t>
            </a:r>
            <a:r>
              <a:rPr lang="en-US" sz="2400" dirty="0">
                <a:solidFill>
                  <a:srgbClr val="FFFFFF"/>
                </a:solidFill>
                <a:latin typeface="Verdana" pitchFamily="34" charset="0"/>
              </a:rPr>
              <a:t> </a:t>
            </a:r>
            <a:r>
              <a:rPr lang="en-US" sz="2400" dirty="0" err="1">
                <a:solidFill>
                  <a:srgbClr val="FFFFFF"/>
                </a:solidFill>
                <a:latin typeface="Verdana" pitchFamily="34" charset="0"/>
              </a:rPr>
              <a:t>perbedaan</a:t>
            </a:r>
            <a:r>
              <a:rPr lang="en-US" sz="2400" dirty="0">
                <a:solidFill>
                  <a:srgbClr val="FFFFFF"/>
                </a:solidFill>
                <a:latin typeface="Verdana" pitchFamily="34" charset="0"/>
              </a:rPr>
              <a:t> </a:t>
            </a:r>
            <a:r>
              <a:rPr lang="en-US" sz="2400" dirty="0" err="1">
                <a:solidFill>
                  <a:srgbClr val="FFFFFF"/>
                </a:solidFill>
                <a:latin typeface="Verdana" pitchFamily="34" charset="0"/>
              </a:rPr>
              <a:t>penggunaan</a:t>
            </a:r>
            <a:r>
              <a:rPr lang="en-US" sz="2400" dirty="0">
                <a:solidFill>
                  <a:srgbClr val="FFFFFF"/>
                </a:solidFill>
                <a:latin typeface="Verdana" pitchFamily="34" charset="0"/>
              </a:rPr>
              <a:t> </a:t>
            </a:r>
            <a:r>
              <a:rPr lang="en-US" sz="2400" dirty="0" err="1">
                <a:solidFill>
                  <a:srgbClr val="FFFFFF"/>
                </a:solidFill>
                <a:latin typeface="Verdana" pitchFamily="34" charset="0"/>
              </a:rPr>
              <a:t>dan</a:t>
            </a:r>
            <a:r>
              <a:rPr lang="en-US" sz="2400" dirty="0">
                <a:solidFill>
                  <a:srgbClr val="FFFFFF"/>
                </a:solidFill>
                <a:latin typeface="Verdana" pitchFamily="34" charset="0"/>
              </a:rPr>
              <a:t> </a:t>
            </a:r>
            <a:r>
              <a:rPr lang="en-US" sz="2400" dirty="0" err="1">
                <a:solidFill>
                  <a:srgbClr val="FFFFFF"/>
                </a:solidFill>
                <a:latin typeface="Verdana" pitchFamily="34" charset="0"/>
              </a:rPr>
              <a:t>penulisan</a:t>
            </a:r>
            <a:r>
              <a:rPr lang="en-US" sz="2400" dirty="0">
                <a:solidFill>
                  <a:srgbClr val="FFFFFF"/>
                </a:solidFill>
                <a:latin typeface="Verdana" pitchFamily="34" charset="0"/>
              </a:rPr>
              <a:t> </a:t>
            </a:r>
            <a:r>
              <a:rPr lang="en-US" sz="2400" dirty="0" err="1">
                <a:solidFill>
                  <a:srgbClr val="FFFFFF"/>
                </a:solidFill>
                <a:latin typeface="Verdana" pitchFamily="34" charset="0"/>
              </a:rPr>
              <a:t>kata</a:t>
            </a:r>
            <a:r>
              <a:rPr lang="en-US" sz="2400" dirty="0">
                <a:solidFill>
                  <a:srgbClr val="FFFFFF"/>
                </a:solidFill>
                <a:latin typeface="Verdana" pitchFamily="34" charset="0"/>
              </a:rPr>
              <a:t> </a:t>
            </a:r>
            <a:r>
              <a:rPr lang="en-US" sz="2400" dirty="0" err="1">
                <a:solidFill>
                  <a:srgbClr val="FFFFFF"/>
                </a:solidFill>
                <a:latin typeface="Verdana" pitchFamily="34" charset="0"/>
              </a:rPr>
              <a:t>depan</a:t>
            </a:r>
            <a:r>
              <a:rPr lang="en-US" sz="2400" dirty="0">
                <a:solidFill>
                  <a:srgbClr val="FFFFFF"/>
                </a:solidFill>
                <a:latin typeface="Verdana" pitchFamily="34" charset="0"/>
              </a:rPr>
              <a:t> </a:t>
            </a:r>
            <a:r>
              <a:rPr lang="en-US" sz="2400" dirty="0" err="1">
                <a:solidFill>
                  <a:srgbClr val="FFFFFF"/>
                </a:solidFill>
                <a:latin typeface="Verdana" pitchFamily="34" charset="0"/>
              </a:rPr>
              <a:t>dan</a:t>
            </a:r>
            <a:r>
              <a:rPr lang="en-US" sz="2400" dirty="0">
                <a:solidFill>
                  <a:srgbClr val="FFFFFF"/>
                </a:solidFill>
                <a:latin typeface="Verdana" pitchFamily="34" charset="0"/>
              </a:rPr>
              <a:t> </a:t>
            </a:r>
            <a:r>
              <a:rPr lang="en-US" sz="2400" dirty="0" err="1">
                <a:solidFill>
                  <a:srgbClr val="FFFFFF"/>
                </a:solidFill>
                <a:latin typeface="Verdana" pitchFamily="34" charset="0"/>
              </a:rPr>
              <a:t>imbuhan</a:t>
            </a:r>
            <a:endParaRPr lang="en-US" sz="2400" dirty="0">
              <a:solidFill>
                <a:srgbClr val="FFFFFF"/>
              </a:solidFill>
              <a:latin typeface="Verdana" pitchFamily="34" charset="0"/>
            </a:endParaRPr>
          </a:p>
        </p:txBody>
      </p:sp>
    </p:spTree>
    <p:extLst>
      <p:ext uri="{BB962C8B-B14F-4D97-AF65-F5344CB8AC3E}">
        <p14:creationId xmlns:p14="http://schemas.microsoft.com/office/powerpoint/2010/main" val="423342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Placeholder 7" descr="Forever a student: Which &lt;strong&gt;language&lt;/strong&gt; should you learn?"/>
          <p:cNvPicPr>
            <a:picLocks noGrp="1" noChangeAspect="1"/>
          </p:cNvPicPr>
          <p:nvPr>
            <p:ph type="pic" idx="1"/>
          </p:nvPr>
        </p:nvPicPr>
        <p:blipFill>
          <a:blip r:embed="rId2">
            <a:extLst>
              <a:ext uri="{28A0092B-C50C-407E-A947-70E740481C1C}">
                <a14:useLocalDpi xmlns:a14="http://schemas.microsoft.com/office/drawing/2010/main" val="0"/>
              </a:ext>
            </a:extLst>
          </a:blip>
          <a:srcRect t="4389" b="4389"/>
          <a:stretch>
            <a:fillRect/>
          </a:stretch>
        </p:blipFill>
        <p:spPr>
          <a:xfrm>
            <a:off x="2055812" y="1"/>
            <a:ext cx="8077200" cy="3733799"/>
          </a:xfrm>
          <a:prstGeom prst="rect">
            <a:avLst/>
          </a:prstGeom>
        </p:spPr>
      </p:pic>
      <p:sp>
        <p:nvSpPr>
          <p:cNvPr id="9" name="Title 8"/>
          <p:cNvSpPr>
            <a:spLocks noGrp="1"/>
          </p:cNvSpPr>
          <p:nvPr>
            <p:ph type="title"/>
          </p:nvPr>
        </p:nvSpPr>
        <p:spPr>
          <a:xfrm>
            <a:off x="2055812" y="3766851"/>
            <a:ext cx="8077198" cy="2837678"/>
          </a:xfrm>
          <a:prstGeom prst="rect">
            <a:avLst/>
          </a:prstGeom>
        </p:spPr>
        <p:txBody>
          <a:bodyPr wrap="square">
            <a:spAutoFit/>
          </a:bodyPr>
          <a:lstStyle/>
          <a:p>
            <a:pPr marL="177800" indent="-177800">
              <a:lnSpc>
                <a:spcPct val="90000"/>
              </a:lnSpc>
              <a:buFont typeface="Arial" pitchFamily="34" charset="0"/>
              <a:buChar char="•"/>
            </a:pPr>
            <a:r>
              <a:rPr lang="en-US" sz="2800" dirty="0" err="1">
                <a:solidFill>
                  <a:schemeClr val="bg2"/>
                </a:solidFill>
                <a:latin typeface="Arial" panose="020B0604020202020204" pitchFamily="34" charset="0"/>
                <a:cs typeface="Arial" panose="020B0604020202020204" pitchFamily="34" charset="0"/>
              </a:rPr>
              <a:t>Gunakan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kata</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kerja</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bukan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dengan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kata</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benda</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untuk</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tindakan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penting</a:t>
            </a:r>
            <a:endParaRPr lang="en-US" sz="2800" dirty="0">
              <a:solidFill>
                <a:schemeClr val="bg2"/>
              </a:solidFill>
              <a:latin typeface="Arial" panose="020B0604020202020204" pitchFamily="34" charset="0"/>
              <a:cs typeface="Arial" panose="020B0604020202020204" pitchFamily="34" charset="0"/>
            </a:endParaRPr>
          </a:p>
          <a:p>
            <a:pPr marL="177800" indent="-177800">
              <a:lnSpc>
                <a:spcPct val="90000"/>
              </a:lnSpc>
              <a:buFont typeface="Arial" pitchFamily="34" charset="0"/>
              <a:buChar char="•"/>
            </a:pPr>
            <a:r>
              <a:rPr lang="en-US" sz="2800" dirty="0" err="1">
                <a:solidFill>
                  <a:schemeClr val="bg2"/>
                </a:solidFill>
                <a:latin typeface="Arial" panose="020B0604020202020204" pitchFamily="34" charset="0"/>
                <a:cs typeface="Arial" panose="020B0604020202020204" pitchFamily="34" charset="0"/>
              </a:rPr>
              <a:t>Letakkan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pelaku</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sebagai</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subjek</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sedekat</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mungkin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dengan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kata</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kerjanya</a:t>
            </a:r>
            <a:endParaRPr lang="en-US" sz="2800" dirty="0">
              <a:solidFill>
                <a:schemeClr val="bg2"/>
              </a:solidFill>
              <a:latin typeface="Arial" panose="020B0604020202020204" pitchFamily="34" charset="0"/>
              <a:cs typeface="Arial" panose="020B0604020202020204" pitchFamily="34" charset="0"/>
            </a:endParaRPr>
          </a:p>
          <a:p>
            <a:pPr marL="177800" indent="-177800">
              <a:lnSpc>
                <a:spcPct val="90000"/>
              </a:lnSpc>
              <a:buFont typeface="Arial" pitchFamily="34" charset="0"/>
              <a:buChar char="•"/>
            </a:pPr>
            <a:r>
              <a:rPr lang="en-US" sz="2800" dirty="0" err="1">
                <a:solidFill>
                  <a:schemeClr val="bg2"/>
                </a:solidFill>
                <a:latin typeface="Arial" panose="020B0604020202020204" pitchFamily="34" charset="0"/>
                <a:cs typeface="Arial" panose="020B0604020202020204" pitchFamily="34" charset="0"/>
              </a:rPr>
              <a:t>Letakkan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informasi</a:t>
            </a:r>
            <a:r>
              <a:rPr lang="en-US" sz="2800" dirty="0">
                <a:solidFill>
                  <a:schemeClr val="bg2"/>
                </a:solidFill>
                <a:latin typeface="Arial" panose="020B0604020202020204" pitchFamily="34" charset="0"/>
                <a:cs typeface="Arial" panose="020B0604020202020204" pitchFamily="34" charset="0"/>
              </a:rPr>
              <a:t> yang </a:t>
            </a:r>
            <a:r>
              <a:rPr lang="en-US" sz="2800" dirty="0" err="1">
                <a:solidFill>
                  <a:schemeClr val="bg2"/>
                </a:solidFill>
                <a:latin typeface="Arial" panose="020B0604020202020204" pitchFamily="34" charset="0"/>
                <a:cs typeface="Arial" panose="020B0604020202020204" pitchFamily="34" charset="0"/>
              </a:rPr>
              <a:t>lebih</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singkat</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mudah</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dan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utama</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di</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bagian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awal</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kalimat</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atau</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paragraf</a:t>
            </a:r>
            <a:r>
              <a:rPr lang="en-US" sz="2800" dirty="0">
                <a:solidFill>
                  <a:schemeClr val="bg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569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2C54085-6C11-4BEF-9BF1-9CD754DDE614}"/>
              </a:ext>
            </a:extLst>
          </p:cNvPr>
          <p:cNvSpPr txBox="1">
            <a:spLocks/>
          </p:cNvSpPr>
          <p:nvPr/>
        </p:nvSpPr>
        <p:spPr>
          <a:xfrm rot="1517968">
            <a:off x="2064263" y="1522458"/>
            <a:ext cx="3428999" cy="1009930"/>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r>
              <a:rPr lang="en-US" sz="4000" dirty="0">
                <a:solidFill>
                  <a:srgbClr val="00FF00"/>
                </a:solidFill>
              </a:rPr>
              <a:t>WE LEARN</a:t>
            </a:r>
          </a:p>
        </p:txBody>
      </p:sp>
      <p:sp>
        <p:nvSpPr>
          <p:cNvPr id="9" name="Text Placeholder 4">
            <a:extLst>
              <a:ext uri="{FF2B5EF4-FFF2-40B4-BE49-F238E27FC236}">
                <a16:creationId xmlns:a16="http://schemas.microsoft.com/office/drawing/2014/main" id="{9A47BF18-EA50-4633-AEAC-B80024C75E51}"/>
              </a:ext>
            </a:extLst>
          </p:cNvPr>
          <p:cNvSpPr txBox="1">
            <a:spLocks/>
          </p:cNvSpPr>
          <p:nvPr/>
        </p:nvSpPr>
        <p:spPr>
          <a:xfrm>
            <a:off x="86547" y="1006847"/>
            <a:ext cx="1964252" cy="970276"/>
          </a:xfrm>
          <a:prstGeom prst="rect">
            <a:avLst/>
          </a:prstGeom>
        </p:spPr>
        <p:txBody>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r>
              <a:rPr lang="en-US" sz="4400" b="1" dirty="0">
                <a:solidFill>
                  <a:srgbClr val="00FFFF"/>
                </a:solidFill>
              </a:rPr>
              <a:t>what</a:t>
            </a:r>
          </a:p>
        </p:txBody>
      </p:sp>
      <p:sp>
        <p:nvSpPr>
          <p:cNvPr id="10" name="Text Placeholder 5">
            <a:extLst>
              <a:ext uri="{FF2B5EF4-FFF2-40B4-BE49-F238E27FC236}">
                <a16:creationId xmlns:a16="http://schemas.microsoft.com/office/drawing/2014/main" id="{BF257E6F-DBEF-496A-B8F6-9CBFA17D1343}"/>
              </a:ext>
            </a:extLst>
          </p:cNvPr>
          <p:cNvSpPr txBox="1">
            <a:spLocks/>
          </p:cNvSpPr>
          <p:nvPr/>
        </p:nvSpPr>
        <p:spPr>
          <a:xfrm rot="20287478">
            <a:off x="8170654" y="2928068"/>
            <a:ext cx="2133600" cy="922496"/>
          </a:xfrm>
          <a:prstGeom prst="rect">
            <a:avLst/>
          </a:prstGeom>
        </p:spPr>
        <p:txBody>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r>
              <a:rPr lang="en-US" sz="4400" b="1" dirty="0">
                <a:solidFill>
                  <a:srgbClr val="FFFF00"/>
                </a:solidFill>
              </a:rPr>
              <a:t>who</a:t>
            </a:r>
          </a:p>
        </p:txBody>
      </p:sp>
      <p:sp>
        <p:nvSpPr>
          <p:cNvPr id="11" name="Text Placeholder 6">
            <a:extLst>
              <a:ext uri="{FF2B5EF4-FFF2-40B4-BE49-F238E27FC236}">
                <a16:creationId xmlns:a16="http://schemas.microsoft.com/office/drawing/2014/main" id="{67693474-243A-411F-BE55-36791FC88E7B}"/>
              </a:ext>
            </a:extLst>
          </p:cNvPr>
          <p:cNvSpPr txBox="1">
            <a:spLocks/>
          </p:cNvSpPr>
          <p:nvPr/>
        </p:nvSpPr>
        <p:spPr>
          <a:xfrm rot="932233">
            <a:off x="9894223" y="3289749"/>
            <a:ext cx="2188294" cy="929959"/>
          </a:xfrm>
          <a:prstGeom prst="rect">
            <a:avLst/>
          </a:prstGeom>
        </p:spPr>
        <p:txBody>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Font typeface="Arial" pitchFamily="34" charset="0"/>
              <a:buNone/>
            </a:pPr>
            <a:r>
              <a:rPr lang="en-US" sz="4000" b="1" dirty="0">
                <a:solidFill>
                  <a:srgbClr val="00B0F0"/>
                </a:solidFill>
              </a:rPr>
              <a:t>WE ARE</a:t>
            </a:r>
          </a:p>
        </p:txBody>
      </p:sp>
      <p:sp>
        <p:nvSpPr>
          <p:cNvPr id="12" name="Text Placeholder 17">
            <a:extLst>
              <a:ext uri="{FF2B5EF4-FFF2-40B4-BE49-F238E27FC236}">
                <a16:creationId xmlns:a16="http://schemas.microsoft.com/office/drawing/2014/main" id="{0E65A9C1-BF9F-4630-B905-D0EAA8EF5505}"/>
              </a:ext>
            </a:extLst>
          </p:cNvPr>
          <p:cNvSpPr>
            <a:spLocks noGrp="1"/>
          </p:cNvSpPr>
          <p:nvPr>
            <p:ph type="body" sz="quarter" idx="4294967295"/>
          </p:nvPr>
        </p:nvSpPr>
        <p:spPr>
          <a:xfrm>
            <a:off x="4821220" y="1905000"/>
            <a:ext cx="5181600" cy="685799"/>
          </a:xfrm>
          <a:custGeom>
            <a:avLst/>
            <a:gdLst>
              <a:gd name="connsiteX0" fmla="*/ 34563 w 6064560"/>
              <a:gd name="connsiteY0" fmla="*/ 0 h 756000"/>
              <a:gd name="connsiteX1" fmla="*/ 5938557 w 6064560"/>
              <a:gd name="connsiteY1" fmla="*/ 0 h 756000"/>
              <a:gd name="connsiteX2" fmla="*/ 6064560 w 6064560"/>
              <a:gd name="connsiteY2" fmla="*/ 126003 h 756000"/>
              <a:gd name="connsiteX3" fmla="*/ 6064560 w 6064560"/>
              <a:gd name="connsiteY3" fmla="*/ 629997 h 756000"/>
              <a:gd name="connsiteX4" fmla="*/ 5938557 w 6064560"/>
              <a:gd name="connsiteY4" fmla="*/ 756000 h 756000"/>
              <a:gd name="connsiteX5" fmla="*/ 34563 w 6064560"/>
              <a:gd name="connsiteY5" fmla="*/ 756000 h 756000"/>
              <a:gd name="connsiteX6" fmla="*/ 0 w 6064560"/>
              <a:gd name="connsiteY6" fmla="*/ 749022 h 756000"/>
              <a:gd name="connsiteX7" fmla="*/ 0 w 6064560"/>
              <a:gd name="connsiteY7" fmla="*/ 6978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4560" h="756000">
                <a:moveTo>
                  <a:pt x="34563" y="0"/>
                </a:moveTo>
                <a:lnTo>
                  <a:pt x="5938557" y="0"/>
                </a:lnTo>
                <a:cubicBezTo>
                  <a:pt x="6008147" y="0"/>
                  <a:pt x="6064560" y="56413"/>
                  <a:pt x="6064560" y="126003"/>
                </a:cubicBezTo>
                <a:lnTo>
                  <a:pt x="6064560" y="629997"/>
                </a:lnTo>
                <a:cubicBezTo>
                  <a:pt x="6064560" y="699587"/>
                  <a:pt x="6008147" y="756000"/>
                  <a:pt x="5938557" y="756000"/>
                </a:cubicBezTo>
                <a:lnTo>
                  <a:pt x="34563" y="756000"/>
                </a:lnTo>
                <a:lnTo>
                  <a:pt x="0" y="749022"/>
                </a:lnTo>
                <a:lnTo>
                  <a:pt x="0" y="6978"/>
                </a:lnTo>
                <a:close/>
              </a:path>
            </a:pathLst>
          </a:custGeom>
          <a:solidFill>
            <a:schemeClr val="accent6">
              <a:lumMod val="60000"/>
              <a:lumOff val="40000"/>
            </a:schemeClr>
          </a:solidFill>
        </p:spPr>
        <p:txBody>
          <a:bodyPr/>
          <a:lstStyle/>
          <a:p>
            <a:r>
              <a:rPr lang="en-US" sz="3600" dirty="0">
                <a:solidFill>
                  <a:srgbClr val="C00000"/>
                </a:solidFill>
              </a:rPr>
              <a:t>becomes a part of</a:t>
            </a:r>
          </a:p>
        </p:txBody>
      </p:sp>
      <p:pic>
        <p:nvPicPr>
          <p:cNvPr id="17" name="Picture Placeholder 16"/>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5221" t="29173" r="5188" b="28110"/>
          <a:stretch/>
        </p:blipFill>
        <p:spPr>
          <a:xfrm>
            <a:off x="288061" y="2362201"/>
            <a:ext cx="3698369" cy="4267199"/>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18" name="TextBox 17"/>
          <p:cNvSpPr txBox="1"/>
          <p:nvPr/>
        </p:nvSpPr>
        <p:spPr>
          <a:xfrm>
            <a:off x="3955464" y="4572000"/>
            <a:ext cx="5562600" cy="830997"/>
          </a:xfrm>
          <a:prstGeom prst="rect">
            <a:avLst/>
          </a:prstGeom>
          <a:solidFill>
            <a:schemeClr val="tx2"/>
          </a:solidFill>
        </p:spPr>
        <p:txBody>
          <a:bodyPr wrap="square" rtlCol="0">
            <a:spAutoFit/>
          </a:bodyPr>
          <a:lstStyle/>
          <a:p>
            <a:pPr algn="ctr"/>
            <a:r>
              <a:rPr lang="en-US" sz="4800" b="1" i="1" dirty="0">
                <a:solidFill>
                  <a:schemeClr val="bg1"/>
                </a:solidFill>
                <a:latin typeface="Old English Text MT" panose="03040902040508030806" pitchFamily="66" charset="0"/>
              </a:rPr>
              <a:t>Good Luck </a:t>
            </a:r>
          </a:p>
        </p:txBody>
      </p:sp>
    </p:spTree>
    <p:extLst>
      <p:ext uri="{BB962C8B-B14F-4D97-AF65-F5344CB8AC3E}">
        <p14:creationId xmlns:p14="http://schemas.microsoft.com/office/powerpoint/2010/main" val="109943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5180012" y="2133600"/>
            <a:ext cx="5943600" cy="4001073"/>
          </a:xfrm>
          <a:prstGeom prst="rect">
            <a:avLst/>
          </a:prstGeom>
        </p:spPr>
        <p:txBody>
          <a:bodyPr wrap="square">
            <a:spAutoFit/>
          </a:bodyPr>
          <a:lstStyle/>
          <a:p>
            <a:pPr marL="342900" indent="-342900">
              <a:buFont typeface="Arial" panose="020B0604020202020204" pitchFamily="34" charset="0"/>
              <a:buChar char="•"/>
            </a:pPr>
            <a:r>
              <a:rPr lang="en-US" sz="2800" b="1" dirty="0" err="1">
                <a:solidFill>
                  <a:srgbClr val="FF0000"/>
                </a:solidFill>
                <a:latin typeface="Arial" pitchFamily="34" charset="0"/>
                <a:cs typeface="Arial" pitchFamily="34" charset="0"/>
              </a:rPr>
              <a:t>Hasil</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kegiatan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survai</a:t>
            </a:r>
            <a:r>
              <a:rPr lang="en-US" sz="2800" b="1" dirty="0">
                <a:solidFill>
                  <a:srgbClr val="FF0000"/>
                </a:solidFill>
                <a:latin typeface="Arial" pitchFamily="34" charset="0"/>
                <a:cs typeface="Arial" pitchFamily="34" charset="0"/>
              </a:rPr>
              <a:t>: </a:t>
            </a:r>
            <a:r>
              <a:rPr lang="en-US" sz="2800" b="1" dirty="0" err="1">
                <a:latin typeface="Arial" pitchFamily="34" charset="0"/>
                <a:cs typeface="Arial" pitchFamily="34" charset="0"/>
              </a:rPr>
              <a:t>hasil</a:t>
            </a:r>
            <a:r>
              <a:rPr lang="en-US" sz="2800" b="1" dirty="0">
                <a:latin typeface="Arial" pitchFamily="34" charset="0"/>
                <a:cs typeface="Arial" pitchFamily="34" charset="0"/>
              </a:rPr>
              <a:t> </a:t>
            </a:r>
            <a:r>
              <a:rPr lang="en-US" sz="2800" b="1" dirty="0" err="1">
                <a:latin typeface="Arial" pitchFamily="34" charset="0"/>
                <a:cs typeface="Arial" pitchFamily="34" charset="0"/>
              </a:rPr>
              <a:t>pengamatan</a:t>
            </a:r>
            <a:r>
              <a:rPr lang="en-US" sz="2800" b="1" dirty="0">
                <a:latin typeface="Arial" pitchFamily="34" charset="0"/>
                <a:cs typeface="Arial" pitchFamily="34" charset="0"/>
              </a:rPr>
              <a:t>, </a:t>
            </a:r>
            <a:r>
              <a:rPr lang="en-US" sz="2800" b="1" dirty="0" err="1">
                <a:latin typeface="Arial" pitchFamily="34" charset="0"/>
                <a:cs typeface="Arial" pitchFamily="34" charset="0"/>
              </a:rPr>
              <a:t>pengumpulan</a:t>
            </a:r>
            <a:r>
              <a:rPr lang="en-US" sz="2800" b="1" dirty="0">
                <a:latin typeface="Arial" pitchFamily="34" charset="0"/>
                <a:cs typeface="Arial" pitchFamily="34" charset="0"/>
              </a:rPr>
              <a:t>, </a:t>
            </a:r>
            <a:r>
              <a:rPr lang="en-US" sz="2800" b="1" dirty="0" err="1">
                <a:latin typeface="Arial" pitchFamily="34" charset="0"/>
                <a:cs typeface="Arial" pitchFamily="34" charset="0"/>
              </a:rPr>
              <a:t>analisis</a:t>
            </a:r>
            <a:r>
              <a:rPr lang="en-US" sz="2800" b="1" dirty="0">
                <a:latin typeface="Arial" pitchFamily="34" charset="0"/>
                <a:cs typeface="Arial" pitchFamily="34" charset="0"/>
              </a:rPr>
              <a:t>, </a:t>
            </a:r>
            <a:r>
              <a:rPr lang="en-US" sz="2800" b="1" dirty="0" err="1">
                <a:latin typeface="Arial" pitchFamily="34" charset="0"/>
                <a:cs typeface="Arial" pitchFamily="34" charset="0"/>
              </a:rPr>
              <a:t>pemeriksaan</a:t>
            </a:r>
            <a:r>
              <a:rPr lang="en-US" sz="2800" b="1" dirty="0">
                <a:latin typeface="Arial" pitchFamily="34" charset="0"/>
                <a:cs typeface="Arial" pitchFamily="34" charset="0"/>
              </a:rPr>
              <a:t> data/</a:t>
            </a:r>
            <a:r>
              <a:rPr lang="en-US" sz="2800" b="1" dirty="0" err="1">
                <a:latin typeface="Arial" pitchFamily="34" charset="0"/>
                <a:cs typeface="Arial" pitchFamily="34" charset="0"/>
              </a:rPr>
              <a:t>informasi</a:t>
            </a:r>
            <a:r>
              <a:rPr lang="en-US" sz="2800" b="1" dirty="0">
                <a:latin typeface="Arial" pitchFamily="34" charset="0"/>
                <a:cs typeface="Arial" pitchFamily="34" charset="0"/>
              </a:rPr>
              <a:t> </a:t>
            </a:r>
            <a:r>
              <a:rPr lang="en-US" sz="2800" b="1" dirty="0" err="1">
                <a:latin typeface="Arial" pitchFamily="34" charset="0"/>
                <a:cs typeface="Arial" pitchFamily="34" charset="0"/>
              </a:rPr>
              <a:t>atas</a:t>
            </a:r>
            <a:r>
              <a:rPr lang="en-US" sz="2800" b="1" dirty="0">
                <a:latin typeface="Arial" pitchFamily="34" charset="0"/>
                <a:cs typeface="Arial" pitchFamily="34" charset="0"/>
              </a:rPr>
              <a:t> </a:t>
            </a:r>
            <a:r>
              <a:rPr lang="en-US" sz="2800" b="1" dirty="0" err="1">
                <a:latin typeface="Arial" pitchFamily="34" charset="0"/>
                <a:cs typeface="Arial" pitchFamily="34" charset="0"/>
              </a:rPr>
              <a:t>berbagai</a:t>
            </a:r>
            <a:r>
              <a:rPr lang="en-US" sz="2800" b="1" dirty="0">
                <a:latin typeface="Arial" pitchFamily="34" charset="0"/>
                <a:cs typeface="Arial" pitchFamily="34" charset="0"/>
              </a:rPr>
              <a:t> </a:t>
            </a:r>
            <a:r>
              <a:rPr lang="en-US" sz="2800" b="1" dirty="0" err="1">
                <a:latin typeface="Arial" pitchFamily="34" charset="0"/>
                <a:cs typeface="Arial" pitchFamily="34" charset="0"/>
              </a:rPr>
              <a:t>gejala</a:t>
            </a:r>
            <a:r>
              <a:rPr lang="en-US" sz="2800" b="1" dirty="0">
                <a:latin typeface="Arial" pitchFamily="34" charset="0"/>
                <a:cs typeface="Arial" pitchFamily="34" charset="0"/>
              </a:rPr>
              <a:t> </a:t>
            </a:r>
            <a:r>
              <a:rPr lang="en-US" sz="2800" b="1" dirty="0" err="1">
                <a:latin typeface="Arial" pitchFamily="34" charset="0"/>
                <a:cs typeface="Arial" pitchFamily="34" charset="0"/>
              </a:rPr>
              <a:t>fisis</a:t>
            </a:r>
            <a:r>
              <a:rPr lang="en-US" sz="2800" b="1" dirty="0">
                <a:latin typeface="Arial" pitchFamily="34" charset="0"/>
                <a:cs typeface="Arial" pitchFamily="34" charset="0"/>
              </a:rPr>
              <a:t> </a:t>
            </a:r>
            <a:r>
              <a:rPr lang="en-US" sz="2800" b="1" dirty="0" err="1">
                <a:latin typeface="Arial" pitchFamily="34" charset="0"/>
                <a:cs typeface="Arial" pitchFamily="34" charset="0"/>
              </a:rPr>
              <a:t>dan</a:t>
            </a:r>
            <a:r>
              <a:rPr lang="en-US" sz="2800" b="1" dirty="0">
                <a:latin typeface="Arial" pitchFamily="34" charset="0"/>
                <a:cs typeface="Arial" pitchFamily="34" charset="0"/>
              </a:rPr>
              <a:t> </a:t>
            </a:r>
            <a:r>
              <a:rPr lang="en-US" sz="2800" b="1" dirty="0" err="1">
                <a:latin typeface="Arial" pitchFamily="34" charset="0"/>
                <a:cs typeface="Arial" pitchFamily="34" charset="0"/>
              </a:rPr>
              <a:t>sosial</a:t>
            </a:r>
            <a:r>
              <a:rPr lang="en-US" sz="2800" b="1" dirty="0">
                <a:latin typeface="Arial" pitchFamily="34" charset="0"/>
                <a:cs typeface="Arial" pitchFamily="34" charset="0"/>
              </a:rPr>
              <a:t> </a:t>
            </a:r>
            <a:r>
              <a:rPr lang="en-US" sz="2800" b="1" dirty="0" err="1">
                <a:latin typeface="Arial" pitchFamily="34" charset="0"/>
                <a:cs typeface="Arial" pitchFamily="34" charset="0"/>
              </a:rPr>
              <a:t>untuk</a:t>
            </a:r>
            <a:r>
              <a:rPr lang="en-US" sz="2800" b="1" dirty="0">
                <a:latin typeface="Arial" pitchFamily="34" charset="0"/>
                <a:cs typeface="Arial" pitchFamily="34" charset="0"/>
              </a:rPr>
              <a:t> </a:t>
            </a:r>
            <a:r>
              <a:rPr lang="en-US" sz="2800" b="1" dirty="0" err="1">
                <a:latin typeface="Arial" pitchFamily="34" charset="0"/>
                <a:cs typeface="Arial" pitchFamily="34" charset="0"/>
              </a:rPr>
              <a:t>mengetahui</a:t>
            </a:r>
            <a:r>
              <a:rPr lang="en-US" sz="2800" b="1" dirty="0">
                <a:latin typeface="Arial" pitchFamily="34" charset="0"/>
                <a:cs typeface="Arial" pitchFamily="34" charset="0"/>
              </a:rPr>
              <a:t> </a:t>
            </a:r>
            <a:r>
              <a:rPr lang="en-US" sz="2800" b="1" dirty="0" err="1">
                <a:latin typeface="Arial" pitchFamily="34" charset="0"/>
                <a:cs typeface="Arial" pitchFamily="34" charset="0"/>
              </a:rPr>
              <a:t>kondisi</a:t>
            </a:r>
            <a:r>
              <a:rPr lang="en-US" sz="2800" b="1" dirty="0">
                <a:latin typeface="Arial" pitchFamily="34" charset="0"/>
                <a:cs typeface="Arial" pitchFamily="34" charset="0"/>
              </a:rPr>
              <a:t>, </a:t>
            </a:r>
            <a:r>
              <a:rPr lang="en-US" sz="2800" b="1" dirty="0" err="1">
                <a:latin typeface="Arial" pitchFamily="34" charset="0"/>
                <a:cs typeface="Arial" pitchFamily="34" charset="0"/>
              </a:rPr>
              <a:t>situasi</a:t>
            </a:r>
            <a:r>
              <a:rPr lang="en-US" sz="2800" b="1" dirty="0">
                <a:latin typeface="Arial" pitchFamily="34" charset="0"/>
                <a:cs typeface="Arial" pitchFamily="34" charset="0"/>
              </a:rPr>
              <a:t>, </a:t>
            </a:r>
            <a:r>
              <a:rPr lang="fi-FI" sz="2800" b="1" dirty="0">
                <a:latin typeface="Arial" pitchFamily="34" charset="0"/>
                <a:cs typeface="Arial" pitchFamily="34" charset="0"/>
              </a:rPr>
              <a:t>bentuk, nilai atau keterangan lain </a:t>
            </a:r>
            <a:r>
              <a:rPr lang="en-US" sz="2800" b="1" dirty="0" err="1">
                <a:latin typeface="Arial" pitchFamily="34" charset="0"/>
                <a:cs typeface="Arial" pitchFamily="34" charset="0"/>
              </a:rPr>
              <a:t>tentang</a:t>
            </a:r>
            <a:r>
              <a:rPr lang="en-US" sz="2800" b="1" dirty="0">
                <a:latin typeface="Arial" pitchFamily="34" charset="0"/>
                <a:cs typeface="Arial" pitchFamily="34" charset="0"/>
              </a:rPr>
              <a:t> </a:t>
            </a:r>
            <a:r>
              <a:rPr lang="en-US" sz="2800" b="1" dirty="0" err="1">
                <a:latin typeface="Arial" pitchFamily="34" charset="0"/>
                <a:cs typeface="Arial" pitchFamily="34" charset="0"/>
              </a:rPr>
              <a:t>sesuatu</a:t>
            </a:r>
            <a:r>
              <a:rPr lang="en-US" sz="2800" b="1" dirty="0">
                <a:latin typeface="Arial" pitchFamily="34" charset="0"/>
                <a:cs typeface="Arial" pitchFamily="34" charset="0"/>
              </a:rPr>
              <a:t> </a:t>
            </a:r>
            <a:r>
              <a:rPr lang="en-US" sz="2800" b="1" dirty="0" err="1">
                <a:latin typeface="Arial" pitchFamily="34" charset="0"/>
                <a:cs typeface="Arial" pitchFamily="34" charset="0"/>
              </a:rPr>
              <a:t>hal</a:t>
            </a:r>
            <a:r>
              <a:rPr lang="en-US" sz="2800" b="1" dirty="0">
                <a:latin typeface="Arial" pitchFamily="34" charset="0"/>
                <a:cs typeface="Arial" pitchFamily="34" charset="0"/>
              </a:rPr>
              <a:t>/</a:t>
            </a:r>
            <a:r>
              <a:rPr lang="en-US" sz="2800" b="1" dirty="0" err="1">
                <a:latin typeface="Arial" pitchFamily="34" charset="0"/>
                <a:cs typeface="Arial" pitchFamily="34" charset="0"/>
              </a:rPr>
              <a:t>masalah</a:t>
            </a:r>
            <a:endParaRPr lang="en-US" sz="2800" b="1" dirty="0">
              <a:latin typeface="Arial" pitchFamily="34" charset="0"/>
              <a:cs typeface="Arial" pitchFamily="34" charset="0"/>
            </a:endParaRPr>
          </a:p>
        </p:txBody>
      </p:sp>
      <p:pic>
        <p:nvPicPr>
          <p:cNvPr id="12" name="Picture Placeholder 11" descr="Frame made of &lt;strong&gt;coffee&lt;/strong&gt; beans on brown background with word &lt;strong&gt;coffee&lt;/strong&gt; made ..."/>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3343" r="23343"/>
          <a:stretch>
            <a:fillRect/>
          </a:stretch>
        </p:blipFill>
        <p:spPr>
          <a:xfrm>
            <a:off x="0" y="457200"/>
            <a:ext cx="6094412" cy="5943600"/>
          </a:xfrm>
        </p:spPr>
      </p:pic>
    </p:spTree>
    <p:extLst>
      <p:ext uri="{BB962C8B-B14F-4D97-AF65-F5344CB8AC3E}">
        <p14:creationId xmlns:p14="http://schemas.microsoft.com/office/powerpoint/2010/main" val="147153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5561012" y="1643906"/>
            <a:ext cx="6096000" cy="3570186"/>
          </a:xfrm>
          <a:prstGeom prst="rect">
            <a:avLst/>
          </a:prstGeom>
        </p:spPr>
        <p:txBody>
          <a:bodyPr wrap="square">
            <a:spAutoFit/>
          </a:bodyPr>
          <a:lstStyle/>
          <a:p>
            <a:pPr marL="342900" indent="-342900">
              <a:buFont typeface="Arial" panose="020B0604020202020204" pitchFamily="34" charset="0"/>
              <a:buChar char="•"/>
            </a:pPr>
            <a:r>
              <a:rPr lang="en-US" sz="2800" b="1" dirty="0" err="1">
                <a:solidFill>
                  <a:srgbClr val="FF0000"/>
                </a:solidFill>
                <a:latin typeface="Arial" pitchFamily="34" charset="0"/>
                <a:cs typeface="Arial" pitchFamily="34" charset="0"/>
              </a:rPr>
              <a:t>Tinjauan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pustaka</a:t>
            </a:r>
            <a:r>
              <a:rPr lang="en-US" sz="2800" b="1" dirty="0">
                <a:solidFill>
                  <a:srgbClr val="FF0000"/>
                </a:solidFill>
                <a:latin typeface="Arial" pitchFamily="34" charset="0"/>
                <a:cs typeface="Arial" pitchFamily="34" charset="0"/>
              </a:rPr>
              <a:t>:  </a:t>
            </a:r>
            <a:r>
              <a:rPr lang="en-US" sz="2800" b="1" dirty="0" err="1">
                <a:latin typeface="Arial" pitchFamily="34" charset="0"/>
                <a:cs typeface="Arial" pitchFamily="34" charset="0"/>
              </a:rPr>
              <a:t>analisis</a:t>
            </a:r>
            <a:r>
              <a:rPr lang="en-US" sz="2800" b="1" dirty="0">
                <a:latin typeface="Arial" pitchFamily="34" charset="0"/>
                <a:cs typeface="Arial" pitchFamily="34" charset="0"/>
              </a:rPr>
              <a:t> </a:t>
            </a:r>
            <a:r>
              <a:rPr lang="en-US" sz="2800" b="1" dirty="0" err="1">
                <a:latin typeface="Arial" pitchFamily="34" charset="0"/>
                <a:cs typeface="Arial" pitchFamily="34" charset="0"/>
              </a:rPr>
              <a:t>berbagai</a:t>
            </a:r>
            <a:r>
              <a:rPr lang="en-US" sz="2800" b="1" dirty="0">
                <a:latin typeface="Arial" pitchFamily="34" charset="0"/>
                <a:cs typeface="Arial" pitchFamily="34" charset="0"/>
              </a:rPr>
              <a:t> </a:t>
            </a:r>
            <a:r>
              <a:rPr lang="it-IT" sz="2800" b="1" dirty="0">
                <a:latin typeface="Arial" pitchFamily="34" charset="0"/>
                <a:cs typeface="Arial" pitchFamily="34" charset="0"/>
              </a:rPr>
              <a:t>data, informasi dari berbagai sumber </a:t>
            </a:r>
            <a:r>
              <a:rPr lang="en-US" sz="2800" b="1" dirty="0" err="1">
                <a:latin typeface="Arial" pitchFamily="34" charset="0"/>
                <a:cs typeface="Arial" pitchFamily="34" charset="0"/>
              </a:rPr>
              <a:t>pustaka</a:t>
            </a:r>
            <a:r>
              <a:rPr lang="en-US" sz="2800" b="1" dirty="0">
                <a:latin typeface="Arial" pitchFamily="34" charset="0"/>
                <a:cs typeface="Arial" pitchFamily="34" charset="0"/>
              </a:rPr>
              <a:t>/</a:t>
            </a:r>
            <a:r>
              <a:rPr lang="en-US" sz="2800" b="1" dirty="0" err="1">
                <a:latin typeface="Arial" pitchFamily="34" charset="0"/>
                <a:cs typeface="Arial" pitchFamily="34" charset="0"/>
              </a:rPr>
              <a:t>referensi</a:t>
            </a:r>
            <a:r>
              <a:rPr lang="en-US" sz="2800" b="1" dirty="0">
                <a:latin typeface="Arial" pitchFamily="34" charset="0"/>
                <a:cs typeface="Arial" pitchFamily="34" charset="0"/>
              </a:rPr>
              <a:t> </a:t>
            </a:r>
            <a:r>
              <a:rPr lang="en-US" sz="2800" b="1" dirty="0" err="1">
                <a:latin typeface="Arial" pitchFamily="34" charset="0"/>
                <a:cs typeface="Arial" pitchFamily="34" charset="0"/>
              </a:rPr>
              <a:t>tentang</a:t>
            </a:r>
            <a:r>
              <a:rPr lang="en-US" sz="2800" b="1" dirty="0">
                <a:latin typeface="Arial" pitchFamily="34" charset="0"/>
                <a:cs typeface="Arial" pitchFamily="34" charset="0"/>
              </a:rPr>
              <a:t> </a:t>
            </a:r>
            <a:r>
              <a:rPr lang="en-US" sz="2800" b="1" dirty="0" err="1">
                <a:latin typeface="Arial" pitchFamily="34" charset="0"/>
                <a:cs typeface="Arial" pitchFamily="34" charset="0"/>
              </a:rPr>
              <a:t>sesuatu</a:t>
            </a:r>
            <a:r>
              <a:rPr lang="en-US" sz="2800" b="1" dirty="0">
                <a:latin typeface="Arial" pitchFamily="34" charset="0"/>
                <a:cs typeface="Arial" pitchFamily="34" charset="0"/>
              </a:rPr>
              <a:t> </a:t>
            </a:r>
            <a:r>
              <a:rPr lang="en-US" sz="2800" b="1" dirty="0" err="1">
                <a:latin typeface="Arial" pitchFamily="34" charset="0"/>
                <a:cs typeface="Arial" pitchFamily="34" charset="0"/>
              </a:rPr>
              <a:t>hal</a:t>
            </a:r>
            <a:r>
              <a:rPr lang="en-US" sz="2800" b="1" dirty="0">
                <a:latin typeface="Arial" pitchFamily="34" charset="0"/>
                <a:cs typeface="Arial" pitchFamily="34" charset="0"/>
              </a:rPr>
              <a:t>/ </a:t>
            </a:r>
            <a:r>
              <a:rPr lang="en-US" sz="2800" b="1" dirty="0" err="1">
                <a:latin typeface="Arial" pitchFamily="34" charset="0"/>
                <a:cs typeface="Arial" pitchFamily="34" charset="0"/>
              </a:rPr>
              <a:t>masalah</a:t>
            </a:r>
            <a:r>
              <a:rPr lang="en-US" sz="2800" b="1" dirty="0">
                <a:latin typeface="Arial" pitchFamily="34" charset="0"/>
                <a:cs typeface="Arial" pitchFamily="34" charset="0"/>
              </a:rPr>
              <a:t> </a:t>
            </a:r>
            <a:r>
              <a:rPr lang="en-US" sz="2800" b="1" dirty="0" err="1">
                <a:latin typeface="Arial" pitchFamily="34" charset="0"/>
                <a:cs typeface="Arial" pitchFamily="34" charset="0"/>
              </a:rPr>
              <a:t>untuk</a:t>
            </a:r>
            <a:r>
              <a:rPr lang="en-US" sz="2800" b="1" dirty="0">
                <a:latin typeface="Arial" pitchFamily="34" charset="0"/>
                <a:cs typeface="Arial" pitchFamily="34" charset="0"/>
              </a:rPr>
              <a:t> </a:t>
            </a:r>
            <a:r>
              <a:rPr lang="en-US" sz="2800" b="1" dirty="0" err="1">
                <a:latin typeface="Arial" pitchFamily="34" charset="0"/>
                <a:cs typeface="Arial" pitchFamily="34" charset="0"/>
              </a:rPr>
              <a:t>menetapkan</a:t>
            </a:r>
            <a:r>
              <a:rPr lang="en-US" sz="2800" b="1" dirty="0">
                <a:latin typeface="Arial" pitchFamily="34" charset="0"/>
                <a:cs typeface="Arial" pitchFamily="34" charset="0"/>
              </a:rPr>
              <a:t>/ </a:t>
            </a:r>
            <a:r>
              <a:rPr lang="en-US" sz="2800" b="1" dirty="0" err="1">
                <a:latin typeface="Arial" pitchFamily="34" charset="0"/>
                <a:cs typeface="Arial" pitchFamily="34" charset="0"/>
              </a:rPr>
              <a:t>mengevaluasi</a:t>
            </a:r>
            <a:r>
              <a:rPr lang="en-US" sz="2800" b="1" dirty="0">
                <a:latin typeface="Arial" pitchFamily="34" charset="0"/>
                <a:cs typeface="Arial" pitchFamily="34" charset="0"/>
              </a:rPr>
              <a:t> </a:t>
            </a:r>
            <a:r>
              <a:rPr lang="en-US" sz="2800" b="1" dirty="0" err="1">
                <a:latin typeface="Arial" pitchFamily="34" charset="0"/>
                <a:cs typeface="Arial" pitchFamily="34" charset="0"/>
              </a:rPr>
              <a:t>hasil</a:t>
            </a:r>
            <a:r>
              <a:rPr lang="en-US" sz="2800" b="1" dirty="0">
                <a:latin typeface="Arial" pitchFamily="34" charset="0"/>
                <a:cs typeface="Arial" pitchFamily="34" charset="0"/>
              </a:rPr>
              <a:t> </a:t>
            </a:r>
            <a:r>
              <a:rPr lang="en-US" sz="2800" b="1" dirty="0" err="1">
                <a:latin typeface="Arial" pitchFamily="34" charset="0"/>
                <a:cs typeface="Arial" pitchFamily="34" charset="0"/>
              </a:rPr>
              <a:t>penelitian</a:t>
            </a:r>
            <a:r>
              <a:rPr lang="en-US" sz="2800" b="1" dirty="0">
                <a:latin typeface="Arial" pitchFamily="34" charset="0"/>
                <a:cs typeface="Arial" pitchFamily="34" charset="0"/>
              </a:rPr>
              <a:t> </a:t>
            </a:r>
            <a:r>
              <a:rPr lang="en-US" sz="2800" b="1" dirty="0" err="1">
                <a:latin typeface="Arial" pitchFamily="34" charset="0"/>
                <a:cs typeface="Arial" pitchFamily="34" charset="0"/>
              </a:rPr>
              <a:t>tentang</a:t>
            </a:r>
            <a:r>
              <a:rPr lang="en-US" sz="2800" b="1" dirty="0">
                <a:latin typeface="Arial" pitchFamily="34" charset="0"/>
                <a:cs typeface="Arial" pitchFamily="34" charset="0"/>
              </a:rPr>
              <a:t> </a:t>
            </a:r>
            <a:r>
              <a:rPr lang="en-US" sz="2800" b="1" dirty="0" err="1">
                <a:latin typeface="Arial" pitchFamily="34" charset="0"/>
                <a:cs typeface="Arial" pitchFamily="34" charset="0"/>
              </a:rPr>
              <a:t>masalah</a:t>
            </a:r>
            <a:r>
              <a:rPr lang="en-US" sz="2800" b="1" dirty="0">
                <a:latin typeface="Arial" pitchFamily="34" charset="0"/>
                <a:cs typeface="Arial" pitchFamily="34" charset="0"/>
              </a:rPr>
              <a:t> yang </a:t>
            </a:r>
            <a:r>
              <a:rPr lang="en-US" sz="2800" b="1" dirty="0" err="1">
                <a:latin typeface="Arial" pitchFamily="34" charset="0"/>
                <a:cs typeface="Arial" pitchFamily="34" charset="0"/>
              </a:rPr>
              <a:t>diselidiki</a:t>
            </a:r>
            <a:r>
              <a:rPr lang="en-US" sz="2800" b="1" dirty="0">
                <a:latin typeface="Arial" pitchFamily="34" charset="0"/>
                <a:cs typeface="Arial" pitchFamily="34" charset="0"/>
              </a:rPr>
              <a:t> </a:t>
            </a:r>
            <a:r>
              <a:rPr lang="en-US" sz="2800" b="1" dirty="0" err="1">
                <a:latin typeface="Arial" pitchFamily="34" charset="0"/>
                <a:cs typeface="Arial" pitchFamily="34" charset="0"/>
              </a:rPr>
              <a:t>tersebut</a:t>
            </a:r>
            <a:endParaRPr lang="en-US" sz="2800" b="1" dirty="0">
              <a:latin typeface="Arial" pitchFamily="34" charset="0"/>
              <a:cs typeface="Arial" pitchFamily="34" charset="0"/>
            </a:endParaRPr>
          </a:p>
        </p:txBody>
      </p:sp>
      <p:pic>
        <p:nvPicPr>
          <p:cNvPr id="10" name="Picture Placeholder 9" descr="Get attention for your online &lt;strong&gt;survey&lt;/strong&gt; | Trauma Recovery"/>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719" r="719"/>
          <a:stretch>
            <a:fillRect/>
          </a:stretch>
        </p:blipFill>
        <p:spPr>
          <a:xfrm>
            <a:off x="303212" y="457200"/>
            <a:ext cx="4875212" cy="5943600"/>
          </a:xfrm>
          <a:prstGeom prst="can">
            <a:avLst/>
          </a:prstGeom>
        </p:spPr>
      </p:pic>
    </p:spTree>
    <p:extLst>
      <p:ext uri="{BB962C8B-B14F-4D97-AF65-F5344CB8AC3E}">
        <p14:creationId xmlns:p14="http://schemas.microsoft.com/office/powerpoint/2010/main" val="120585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42604" y="3962400"/>
            <a:ext cx="7313295" cy="2677656"/>
          </a:xfrm>
          <a:prstGeom prst="rect">
            <a:avLst/>
          </a:prstGeom>
        </p:spPr>
        <p:txBody>
          <a:bodyPr wrap="square">
            <a:spAutoFit/>
          </a:bodyPr>
          <a:lstStyle/>
          <a:p>
            <a:pPr marL="342900" indent="-342900">
              <a:buFont typeface="Arial" panose="020B0604020202020204" pitchFamily="34" charset="0"/>
              <a:buChar char="•"/>
            </a:pPr>
            <a:r>
              <a:rPr lang="en-US" sz="2800" b="1" dirty="0" err="1">
                <a:solidFill>
                  <a:srgbClr val="FF0000"/>
                </a:solidFill>
                <a:latin typeface="Arial" pitchFamily="34" charset="0"/>
                <a:cs typeface="Arial" pitchFamily="34" charset="0"/>
              </a:rPr>
              <a:t>Rancang</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bangun</a:t>
            </a:r>
            <a:r>
              <a:rPr lang="en-US" sz="2800" b="1" dirty="0">
                <a:solidFill>
                  <a:srgbClr val="FF0000"/>
                </a:solidFill>
                <a:latin typeface="Arial" pitchFamily="34" charset="0"/>
                <a:cs typeface="Arial" pitchFamily="34" charset="0"/>
              </a:rPr>
              <a:t>:</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kegiatan</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rancang</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bangun</a:t>
            </a:r>
            <a:r>
              <a:rPr lang="en-US" sz="2800" b="1" dirty="0">
                <a:solidFill>
                  <a:srgbClr val="000000"/>
                </a:solidFill>
                <a:latin typeface="Arial" pitchFamily="34" charset="0"/>
                <a:cs typeface="Arial" pitchFamily="34" charset="0"/>
              </a:rPr>
              <a:t> yang </a:t>
            </a:r>
            <a:r>
              <a:rPr lang="en-US" sz="2800" b="1" dirty="0" err="1">
                <a:solidFill>
                  <a:srgbClr val="000000"/>
                </a:solidFill>
                <a:latin typeface="Arial" pitchFamily="34" charset="0"/>
                <a:cs typeface="Arial" pitchFamily="34" charset="0"/>
              </a:rPr>
              <a:t>dianalisis</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mengikuti</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metode</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ilmiah</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dan</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nalar</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ilmiah</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dan</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teknologi</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untuk</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menciptakan</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memodifikasi</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peralatan</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instrumen</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sistem</a:t>
            </a:r>
            <a:r>
              <a:rPr lang="en-US" sz="2800" b="1" dirty="0">
                <a:solidFill>
                  <a:srgbClr val="000000"/>
                </a:solidFill>
                <a:latin typeface="Arial" pitchFamily="34" charset="0"/>
                <a:cs typeface="Arial" pitchFamily="34" charset="0"/>
              </a:rPr>
              <a:t>, proses </a:t>
            </a:r>
            <a:r>
              <a:rPr lang="en-US" sz="2800" b="1" dirty="0" err="1">
                <a:solidFill>
                  <a:srgbClr val="000000"/>
                </a:solidFill>
                <a:latin typeface="Arial" pitchFamily="34" charset="0"/>
                <a:cs typeface="Arial" pitchFamily="34" charset="0"/>
              </a:rPr>
              <a:t>ataupun</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prasarana</a:t>
            </a:r>
            <a:endParaRPr lang="en-US" sz="2800" b="1" dirty="0">
              <a:solidFill>
                <a:srgbClr val="000000"/>
              </a:solidFill>
              <a:latin typeface="Arial" pitchFamily="34" charset="0"/>
              <a:cs typeface="Arial" pitchFamily="34" charset="0"/>
            </a:endParaRPr>
          </a:p>
        </p:txBody>
      </p:sp>
      <p:pic>
        <p:nvPicPr>
          <p:cNvPr id="10" name="Picture Placeholder 9" descr="Lovi-lovi (Flacourtia inermis) | #287 - Lovi (Flacourtia ine… | Flickr"/>
          <p:cNvPicPr>
            <a:picLocks noGrp="1" noChangeAspect="1"/>
          </p:cNvPicPr>
          <p:nvPr>
            <p:ph type="pic" idx="1"/>
          </p:nvPr>
        </p:nvPicPr>
        <p:blipFill>
          <a:blip r:embed="rId2">
            <a:extLst>
              <a:ext uri="{28A0092B-C50C-407E-A947-70E740481C1C}">
                <a14:useLocalDpi xmlns:a14="http://schemas.microsoft.com/office/drawing/2010/main" val="0"/>
              </a:ext>
            </a:extLst>
          </a:blip>
          <a:srcRect t="9165" b="9165"/>
          <a:stretch>
            <a:fillRect/>
          </a:stretch>
        </p:blipFill>
        <p:spPr>
          <a:xfrm>
            <a:off x="2437765" y="381000"/>
            <a:ext cx="7313295" cy="3581400"/>
          </a:xfrm>
          <a:prstGeom prst="rect">
            <a:avLst/>
          </a:prstGeom>
        </p:spPr>
      </p:pic>
    </p:spTree>
    <p:extLst>
      <p:ext uri="{BB962C8B-B14F-4D97-AF65-F5344CB8AC3E}">
        <p14:creationId xmlns:p14="http://schemas.microsoft.com/office/powerpoint/2010/main" val="429457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1812" y="533400"/>
            <a:ext cx="7772400" cy="2246769"/>
          </a:xfrm>
          <a:prstGeom prst="rect">
            <a:avLst/>
          </a:prstGeom>
        </p:spPr>
        <p:txBody>
          <a:bodyPr wrap="square">
            <a:spAutoFit/>
          </a:bodyPr>
          <a:lstStyle/>
          <a:p>
            <a:pPr marL="342900" indent="-342900">
              <a:buFont typeface="Arial" panose="020B0604020202020204" pitchFamily="34" charset="0"/>
              <a:buChar char="•"/>
            </a:pPr>
            <a:r>
              <a:rPr lang="en-US" sz="2800" b="1" dirty="0" err="1">
                <a:solidFill>
                  <a:srgbClr val="FF0000"/>
                </a:solidFill>
                <a:latin typeface="Arial" pitchFamily="34" charset="0"/>
                <a:cs typeface="Arial" pitchFamily="34" charset="0"/>
              </a:rPr>
              <a:t>Bahasan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teoritis</a:t>
            </a:r>
            <a:r>
              <a:rPr lang="en-US" sz="2800" b="1" dirty="0">
                <a:solidFill>
                  <a:srgbClr val="FF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pembahasan</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teoritis</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secara</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ilmiah</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tentang</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suatu</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hal</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atau</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masalah</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untuk</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meninjau</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ataupun</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mengupas</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berbagai</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aspek</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dari</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masalah</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tersebut</a:t>
            </a:r>
            <a:endParaRPr lang="en-US" sz="2800" b="1" dirty="0">
              <a:solidFill>
                <a:srgbClr val="000000"/>
              </a:solidFill>
              <a:latin typeface="Arial" pitchFamily="34" charset="0"/>
              <a:cs typeface="Arial" pitchFamily="34" charset="0"/>
            </a:endParaRPr>
          </a:p>
        </p:txBody>
      </p:sp>
      <p:pic>
        <p:nvPicPr>
          <p:cNvPr id="6" name="Picture 5" descr="Art evolution by fyrenwater on DeviantAr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2" y="3276600"/>
            <a:ext cx="8228012" cy="3349125"/>
          </a:xfrm>
          <a:prstGeom prst="rect">
            <a:avLst/>
          </a:prstGeom>
        </p:spPr>
      </p:pic>
    </p:spTree>
    <p:extLst>
      <p:ext uri="{BB962C8B-B14F-4D97-AF65-F5344CB8AC3E}">
        <p14:creationId xmlns:p14="http://schemas.microsoft.com/office/powerpoint/2010/main" val="28626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4494212" y="1676400"/>
            <a:ext cx="6553200" cy="3886200"/>
          </a:xfrm>
        </p:spPr>
        <p:txBody>
          <a:bodyPr>
            <a:normAutofit/>
          </a:bodyPr>
          <a:lstStyle/>
          <a:p>
            <a:r>
              <a:rPr lang="nb-NO" sz="2800" b="1" dirty="0">
                <a:solidFill>
                  <a:srgbClr val="FF0000"/>
                </a:solidFill>
                <a:latin typeface="Arial" pitchFamily="34" charset="0"/>
                <a:cs typeface="Arial" pitchFamily="34" charset="0"/>
              </a:rPr>
              <a:t>Laporan teknis:</a:t>
            </a:r>
            <a:r>
              <a:rPr lang="nb-NO" sz="2800" b="1" dirty="0">
                <a:solidFill>
                  <a:srgbClr val="000000"/>
                </a:solidFill>
                <a:latin typeface="Arial" pitchFamily="34" charset="0"/>
                <a:cs typeface="Arial" pitchFamily="34" charset="0"/>
              </a:rPr>
              <a:t> laporan tentang data </a:t>
            </a:r>
            <a:r>
              <a:rPr lang="en-US" sz="2800" b="1" dirty="0" err="1">
                <a:solidFill>
                  <a:srgbClr val="000000"/>
                </a:solidFill>
                <a:latin typeface="Arial" pitchFamily="34" charset="0"/>
                <a:cs typeface="Arial" pitchFamily="34" charset="0"/>
              </a:rPr>
              <a:t>dan</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informasi</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teknis</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pelaksanaan</a:t>
            </a:r>
            <a:r>
              <a:rPr lang="en-US" sz="2800" b="1" dirty="0">
                <a:solidFill>
                  <a:srgbClr val="000000"/>
                </a:solidFill>
                <a:latin typeface="Arial" pitchFamily="34" charset="0"/>
                <a:cs typeface="Arial" pitchFamily="34" charset="0"/>
              </a:rPr>
              <a:t> </a:t>
            </a:r>
            <a:r>
              <a:rPr lang="fi-FI" sz="2800" b="1" dirty="0">
                <a:solidFill>
                  <a:srgbClr val="000000"/>
                </a:solidFill>
                <a:latin typeface="Arial" pitchFamily="34" charset="0"/>
                <a:cs typeface="Arial" pitchFamily="34" charset="0"/>
              </a:rPr>
              <a:t>suatu penelitian atau kegiatan rutin  </a:t>
            </a:r>
            <a:r>
              <a:rPr lang="en-US" sz="2800" b="1" dirty="0">
                <a:solidFill>
                  <a:srgbClr val="000000"/>
                </a:solidFill>
                <a:latin typeface="Arial" pitchFamily="34" charset="0"/>
                <a:cs typeface="Arial" pitchFamily="34" charset="0"/>
              </a:rPr>
              <a:t>yang </a:t>
            </a:r>
            <a:r>
              <a:rPr lang="en-US" sz="2800" b="1" dirty="0" err="1">
                <a:solidFill>
                  <a:srgbClr val="000000"/>
                </a:solidFill>
                <a:latin typeface="Arial" pitchFamily="34" charset="0"/>
                <a:cs typeface="Arial" pitchFamily="34" charset="0"/>
              </a:rPr>
              <a:t>terencana</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ataupun</a:t>
            </a:r>
            <a:r>
              <a:rPr lang="en-US" sz="2800" b="1" dirty="0">
                <a:solidFill>
                  <a:srgbClr val="000000"/>
                </a:solidFill>
                <a:latin typeface="Arial" pitchFamily="34" charset="0"/>
                <a:cs typeface="Arial" pitchFamily="34" charset="0"/>
              </a:rPr>
              <a:t> yang </a:t>
            </a:r>
            <a:r>
              <a:rPr lang="en-US" sz="2800" b="1" dirty="0" err="1">
                <a:solidFill>
                  <a:srgbClr val="000000"/>
                </a:solidFill>
                <a:latin typeface="Arial" pitchFamily="34" charset="0"/>
                <a:cs typeface="Arial" pitchFamily="34" charset="0"/>
              </a:rPr>
              <a:t>fenomenanya</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telah</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diketahui</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untuk</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mendapatkan</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informasi</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tentang</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pelaksanaan</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kegiatan</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tersebut</a:t>
            </a:r>
            <a:endParaRPr lang="en-US" sz="2800" b="1" dirty="0">
              <a:solidFill>
                <a:srgbClr val="000000"/>
              </a:solidFill>
              <a:latin typeface="Arial" pitchFamily="34" charset="0"/>
              <a:cs typeface="Arial" pitchFamily="34" charset="0"/>
            </a:endParaRPr>
          </a:p>
          <a:p>
            <a:endParaRPr lang="en-US" sz="2800" dirty="0"/>
          </a:p>
        </p:txBody>
      </p:sp>
      <p:pic>
        <p:nvPicPr>
          <p:cNvPr id="3" name="Content Placeholder 2" descr="Free Image of Close up &lt;strong&gt;Fresh&lt;/strong&gt; Juicy Red &lt;strong&gt;Tomatoes&lt;/strong&gt; | Freebie.Photography"/>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9413" y="1676400"/>
            <a:ext cx="3429000" cy="3886200"/>
          </a:xfrm>
        </p:spPr>
      </p:pic>
    </p:spTree>
    <p:extLst>
      <p:ext uri="{BB962C8B-B14F-4D97-AF65-F5344CB8AC3E}">
        <p14:creationId xmlns:p14="http://schemas.microsoft.com/office/powerpoint/2010/main" val="293911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3812" y="1066800"/>
            <a:ext cx="6629400" cy="1384995"/>
          </a:xfrm>
          <a:prstGeom prst="rect">
            <a:avLst/>
          </a:prstGeom>
        </p:spPr>
        <p:txBody>
          <a:bodyPr wrap="square">
            <a:spAutoFit/>
          </a:bodyPr>
          <a:lstStyle/>
          <a:p>
            <a:pPr marL="342900" indent="-342900">
              <a:buFont typeface="Arial" panose="020B0604020202020204" pitchFamily="34" charset="0"/>
              <a:buChar char="•"/>
            </a:pPr>
            <a:r>
              <a:rPr lang="fi-FI" sz="2800" b="1" dirty="0">
                <a:solidFill>
                  <a:srgbClr val="FF0000"/>
                </a:solidFill>
                <a:latin typeface="Arial" pitchFamily="34" charset="0"/>
                <a:cs typeface="Arial" pitchFamily="34" charset="0"/>
              </a:rPr>
              <a:t>Ilmiah ringkas:  </a:t>
            </a:r>
            <a:r>
              <a:rPr lang="fi-FI" sz="2800" b="1" dirty="0">
                <a:solidFill>
                  <a:srgbClr val="000000"/>
                </a:solidFill>
                <a:latin typeface="Arial" pitchFamily="34" charset="0"/>
                <a:cs typeface="Arial" pitchFamily="34" charset="0"/>
              </a:rPr>
              <a:t>laporan ilmiah yang </a:t>
            </a:r>
            <a:r>
              <a:rPr lang="en-US" sz="2800" b="1" dirty="0" err="1">
                <a:solidFill>
                  <a:srgbClr val="000000"/>
                </a:solidFill>
                <a:latin typeface="Arial" pitchFamily="34" charset="0"/>
                <a:cs typeface="Arial" pitchFamily="34" charset="0"/>
              </a:rPr>
              <a:t>ditulis</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secara</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ringkas</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akan</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tetapi</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substansinya</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tetap</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utuh</a:t>
            </a:r>
            <a:endParaRPr lang="en-US" sz="2800" b="1" dirty="0">
              <a:solidFill>
                <a:srgbClr val="000000"/>
              </a:solidFill>
              <a:latin typeface="Arial" pitchFamily="34" charset="0"/>
              <a:cs typeface="Arial" pitchFamily="34" charset="0"/>
            </a:endParaRPr>
          </a:p>
        </p:txBody>
      </p:sp>
      <p:pic>
        <p:nvPicPr>
          <p:cNvPr id="5" name="Picture 4" descr="Download Mango Png Picture HQ PNG Image | FreePNGIm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412" y="2667000"/>
            <a:ext cx="6248400" cy="3581400"/>
          </a:xfrm>
          <a:prstGeom prst="rect">
            <a:avLst/>
          </a:prstGeom>
        </p:spPr>
      </p:pic>
    </p:spTree>
    <p:extLst>
      <p:ext uri="{BB962C8B-B14F-4D97-AF65-F5344CB8AC3E}">
        <p14:creationId xmlns:p14="http://schemas.microsoft.com/office/powerpoint/2010/main" val="284392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bookstack presentation (widescreen)</Template>
  <TotalTime>11497</TotalTime>
  <Words>1314</Words>
  <Application>Microsoft Office PowerPoint</Application>
  <PresentationFormat>Custom</PresentationFormat>
  <Paragraphs>190</Paragraphs>
  <Slides>33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Book Antiqua</vt:lpstr>
      <vt:lpstr>Calibri</vt:lpstr>
      <vt:lpstr>Century Gothic</vt:lpstr>
      <vt:lpstr>Comic Sans MS</vt:lpstr>
      <vt:lpstr>Old English Text MT</vt:lpstr>
      <vt:lpstr>Verdana</vt:lpstr>
      <vt:lpstr>Wingdings</vt:lpstr>
      <vt:lpstr>Books 16x9</vt:lpstr>
      <vt:lpstr>Teknik Penulisan Laporan Tugas Akhir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ABSTRACT    (brief synopsis of paper)</vt:lpstr>
      <vt:lpstr>PowerPoint Presentation</vt:lpstr>
      <vt:lpstr>Pendahuluan</vt:lpstr>
      <vt:lpstr>Latar Belakang Masalah</vt:lpstr>
      <vt:lpstr>PowerPoint Presentation</vt:lpstr>
      <vt:lpstr>Tujuan Kajian/Penelitian </vt:lpstr>
      <vt:lpstr>Manfaat dan Ruang Lingkup Kajian/Penelitian</vt:lpstr>
      <vt:lpstr>Tinjauan Pustaka</vt:lpstr>
      <vt:lpstr>PowerPoint Presentation</vt:lpstr>
      <vt:lpstr>TINJAUAN PUSTAKA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Gunakan kata rangkai atau kata transisi untuk membantu menunjukkan pertalian kalimat dan paragraf  Efektifkan paragraf yang merupakan satu unit informasi dengan topik atau pikiran utama  Cermati perbedaan penggunaan dan penulisan kata depan dan imbuhan</vt:lpstr>
      <vt:lpstr>Gunakan kata kerja bukan dengan kata benda untuk tindakan penting Letakkan pelaku sebagai subjek sedekat mungkin dengan kata kerjanya Letakkan informasi yang lebih singkat, mudah, dan utama di bagian awal kalimat atau paragraf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pola wacana karya tulis ilmiah  berbagai jenis karya ilmiah  kandungan karya ilmiah</dc:title>
  <dc:creator>ASUS</dc:creator>
  <cp:lastModifiedBy>Zulkarnain Lubis</cp:lastModifiedBy>
  <cp:revision>97</cp:revision>
  <dcterms:created xsi:type="dcterms:W3CDTF">2020-10-09T23:49:41Z</dcterms:created>
  <dcterms:modified xsi:type="dcterms:W3CDTF">2023-08-08T10:02:37Z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