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21"/>
  </p:notesMasterIdLst>
  <p:handoutMasterIdLst>
    <p:handoutMasterId r:id="rId22"/>
  </p:handoutMasterIdLst>
  <p:sldIdLst>
    <p:sldId id="400" r:id="rId5"/>
    <p:sldId id="329" r:id="rId6"/>
    <p:sldId id="404" r:id="rId7"/>
    <p:sldId id="288" r:id="rId8"/>
    <p:sldId id="289" r:id="rId9"/>
    <p:sldId id="290" r:id="rId10"/>
    <p:sldId id="291" r:id="rId11"/>
    <p:sldId id="292" r:id="rId12"/>
    <p:sldId id="293" r:id="rId13"/>
    <p:sldId id="294" r:id="rId14"/>
    <p:sldId id="405" r:id="rId15"/>
    <p:sldId id="304" r:id="rId16"/>
    <p:sldId id="391" r:id="rId17"/>
    <p:sldId id="270" r:id="rId18"/>
    <p:sldId id="406"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FFFF"/>
    <a:srgbClr val="00FF00"/>
    <a:srgbClr val="CC00CC"/>
    <a:srgbClr val="8000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snapToGrid="0">
      <p:cViewPr varScale="1">
        <p:scale>
          <a:sx n="64" d="100"/>
          <a:sy n="64" d="100"/>
        </p:scale>
        <p:origin x="68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26"/>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8C0E1-628D-4A29-932B-81EFC1D54B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4E1657-5A73-426A-A66E-C4F85559B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80B55D-A28C-4981-AA30-62D8B2215F35}" type="datetimeFigureOut">
              <a:rPr lang="en-US" smtClean="0"/>
              <a:t>1/4/2023</a:t>
            </a:fld>
            <a:endParaRPr lang="en-US" dirty="0"/>
          </a:p>
        </p:txBody>
      </p:sp>
      <p:sp>
        <p:nvSpPr>
          <p:cNvPr id="4" name="Footer Placeholder 3">
            <a:extLst>
              <a:ext uri="{FF2B5EF4-FFF2-40B4-BE49-F238E27FC236}">
                <a16:creationId xmlns:a16="http://schemas.microsoft.com/office/drawing/2014/main" id="{DBBF12EE-0BCA-4112-A66D-A1C7DDACEE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059303C-1C5B-4166-91D0-954E1FF8A2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21B084-08CE-4CE2-A230-03FB2D2096EE}" type="slidenum">
              <a:rPr lang="en-US" smtClean="0"/>
              <a:t>‹#›</a:t>
            </a:fld>
            <a:endParaRPr lang="en-US" dirty="0"/>
          </a:p>
        </p:txBody>
      </p:sp>
    </p:spTree>
    <p:extLst>
      <p:ext uri="{BB962C8B-B14F-4D97-AF65-F5344CB8AC3E}">
        <p14:creationId xmlns:p14="http://schemas.microsoft.com/office/powerpoint/2010/main" val="539625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E07F7-7765-40B0-95C6-6F0178FC4D78}" type="datetimeFigureOut">
              <a:rPr lang="en-US" smtClean="0"/>
              <a:t>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B07EB-3CEE-4B2A-A06F-03C965D4E9F1}" type="slidenum">
              <a:rPr lang="en-US" smtClean="0"/>
              <a:t>‹#›</a:t>
            </a:fld>
            <a:endParaRPr lang="en-US" dirty="0"/>
          </a:p>
        </p:txBody>
      </p:sp>
    </p:spTree>
    <p:extLst>
      <p:ext uri="{BB962C8B-B14F-4D97-AF65-F5344CB8AC3E}">
        <p14:creationId xmlns:p14="http://schemas.microsoft.com/office/powerpoint/2010/main" val="20762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FE780-4B97-4708-B97F-94D8ADC6D799}" type="slidenum">
              <a:rPr lang="en-US" smtClean="0"/>
              <a:t>1</a:t>
            </a:fld>
            <a:endParaRPr lang="en-US" dirty="0"/>
          </a:p>
        </p:txBody>
      </p:sp>
    </p:spTree>
    <p:extLst>
      <p:ext uri="{BB962C8B-B14F-4D97-AF65-F5344CB8AC3E}">
        <p14:creationId xmlns:p14="http://schemas.microsoft.com/office/powerpoint/2010/main" val="44667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7A5702-C22C-4453-948F-F1BC33F661B3}" type="slidenum">
              <a:rPr lang="en-US" smtClean="0"/>
              <a:t>2</a:t>
            </a:fld>
            <a:endParaRPr lang="en-US" dirty="0"/>
          </a:p>
        </p:txBody>
      </p:sp>
    </p:spTree>
    <p:extLst>
      <p:ext uri="{BB962C8B-B14F-4D97-AF65-F5344CB8AC3E}">
        <p14:creationId xmlns:p14="http://schemas.microsoft.com/office/powerpoint/2010/main" val="317377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3</a:t>
            </a:fld>
            <a:endParaRPr lang="en-US" dirty="0"/>
          </a:p>
        </p:txBody>
      </p:sp>
    </p:spTree>
    <p:extLst>
      <p:ext uri="{BB962C8B-B14F-4D97-AF65-F5344CB8AC3E}">
        <p14:creationId xmlns:p14="http://schemas.microsoft.com/office/powerpoint/2010/main" val="151798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D7BE9-6C4F-48E9-816E-E7C44694421A}" type="slidenum">
              <a:rPr lang="en-US" smtClean="0"/>
              <a:t>11</a:t>
            </a:fld>
            <a:endParaRPr lang="en-US" dirty="0"/>
          </a:p>
        </p:txBody>
      </p:sp>
    </p:spTree>
    <p:extLst>
      <p:ext uri="{BB962C8B-B14F-4D97-AF65-F5344CB8AC3E}">
        <p14:creationId xmlns:p14="http://schemas.microsoft.com/office/powerpoint/2010/main" val="862720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9A2AB-8A8E-4382-8FCF-B01369075E5E}" type="slidenum">
              <a:rPr lang="en-US"/>
              <a:pPr/>
              <a:t>12</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03297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C22AF-75C7-433B-B852-69970FBFF62D}" type="slidenum">
              <a:rPr lang="en-US" smtClean="0"/>
              <a:t>13</a:t>
            </a:fld>
            <a:endParaRPr lang="en-US" dirty="0"/>
          </a:p>
        </p:txBody>
      </p:sp>
    </p:spTree>
    <p:extLst>
      <p:ext uri="{BB962C8B-B14F-4D97-AF65-F5344CB8AC3E}">
        <p14:creationId xmlns:p14="http://schemas.microsoft.com/office/powerpoint/2010/main" val="285351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D7BE9-6C4F-48E9-816E-E7C44694421A}" type="slidenum">
              <a:rPr lang="en-US" smtClean="0"/>
              <a:t>14</a:t>
            </a:fld>
            <a:endParaRPr lang="en-US" dirty="0"/>
          </a:p>
        </p:txBody>
      </p:sp>
    </p:spTree>
    <p:extLst>
      <p:ext uri="{BB962C8B-B14F-4D97-AF65-F5344CB8AC3E}">
        <p14:creationId xmlns:p14="http://schemas.microsoft.com/office/powerpoint/2010/main" val="280593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6D7BE9-6C4F-48E9-816E-E7C44694421A}" type="slidenum">
              <a:rPr lang="en-US" smtClean="0"/>
              <a:t>16</a:t>
            </a:fld>
            <a:endParaRPr lang="en-US" dirty="0"/>
          </a:p>
        </p:txBody>
      </p:sp>
    </p:spTree>
    <p:extLst>
      <p:ext uri="{BB962C8B-B14F-4D97-AF65-F5344CB8AC3E}">
        <p14:creationId xmlns:p14="http://schemas.microsoft.com/office/powerpoint/2010/main" val="151756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58888C-33C4-45BB-9053-0F238EBC2503}"/>
              </a:ext>
            </a:extLst>
          </p:cNvPr>
          <p:cNvSpPr>
            <a:spLocks noGrp="1"/>
          </p:cNvSpPr>
          <p:nvPr>
            <p:ph type="pic" sz="quarter" idx="13"/>
          </p:nvPr>
        </p:nvSpPr>
        <p:spPr>
          <a:xfrm>
            <a:off x="0" y="0"/>
            <a:ext cx="12192000" cy="6858000"/>
          </a:xfrm>
        </p:spPr>
        <p:txBody>
          <a:bodyPr/>
          <a:lstStyle/>
          <a:p>
            <a:r>
              <a:rPr lang="en-US"/>
              <a:t>Click icon to add picture</a:t>
            </a:r>
            <a:endParaRPr lang="en-US" dirty="0"/>
          </a:p>
        </p:txBody>
      </p:sp>
      <p:sp useBgFill="1">
        <p:nvSpPr>
          <p:cNvPr id="10" name="Title 1">
            <a:extLst>
              <a:ext uri="{FF2B5EF4-FFF2-40B4-BE49-F238E27FC236}">
                <a16:creationId xmlns:a16="http://schemas.microsoft.com/office/drawing/2014/main" id="{E234E1C5-BD1C-4142-BA62-2A1D902B606D}"/>
              </a:ext>
            </a:extLst>
          </p:cNvPr>
          <p:cNvSpPr>
            <a:spLocks noGrp="1"/>
          </p:cNvSpPr>
          <p:nvPr>
            <p:ph type="ctrTitle"/>
          </p:nvPr>
        </p:nvSpPr>
        <p:spPr>
          <a:xfrm>
            <a:off x="2263430" y="1762887"/>
            <a:ext cx="7665140" cy="2140251"/>
          </a:xfrm>
        </p:spPr>
        <p:txBody>
          <a:bodyPr tIns="365760" anchor="ctr">
            <a:normAutofit/>
          </a:bodyPr>
          <a:lstStyle>
            <a:lvl1pPr algn="ctr">
              <a:defRPr sz="5400"/>
            </a:lvl1pPr>
          </a:lstStyle>
          <a:p>
            <a:r>
              <a:rPr lang="en-US" sz="4800"/>
              <a:t>Click to edit Master title style</a:t>
            </a:r>
            <a:endParaRPr lang="en-US" sz="4800" dirty="0"/>
          </a:p>
        </p:txBody>
      </p:sp>
      <p:sp useBgFill="1">
        <p:nvSpPr>
          <p:cNvPr id="12" name="Subtitle 2" descr="Tag=AccentColor&#10;Flavor=Light&#10;Target=Text">
            <a:extLst>
              <a:ext uri="{FF2B5EF4-FFF2-40B4-BE49-F238E27FC236}">
                <a16:creationId xmlns:a16="http://schemas.microsoft.com/office/drawing/2014/main" id="{DED57426-1707-4704-8E09-2F76090515F3}"/>
              </a:ext>
            </a:extLst>
          </p:cNvPr>
          <p:cNvSpPr>
            <a:spLocks noGrp="1"/>
          </p:cNvSpPr>
          <p:nvPr>
            <p:ph type="subTitle" idx="1"/>
          </p:nvPr>
        </p:nvSpPr>
        <p:spPr>
          <a:xfrm>
            <a:off x="2263430" y="3903138"/>
            <a:ext cx="7665139" cy="1191977"/>
          </a:xfrm>
        </p:spPr>
        <p:txBody>
          <a:bodyPr/>
          <a:lstStyle>
            <a:lvl1pPr marL="0" indent="0" algn="ctr">
              <a:buNone/>
              <a:defRPr/>
            </a:lvl1pPr>
          </a:lstStyle>
          <a:p>
            <a:r>
              <a:rPr lang="en-US"/>
              <a:t>Click to edit Master subtitle style</a:t>
            </a:r>
            <a:endParaRPr lang="en-US" dirty="0"/>
          </a:p>
        </p:txBody>
      </p:sp>
    </p:spTree>
    <p:extLst>
      <p:ext uri="{BB962C8B-B14F-4D97-AF65-F5344CB8AC3E}">
        <p14:creationId xmlns:p14="http://schemas.microsoft.com/office/powerpoint/2010/main" val="360030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DB9BCB-0C27-46E1-90C0-AADF0054184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649" y="1"/>
            <a:ext cx="4690532" cy="6858000"/>
          </a:xfrm>
          <a:prstGeom prst="rect">
            <a:avLst/>
          </a:prstGeom>
        </p:spPr>
      </p:pic>
      <p:sp>
        <p:nvSpPr>
          <p:cNvPr id="2" name="Title 1"/>
          <p:cNvSpPr>
            <a:spLocks noGrp="1"/>
          </p:cNvSpPr>
          <p:nvPr>
            <p:ph type="title"/>
          </p:nvPr>
        </p:nvSpPr>
        <p:spPr>
          <a:xfrm>
            <a:off x="5369441" y="1233378"/>
            <a:ext cx="5898114" cy="1357422"/>
          </a:xfrm>
        </p:spPr>
        <p:txBody>
          <a:bodyPr anchor="b">
            <a:noAutofit/>
          </a:bodyPr>
          <a:lstStyle>
            <a:lvl1pPr algn="ctr">
              <a:def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stStyle>
          <a:p>
            <a:r>
              <a:rPr lang="en-US"/>
              <a:t>Click to edit Master title style</a:t>
            </a:r>
            <a:endParaRPr lang="en-US" dirty="0"/>
          </a:p>
        </p:txBody>
      </p:sp>
      <p:sp>
        <p:nvSpPr>
          <p:cNvPr id="10" name="Subtitle 2" descr="Tag=AccentColor&#10;Flavor=Light&#10;Target=Text">
            <a:extLst>
              <a:ext uri="{FF2B5EF4-FFF2-40B4-BE49-F238E27FC236}">
                <a16:creationId xmlns:a16="http://schemas.microsoft.com/office/drawing/2014/main" id="{61821B46-FA47-4BEB-A735-3A8E1161FD7A}"/>
              </a:ext>
            </a:extLst>
          </p:cNvPr>
          <p:cNvSpPr>
            <a:spLocks noGrp="1"/>
          </p:cNvSpPr>
          <p:nvPr>
            <p:ph type="subTitle" idx="13"/>
          </p:nvPr>
        </p:nvSpPr>
        <p:spPr>
          <a:xfrm>
            <a:off x="5369440" y="2895601"/>
            <a:ext cx="5898115" cy="2378074"/>
          </a:xfrm>
        </p:spPr>
        <p:txBody>
          <a:bodyPr>
            <a:normAutofit/>
          </a:bodyPr>
          <a:lstStyle>
            <a:lvl1pPr marL="36900" indent="0">
              <a:buNone/>
              <a:defRPr/>
            </a:lvl1pPr>
          </a:lstStyle>
          <a:p>
            <a:r>
              <a:rPr lang="en-US"/>
              <a:t>Click to edit Master subtitle style</a:t>
            </a:r>
            <a:endParaRPr lang="en-US" dirty="0"/>
          </a:p>
        </p:txBody>
      </p:sp>
      <p:sp>
        <p:nvSpPr>
          <p:cNvPr id="13" name="Picture Placeholder 12">
            <a:extLst>
              <a:ext uri="{FF2B5EF4-FFF2-40B4-BE49-F238E27FC236}">
                <a16:creationId xmlns:a16="http://schemas.microsoft.com/office/drawing/2014/main" id="{CF220894-C699-4E12-9EB4-2318F23E4AAF}"/>
              </a:ext>
            </a:extLst>
          </p:cNvPr>
          <p:cNvSpPr>
            <a:spLocks noGrp="1"/>
          </p:cNvSpPr>
          <p:nvPr>
            <p:ph type="pic" sz="quarter" idx="14"/>
          </p:nvPr>
        </p:nvSpPr>
        <p:spPr>
          <a:xfrm>
            <a:off x="-11113" y="0"/>
            <a:ext cx="4583113" cy="6858000"/>
          </a:xfrm>
        </p:spPr>
        <p:txBody>
          <a:bodyPr/>
          <a:lstStyle/>
          <a:p>
            <a:r>
              <a:rPr lang="en-US"/>
              <a:t>Click icon to add picture</a:t>
            </a:r>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lvl1pPr>
              <a:defRPr/>
            </a:lvl1pPr>
          </a:lstStyle>
          <a:p>
            <a:r>
              <a:rPr lang="en-US" dirty="0"/>
              <a:t>20XX</a:t>
            </a:r>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67903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58888C-33C4-45BB-9053-0F238EBC2503}"/>
              </a:ext>
            </a:extLst>
          </p:cNvPr>
          <p:cNvSpPr>
            <a:spLocks noGrp="1"/>
          </p:cNvSpPr>
          <p:nvPr>
            <p:ph type="pic" sz="quarter" idx="13"/>
          </p:nvPr>
        </p:nvSpPr>
        <p:spPr>
          <a:xfrm>
            <a:off x="0" y="0"/>
            <a:ext cx="12192000" cy="6858000"/>
          </a:xfrm>
        </p:spPr>
        <p:txBody>
          <a:bodyPr/>
          <a:lstStyle/>
          <a:p>
            <a:r>
              <a:rPr lang="en-US"/>
              <a:t>Click icon to add picture</a:t>
            </a:r>
            <a:endParaRPr lang="en-US" dirty="0"/>
          </a:p>
        </p:txBody>
      </p:sp>
      <p:sp useBgFill="1">
        <p:nvSpPr>
          <p:cNvPr id="2" name="Title 1"/>
          <p:cNvSpPr>
            <a:spLocks noGrp="1"/>
          </p:cNvSpPr>
          <p:nvPr>
            <p:ph type="ctrTitle"/>
          </p:nvPr>
        </p:nvSpPr>
        <p:spPr>
          <a:xfrm>
            <a:off x="1146676" y="1572884"/>
            <a:ext cx="4100417" cy="2585050"/>
          </a:xfrm>
        </p:spPr>
        <p:txBody>
          <a:bodyPr lIns="274320" anchor="ctr">
            <a:normAutofit/>
          </a:bodyPr>
          <a:lstStyle>
            <a:lvl1pPr algn="l">
              <a:def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stStyle>
          <a:p>
            <a:r>
              <a:rPr lang="en-US"/>
              <a:t>Click to edit Master title style</a:t>
            </a:r>
            <a:endParaRPr lang="en-US" dirty="0"/>
          </a:p>
        </p:txBody>
      </p:sp>
      <p:sp useBgFill="1">
        <p:nvSpPr>
          <p:cNvPr id="3" name="Subtitle 2"/>
          <p:cNvSpPr>
            <a:spLocks noGrp="1"/>
          </p:cNvSpPr>
          <p:nvPr>
            <p:ph type="subTitle" idx="1"/>
          </p:nvPr>
        </p:nvSpPr>
        <p:spPr>
          <a:xfrm>
            <a:off x="1146675" y="4157934"/>
            <a:ext cx="4100418" cy="1446364"/>
          </a:xfrm>
        </p:spPr>
        <p:txBody>
          <a:bodyPr lIns="274320" anchor="t">
            <a:normAutofit/>
          </a:bodyPr>
          <a:lstStyle>
            <a:lvl1pPr marL="342900" indent="-306000" algn="l" defTabSz="457200" rtl="0" eaLnBrk="1" latinLnBrk="0" hangingPunct="1">
              <a:lnSpc>
                <a:spcPct val="80000"/>
              </a:lnSpc>
              <a:spcBef>
                <a:spcPct val="20000"/>
              </a:spcBef>
              <a:spcAft>
                <a:spcPts val="600"/>
              </a:spcAft>
              <a:buClr>
                <a:schemeClr val="tx2"/>
              </a:buClr>
              <a:buSzPct val="70000"/>
              <a:buFont typeface="Wingdings 2" charset="2"/>
              <a:buChar char=""/>
              <a:def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4" name="Date Placeholder 3"/>
          <p:cNvSpPr>
            <a:spLocks noGrp="1"/>
          </p:cNvSpPr>
          <p:nvPr>
            <p:ph type="dt" sz="half" idx="10"/>
          </p:nvPr>
        </p:nvSpPr>
        <p:spPr/>
        <p:txBody>
          <a:bodyPr/>
          <a:lstStyle>
            <a:lvl1pPr>
              <a:defRPr/>
            </a:lvl1pPr>
          </a:lstStyle>
          <a:p>
            <a:r>
              <a:rPr lang="en-US" dirty="0"/>
              <a:t>20XX</a:t>
            </a: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64259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B459C6-E7AA-40AB-9218-11BD2509C26E}"/>
              </a:ext>
              <a:ext uri="{C183D7F6-B498-43B3-948B-1728B52AA6E4}">
                <adec:decorative xmlns:adec="http://schemas.microsoft.com/office/drawing/2017/decorative" val="1"/>
              </a:ext>
            </a:extLst>
          </p:cNvPr>
          <p:cNvSpPr/>
          <p:nvPr userDrawn="1"/>
        </p:nvSpPr>
        <p:spPr>
          <a:xfrm>
            <a:off x="1" y="0"/>
            <a:ext cx="89154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8">
            <a:extLst>
              <a:ext uri="{FF2B5EF4-FFF2-40B4-BE49-F238E27FC236}">
                <a16:creationId xmlns:a16="http://schemas.microsoft.com/office/drawing/2014/main" id="{720913C3-8DBA-4AB2-A9DD-FAD54FFC1D79}"/>
              </a:ext>
            </a:extLst>
          </p:cNvPr>
          <p:cNvSpPr>
            <a:spLocks noGrp="1"/>
          </p:cNvSpPr>
          <p:nvPr>
            <p:ph type="title"/>
          </p:nvPr>
        </p:nvSpPr>
        <p:spPr>
          <a:xfrm>
            <a:off x="908611" y="0"/>
            <a:ext cx="5407941" cy="3635533"/>
          </a:xfrm>
          <a:solidFill>
            <a:schemeClr val="tx2"/>
          </a:solidFill>
        </p:spPr>
        <p:txBody>
          <a:bodyPr tIns="365760" anchor="t" anchorCtr="0"/>
          <a:lstStyle>
            <a:lvl1pPr marL="457200">
              <a:spcBef>
                <a:spcPts val="0"/>
              </a:spcBef>
              <a:defRPr>
                <a:solidFill>
                  <a:schemeClr val="bg2"/>
                </a:solidFill>
              </a:defRPr>
            </a:lvl1pPr>
          </a:lstStyle>
          <a:p>
            <a:pPr>
              <a:lnSpc>
                <a:spcPct val="100000"/>
              </a:lnSpc>
            </a:pPr>
            <a:r>
              <a:rPr lang="en-US">
                <a:solidFill>
                  <a:schemeClr val="bg2"/>
                </a:solidFill>
              </a:rPr>
              <a:t>Click to edit Master title style</a:t>
            </a:r>
            <a:endParaRPr lang="en-US" dirty="0">
              <a:solidFill>
                <a:schemeClr val="bg2"/>
              </a:solidFill>
            </a:endParaRPr>
          </a:p>
        </p:txBody>
      </p:sp>
      <p:cxnSp>
        <p:nvCxnSpPr>
          <p:cNvPr id="15" name="Straight Connector 14">
            <a:extLst>
              <a:ext uri="{FF2B5EF4-FFF2-40B4-BE49-F238E27FC236}">
                <a16:creationId xmlns:a16="http://schemas.microsoft.com/office/drawing/2014/main" id="{71CD5A2B-7198-4EFE-91B8-84FA422F9696}"/>
              </a:ext>
              <a:ext uri="{C183D7F6-B498-43B3-948B-1728B52AA6E4}">
                <adec:decorative xmlns:adec="http://schemas.microsoft.com/office/drawing/2017/decorative" val="1"/>
              </a:ext>
            </a:extLst>
          </p:cNvPr>
          <p:cNvCxnSpPr>
            <a:cxnSpLocks/>
          </p:cNvCxnSpPr>
          <p:nvPr userDrawn="1"/>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4D23C9-0B78-4E3D-944D-6781941D54EF}"/>
              </a:ext>
              <a:ext uri="{C183D7F6-B498-43B3-948B-1728B52AA6E4}">
                <adec:decorative xmlns:adec="http://schemas.microsoft.com/office/drawing/2017/decorative" val="1"/>
              </a:ext>
            </a:extLst>
          </p:cNvPr>
          <p:cNvCxnSpPr>
            <a:cxnSpLocks/>
          </p:cNvCxnSpPr>
          <p:nvPr userDrawn="1"/>
        </p:nvCxnSpPr>
        <p:spPr>
          <a:xfrm>
            <a:off x="4676022" y="363399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D65328-8094-4B5F-AA1C-6D92EA7976C1}"/>
              </a:ext>
              <a:ext uri="{C183D7F6-B498-43B3-948B-1728B52AA6E4}">
                <adec:decorative xmlns:adec="http://schemas.microsoft.com/office/drawing/2017/decorative" val="1"/>
              </a:ext>
            </a:extLst>
          </p:cNvPr>
          <p:cNvCxnSpPr>
            <a:cxnSpLocks/>
          </p:cNvCxnSpPr>
          <p:nvPr userDrawn="1"/>
        </p:nvCxnSpPr>
        <p:spPr>
          <a:xfrm>
            <a:off x="8428000" y="363960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735D4B-04CF-49F1-B96A-8BCB49B59729}"/>
              </a:ext>
              <a:ext uri="{C183D7F6-B498-43B3-948B-1728B52AA6E4}">
                <adec:decorative xmlns:adec="http://schemas.microsoft.com/office/drawing/2017/decorative" val="1"/>
              </a:ext>
            </a:extLst>
          </p:cNvPr>
          <p:cNvCxnSpPr>
            <a:cxnSpLocks/>
          </p:cNvCxnSpPr>
          <p:nvPr userDrawn="1"/>
        </p:nvCxnSpPr>
        <p:spPr>
          <a:xfrm>
            <a:off x="899999" y="3628968"/>
            <a:ext cx="11292001"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r>
              <a:rPr lang="en-US"/>
              <a:t>Sunday, February 7, 20XX</a:t>
            </a:r>
            <a:endParaRPr lang="en-US" dirty="0"/>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r>
              <a:rPr lang="en-US" dirty="0"/>
              <a:t>Sample Footer Text</a:t>
            </a: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solidFill>
                  <a:schemeClr val="bg2"/>
                </a:solid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p>
        </p:txBody>
      </p:sp>
      <p:sp>
        <p:nvSpPr>
          <p:cNvPr id="13" name="Content Placeholder 9">
            <a:extLst>
              <a:ext uri="{FF2B5EF4-FFF2-40B4-BE49-F238E27FC236}">
                <a16:creationId xmlns:a16="http://schemas.microsoft.com/office/drawing/2014/main" id="{DBA418B9-443D-43A6-86B7-1CBE7DA4B5FD}"/>
              </a:ext>
            </a:extLst>
          </p:cNvPr>
          <p:cNvSpPr>
            <a:spLocks noGrp="1"/>
          </p:cNvSpPr>
          <p:nvPr>
            <p:ph idx="1"/>
          </p:nvPr>
        </p:nvSpPr>
        <p:spPr>
          <a:xfrm>
            <a:off x="6780214" y="352800"/>
            <a:ext cx="4968874" cy="2860301"/>
          </a:xfrm>
        </p:spPr>
        <p:txBody>
          <a:bodyPr>
            <a:normAutofit/>
          </a:bodyPr>
          <a:lstStyle/>
          <a:p>
            <a:pPr lvl="0"/>
            <a:r>
              <a:rPr lang="en-US">
                <a:solidFill>
                  <a:schemeClr val="tx2"/>
                </a:solidFill>
                <a:latin typeface="+mn-lt"/>
              </a:rPr>
              <a:t>Click to edit Master text styles</a:t>
            </a:r>
          </a:p>
        </p:txBody>
      </p:sp>
      <p:cxnSp>
        <p:nvCxnSpPr>
          <p:cNvPr id="9" name="Straight Connector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EDE6EB21-8CA2-45AE-881D-77CA356C5ACF}"/>
              </a:ext>
            </a:extLst>
          </p:cNvPr>
          <p:cNvSpPr>
            <a:spLocks noGrp="1"/>
          </p:cNvSpPr>
          <p:nvPr>
            <p:ph type="pic" sz="quarter" idx="10"/>
          </p:nvPr>
        </p:nvSpPr>
        <p:spPr>
          <a:xfrm>
            <a:off x="908611" y="3633702"/>
            <a:ext cx="3767328" cy="3218688"/>
          </a:xfrm>
          <a:solidFill>
            <a:schemeClr val="accent1"/>
          </a:solidFill>
        </p:spPr>
        <p:txBody>
          <a:bodyPr/>
          <a:lstStyle/>
          <a:p>
            <a:r>
              <a:rPr lang="en-US"/>
              <a:t>Click icon to add picture</a:t>
            </a:r>
            <a:endParaRPr lang="en-US" dirty="0"/>
          </a:p>
        </p:txBody>
      </p:sp>
      <p:sp>
        <p:nvSpPr>
          <p:cNvPr id="21" name="Picture Placeholder 2">
            <a:extLst>
              <a:ext uri="{FF2B5EF4-FFF2-40B4-BE49-F238E27FC236}">
                <a16:creationId xmlns:a16="http://schemas.microsoft.com/office/drawing/2014/main" id="{29DA2DF3-077D-4C17-8B3C-057AF5F70D7F}"/>
              </a:ext>
            </a:extLst>
          </p:cNvPr>
          <p:cNvSpPr>
            <a:spLocks noGrp="1"/>
          </p:cNvSpPr>
          <p:nvPr>
            <p:ph type="pic" sz="quarter" idx="11"/>
          </p:nvPr>
        </p:nvSpPr>
        <p:spPr>
          <a:xfrm>
            <a:off x="4684634" y="3635534"/>
            <a:ext cx="3767328" cy="3218688"/>
          </a:xfrm>
          <a:solidFill>
            <a:schemeClr val="accent1">
              <a:lumMod val="60000"/>
              <a:lumOff val="40000"/>
            </a:schemeClr>
          </a:solidFill>
        </p:spPr>
        <p:txBody>
          <a:bodyPr/>
          <a:lstStyle/>
          <a:p>
            <a:r>
              <a:rPr lang="en-US"/>
              <a:t>Click icon to add picture</a:t>
            </a:r>
            <a:endParaRPr lang="en-US" dirty="0"/>
          </a:p>
        </p:txBody>
      </p:sp>
      <p:sp>
        <p:nvSpPr>
          <p:cNvPr id="22" name="Picture Placeholder 2">
            <a:extLst>
              <a:ext uri="{FF2B5EF4-FFF2-40B4-BE49-F238E27FC236}">
                <a16:creationId xmlns:a16="http://schemas.microsoft.com/office/drawing/2014/main" id="{1AD7F36C-8A61-420B-B01F-91F8D256CF62}"/>
              </a:ext>
            </a:extLst>
          </p:cNvPr>
          <p:cNvSpPr>
            <a:spLocks noGrp="1"/>
          </p:cNvSpPr>
          <p:nvPr>
            <p:ph type="pic" sz="quarter" idx="12"/>
          </p:nvPr>
        </p:nvSpPr>
        <p:spPr>
          <a:xfrm>
            <a:off x="8424672" y="3639312"/>
            <a:ext cx="3767328" cy="3218688"/>
          </a:xfrm>
          <a:solidFill>
            <a:schemeClr val="accent1"/>
          </a:solidFill>
        </p:spPr>
        <p:txBody>
          <a:bodyPr/>
          <a:lstStyle/>
          <a:p>
            <a:r>
              <a:rPr lang="en-US"/>
              <a:t>Click icon to add picture</a:t>
            </a:r>
            <a:endParaRPr lang="en-US" dirty="0"/>
          </a:p>
        </p:txBody>
      </p:sp>
      <p:cxnSp>
        <p:nvCxnSpPr>
          <p:cNvPr id="26" name="Straight Connector 25">
            <a:extLst>
              <a:ext uri="{FF2B5EF4-FFF2-40B4-BE49-F238E27FC236}">
                <a16:creationId xmlns:a16="http://schemas.microsoft.com/office/drawing/2014/main" id="{0D025A4D-12E3-4354-9702-0FCF57D53AF2}"/>
              </a:ext>
              <a:ext uri="{C183D7F6-B498-43B3-948B-1728B52AA6E4}">
                <adec:decorative xmlns:adec="http://schemas.microsoft.com/office/drawing/2017/decorative" val="1"/>
              </a:ext>
            </a:extLst>
          </p:cNvPr>
          <p:cNvCxnSpPr>
            <a:cxnSpLocks/>
          </p:cNvCxnSpPr>
          <p:nvPr userDrawn="1"/>
        </p:nvCxnSpPr>
        <p:spPr>
          <a:xfrm>
            <a:off x="8441719" y="363960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482A7C0-6EF9-44BD-A4AC-74CA099CB3A2}"/>
              </a:ext>
              <a:ext uri="{C183D7F6-B498-43B3-948B-1728B52AA6E4}">
                <adec:decorative xmlns:adec="http://schemas.microsoft.com/office/drawing/2017/decorative" val="1"/>
              </a:ext>
            </a:extLst>
          </p:cNvPr>
          <p:cNvCxnSpPr>
            <a:cxnSpLocks/>
          </p:cNvCxnSpPr>
          <p:nvPr userDrawn="1"/>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932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469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2FCC-99C4-4C2B-99B4-9C5E13D5344B}"/>
              </a:ext>
            </a:extLst>
          </p:cNvPr>
          <p:cNvSpPr>
            <a:spLocks noGrp="1"/>
          </p:cNvSpPr>
          <p:nvPr>
            <p:ph type="title"/>
          </p:nvPr>
        </p:nvSpPr>
        <p:spPr>
          <a:xfrm>
            <a:off x="8050975" y="782122"/>
            <a:ext cx="3619500" cy="2492828"/>
          </a:xfrm>
        </p:spPr>
        <p:txBody>
          <a:bodyPr anchor="b"/>
          <a:lstStyle>
            <a:lvl1pPr algn="l">
              <a:spcBef>
                <a:spcPts val="960"/>
              </a:spcBef>
              <a:spcAft>
                <a:spcPts val="600"/>
              </a:spcAft>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8958888C-33C4-45BB-9053-0F238EBC2503}"/>
              </a:ext>
            </a:extLst>
          </p:cNvPr>
          <p:cNvSpPr>
            <a:spLocks noGrp="1"/>
          </p:cNvSpPr>
          <p:nvPr>
            <p:ph type="pic" sz="quarter" idx="13"/>
          </p:nvPr>
        </p:nvSpPr>
        <p:spPr>
          <a:xfrm>
            <a:off x="-4740" y="0"/>
            <a:ext cx="3754712" cy="2675444"/>
          </a:xfrm>
          <a:ln>
            <a:noFill/>
          </a:ln>
        </p:spPr>
        <p:txBody>
          <a:bodyPr/>
          <a:lstStyle/>
          <a:p>
            <a:r>
              <a:rPr lang="en-US"/>
              <a:t>Click icon to add picture</a:t>
            </a:r>
            <a:endParaRPr lang="en-US" dirty="0"/>
          </a:p>
        </p:txBody>
      </p:sp>
      <p:sp>
        <p:nvSpPr>
          <p:cNvPr id="19" name="Picture Placeholder 10">
            <a:extLst>
              <a:ext uri="{FF2B5EF4-FFF2-40B4-BE49-F238E27FC236}">
                <a16:creationId xmlns:a16="http://schemas.microsoft.com/office/drawing/2014/main" id="{B5F49914-A317-424F-9214-203370D7674B}"/>
              </a:ext>
            </a:extLst>
          </p:cNvPr>
          <p:cNvSpPr>
            <a:spLocks noGrp="1"/>
          </p:cNvSpPr>
          <p:nvPr>
            <p:ph type="pic" sz="quarter" idx="14"/>
          </p:nvPr>
        </p:nvSpPr>
        <p:spPr>
          <a:xfrm>
            <a:off x="3749972" y="0"/>
            <a:ext cx="3793815" cy="2675444"/>
          </a:xfrm>
          <a:ln>
            <a:noFill/>
          </a:ln>
        </p:spPr>
        <p:txBody>
          <a:bodyPr/>
          <a:lstStyle/>
          <a:p>
            <a:r>
              <a:rPr lang="en-US"/>
              <a:t>Click icon to add picture</a:t>
            </a:r>
            <a:endParaRPr lang="en-US" dirty="0"/>
          </a:p>
        </p:txBody>
      </p:sp>
      <p:sp>
        <p:nvSpPr>
          <p:cNvPr id="20" name="Picture Placeholder 10">
            <a:extLst>
              <a:ext uri="{FF2B5EF4-FFF2-40B4-BE49-F238E27FC236}">
                <a16:creationId xmlns:a16="http://schemas.microsoft.com/office/drawing/2014/main" id="{B68EE34D-80C0-4CEE-99D1-3C91F6626DFF}"/>
              </a:ext>
            </a:extLst>
          </p:cNvPr>
          <p:cNvSpPr>
            <a:spLocks noGrp="1"/>
          </p:cNvSpPr>
          <p:nvPr>
            <p:ph type="pic" sz="quarter" idx="15"/>
          </p:nvPr>
        </p:nvSpPr>
        <p:spPr>
          <a:xfrm>
            <a:off x="-4740" y="2675444"/>
            <a:ext cx="7543904" cy="4182556"/>
          </a:xfrm>
          <a:ln>
            <a:noFill/>
          </a:ln>
        </p:spPr>
        <p:txBody>
          <a:bodyPr/>
          <a:lstStyle/>
          <a:p>
            <a:r>
              <a:rPr lang="en-US"/>
              <a:t>Click icon to add picture</a:t>
            </a:r>
            <a:endParaRPr lang="en-US" dirty="0"/>
          </a:p>
        </p:txBody>
      </p:sp>
      <p:sp>
        <p:nvSpPr>
          <p:cNvPr id="12" name="Footer Placeholder 4">
            <a:extLst>
              <a:ext uri="{FF2B5EF4-FFF2-40B4-BE49-F238E27FC236}">
                <a16:creationId xmlns:a16="http://schemas.microsoft.com/office/drawing/2014/main" id="{25E34894-A499-4CC3-9F3E-BB0B1268CC35}"/>
              </a:ext>
            </a:extLst>
          </p:cNvPr>
          <p:cNvSpPr>
            <a:spLocks noGrp="1"/>
          </p:cNvSpPr>
          <p:nvPr>
            <p:ph type="ftr" sz="quarter" idx="11"/>
          </p:nvPr>
        </p:nvSpPr>
        <p:spPr>
          <a:xfrm>
            <a:off x="913795" y="6000749"/>
            <a:ext cx="6672865" cy="365125"/>
          </a:xfrm>
        </p:spPr>
        <p:txBody>
          <a:bodyPr/>
          <a:lstStyle/>
          <a:p>
            <a:r>
              <a:rPr lang="en-US" dirty="0"/>
              <a:t>Sample footer text</a:t>
            </a:r>
          </a:p>
        </p:txBody>
      </p:sp>
      <p:sp>
        <p:nvSpPr>
          <p:cNvPr id="23" name="Text Placeholder 22">
            <a:extLst>
              <a:ext uri="{FF2B5EF4-FFF2-40B4-BE49-F238E27FC236}">
                <a16:creationId xmlns:a16="http://schemas.microsoft.com/office/drawing/2014/main" id="{6F37D4A7-7BA4-4331-82C1-818D1B5B05B2}"/>
              </a:ext>
            </a:extLst>
          </p:cNvPr>
          <p:cNvSpPr>
            <a:spLocks noGrp="1"/>
          </p:cNvSpPr>
          <p:nvPr>
            <p:ph type="body" sz="quarter" idx="17"/>
          </p:nvPr>
        </p:nvSpPr>
        <p:spPr>
          <a:xfrm>
            <a:off x="8042275" y="3592286"/>
            <a:ext cx="3619500" cy="199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20XX</a:t>
            </a: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4187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p:cNvSpPr>
            <a:spLocks noGrp="1"/>
          </p:cNvSpPr>
          <p:nvPr>
            <p:ph type="ctrTitle"/>
          </p:nvPr>
        </p:nvSpPr>
        <p:spPr>
          <a:xfrm>
            <a:off x="913335" y="1233378"/>
            <a:ext cx="5697102" cy="1405366"/>
          </a:xfrm>
        </p:spPr>
        <p:txBody>
          <a:bodyPr anchor="b">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913795" y="3002281"/>
            <a:ext cx="5686437" cy="2271393"/>
          </a:xfrm>
        </p:spPr>
        <p:txBody>
          <a:bodyPr anchor="t">
            <a:normAutofit/>
          </a:bodyPr>
          <a:lstStyle>
            <a:lvl1pPr marL="0" indent="0" algn="ctr">
              <a:buNone/>
              <a:def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a16="http://schemas.microsoft.com/office/drawing/2014/main" id="{F93FCD85-64A9-4257-8703-568A1629E13D}"/>
              </a:ext>
            </a:extLst>
          </p:cNvPr>
          <p:cNvSpPr>
            <a:spLocks noGrp="1"/>
          </p:cNvSpPr>
          <p:nvPr>
            <p:ph type="pic" sz="quarter" idx="13"/>
          </p:nvPr>
        </p:nvSpPr>
        <p:spPr>
          <a:xfrm>
            <a:off x="7596864" y="0"/>
            <a:ext cx="4572000" cy="6858000"/>
          </a:xfrm>
        </p:spPr>
        <p:txBody>
          <a:bodyPr/>
          <a:lstStyle/>
          <a:p>
            <a:r>
              <a:rPr lang="en-US"/>
              <a:t>Click icon to add picture</a:t>
            </a:r>
            <a:endParaRPr lang="en-US" dirty="0"/>
          </a:p>
        </p:txBody>
      </p:sp>
      <p:pic>
        <p:nvPicPr>
          <p:cNvPr id="9" name="Picture 8">
            <a:extLst>
              <a:ext uri="{FF2B5EF4-FFF2-40B4-BE49-F238E27FC236}">
                <a16:creationId xmlns:a16="http://schemas.microsoft.com/office/drawing/2014/main" id="{1A47AB1B-8039-41F6-A255-B03F33FB635C}"/>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501468" y="1"/>
            <a:ext cx="4690532" cy="6858000"/>
          </a:xfrm>
          <a:prstGeom prst="rect">
            <a:avLst/>
          </a:prstGeom>
        </p:spPr>
      </p:pic>
      <p:sp>
        <p:nvSpPr>
          <p:cNvPr id="10" name="Date Placeholder 3">
            <a:extLst>
              <a:ext uri="{FF2B5EF4-FFF2-40B4-BE49-F238E27FC236}">
                <a16:creationId xmlns:a16="http://schemas.microsoft.com/office/drawing/2014/main" id="{FBC8FC98-420D-47E9-A6BF-65337349F5D7}"/>
              </a:ext>
            </a:extLst>
          </p:cNvPr>
          <p:cNvSpPr>
            <a:spLocks noGrp="1"/>
          </p:cNvSpPr>
          <p:nvPr>
            <p:ph type="dt" sz="half" idx="10"/>
          </p:nvPr>
        </p:nvSpPr>
        <p:spPr>
          <a:xfrm>
            <a:off x="7678736" y="6000749"/>
            <a:ext cx="2743200" cy="365125"/>
          </a:xfrm>
        </p:spPr>
        <p:txBody>
          <a:bodyPr/>
          <a:lstStyle>
            <a:lvl1pPr>
              <a:defRPr/>
            </a:lvl1pPr>
          </a:lstStyle>
          <a:p>
            <a:r>
              <a:rPr lang="en-US" dirty="0"/>
              <a:t>20XX</a:t>
            </a:r>
          </a:p>
        </p:txBody>
      </p:sp>
      <p:sp>
        <p:nvSpPr>
          <p:cNvPr id="11" name="Slide Number Placeholder 5">
            <a:extLst>
              <a:ext uri="{FF2B5EF4-FFF2-40B4-BE49-F238E27FC236}">
                <a16:creationId xmlns:a16="http://schemas.microsoft.com/office/drawing/2014/main" id="{016EE41C-5E1E-448A-AC09-A8C32B4A87FA}"/>
              </a:ext>
            </a:extLst>
          </p:cNvPr>
          <p:cNvSpPr>
            <a:spLocks noGrp="1"/>
          </p:cNvSpPr>
          <p:nvPr>
            <p:ph type="sldNum" sz="quarter" idx="12"/>
          </p:nvPr>
        </p:nvSpPr>
        <p:spPr>
          <a:xfrm>
            <a:off x="10514011" y="6000749"/>
            <a:ext cx="753545"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797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1370693" y="4913529"/>
            <a:ext cx="9440034" cy="680691"/>
          </a:xfrm>
        </p:spPr>
        <p:txBody>
          <a:bodyPr/>
          <a:lstStyle/>
          <a:p>
            <a:r>
              <a:rPr lang="en-US"/>
              <a:t>Click to edit Master title style</a:t>
            </a:r>
            <a:endParaRPr lang="en-US" dirty="0"/>
          </a:p>
        </p:txBody>
      </p:sp>
      <p:sp>
        <p:nvSpPr>
          <p:cNvPr id="8" name="Subtitle 2">
            <a:extLst>
              <a:ext uri="{FF2B5EF4-FFF2-40B4-BE49-F238E27FC236}">
                <a16:creationId xmlns:a16="http://schemas.microsoft.com/office/drawing/2014/main" id="{29CC1453-4E18-4960-B6D5-529F625B9A3C}"/>
              </a:ext>
            </a:extLst>
          </p:cNvPr>
          <p:cNvSpPr>
            <a:spLocks noGrp="1"/>
          </p:cNvSpPr>
          <p:nvPr>
            <p:ph type="subTitle" idx="1"/>
          </p:nvPr>
        </p:nvSpPr>
        <p:spPr>
          <a:xfrm>
            <a:off x="1370693" y="5713343"/>
            <a:ext cx="9440034" cy="436942"/>
          </a:xfrm>
        </p:spPr>
        <p:txBody>
          <a:bodyPr/>
          <a:lstStyle>
            <a:lvl1pPr marL="36900" indent="0" algn="ctr">
              <a:buNone/>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ADDA07CD-6F66-4875-B1ED-5D11B9642B31}"/>
              </a:ext>
            </a:extLst>
          </p:cNvPr>
          <p:cNvSpPr>
            <a:spLocks noGrp="1"/>
          </p:cNvSpPr>
          <p:nvPr>
            <p:ph type="pic" sz="quarter" idx="13"/>
          </p:nvPr>
        </p:nvSpPr>
        <p:spPr>
          <a:xfrm>
            <a:off x="642938" y="642938"/>
            <a:ext cx="5130800" cy="3303587"/>
          </a:xfrm>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E1CB1643-335F-4FF9-8A42-C5652761302E}"/>
              </a:ext>
            </a:extLst>
          </p:cNvPr>
          <p:cNvSpPr>
            <a:spLocks noGrp="1"/>
          </p:cNvSpPr>
          <p:nvPr>
            <p:ph type="pic" sz="quarter" idx="14"/>
          </p:nvPr>
        </p:nvSpPr>
        <p:spPr>
          <a:xfrm>
            <a:off x="6417733" y="642937"/>
            <a:ext cx="5130800" cy="3303587"/>
          </a:xfrm>
        </p:spPr>
        <p:txBody>
          <a:bodyPr/>
          <a:lstStyle/>
          <a:p>
            <a:r>
              <a:rPr lang="en-US"/>
              <a:t>Click icon to add picture</a:t>
            </a:r>
            <a:endParaRPr lang="en-US" dirty="0"/>
          </a:p>
        </p:txBody>
      </p:sp>
      <p:pic>
        <p:nvPicPr>
          <p:cNvPr id="9" name="Picture 8">
            <a:extLst>
              <a:ext uri="{FF2B5EF4-FFF2-40B4-BE49-F238E27FC236}">
                <a16:creationId xmlns:a16="http://schemas.microsoft.com/office/drawing/2014/main" id="{44843549-5E1B-48B7-A510-624588410748}"/>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322278"/>
          </a:xfrm>
          <a:prstGeom prst="rect">
            <a:avLst/>
          </a:prstGeom>
        </p:spPr>
      </p:pic>
      <p:cxnSp>
        <p:nvCxnSpPr>
          <p:cNvPr id="11" name="Straight Connector 10">
            <a:extLst>
              <a:ext uri="{FF2B5EF4-FFF2-40B4-BE49-F238E27FC236}">
                <a16:creationId xmlns:a16="http://schemas.microsoft.com/office/drawing/2014/main" id="{43B5FF67-7EEC-4AB0-8445-132F99922894}"/>
              </a:ext>
              <a:ext uri="{C183D7F6-B498-43B3-948B-1728B52AA6E4}">
                <adec:decorative xmlns:adec="http://schemas.microsoft.com/office/drawing/2017/decorative" val="1"/>
              </a:ext>
            </a:extLst>
          </p:cNvPr>
          <p:cNvCxnSpPr/>
          <p:nvPr userDrawn="1"/>
        </p:nvCxnSpPr>
        <p:spPr>
          <a:xfrm>
            <a:off x="6096000" y="1609536"/>
            <a:ext cx="0" cy="1371600"/>
          </a:xfrm>
          <a:prstGeom prst="line">
            <a:avLst/>
          </a:prstGeom>
          <a:ln w="19050">
            <a:solidFill>
              <a:schemeClr val="tx1">
                <a:lumMod val="75000"/>
              </a:schemeClr>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17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table, 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4" name="Date Placeholder 3"/>
          <p:cNvSpPr>
            <a:spLocks noGrp="1"/>
          </p:cNvSpPr>
          <p:nvPr>
            <p:ph type="dt" sz="half" idx="10"/>
          </p:nvPr>
        </p:nvSpPr>
        <p:spPr/>
        <p:txBody>
          <a:bodyPr/>
          <a:lstStyle>
            <a:lvl1pPr>
              <a:defRPr/>
            </a:lvl1pPr>
          </a:lstStyle>
          <a:p>
            <a:r>
              <a:rPr lang="en-US" dirty="0"/>
              <a:t>20XX</a:t>
            </a:r>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290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754A53-50F5-4BFC-9D4B-69FF19B5766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501468" y="1"/>
            <a:ext cx="4690532" cy="6858000"/>
          </a:xfrm>
          <a:prstGeom prst="rect">
            <a:avLst/>
          </a:prstGeom>
        </p:spPr>
      </p:pic>
      <p:sp>
        <p:nvSpPr>
          <p:cNvPr id="2" name="Title 1">
            <a:extLst>
              <a:ext uri="{FF2B5EF4-FFF2-40B4-BE49-F238E27FC236}">
                <a16:creationId xmlns:a16="http://schemas.microsoft.com/office/drawing/2014/main" id="{5EE3AA4C-F452-4742-B62F-D92ACEB05867}"/>
              </a:ext>
            </a:extLst>
          </p:cNvPr>
          <p:cNvSpPr>
            <a:spLocks noGrp="1"/>
          </p:cNvSpPr>
          <p:nvPr>
            <p:ph type="title"/>
          </p:nvPr>
        </p:nvSpPr>
        <p:spPr>
          <a:xfrm>
            <a:off x="1158948" y="1233378"/>
            <a:ext cx="5441285" cy="2911902"/>
          </a:xfrm>
        </p:spPr>
        <p:txBody>
          <a:bodyPr>
            <a:normAutofit/>
          </a:bodyPr>
          <a:lstStyle>
            <a:lvl1pPr>
              <a:defRPr sz="4400"/>
            </a:lvl1pPr>
          </a:lstStyle>
          <a:p>
            <a:r>
              <a:rPr lang="en-US"/>
              <a:t>Click to edit Master title style</a:t>
            </a:r>
            <a:endParaRPr lang="en-US" dirty="0"/>
          </a:p>
        </p:txBody>
      </p:sp>
      <p:sp>
        <p:nvSpPr>
          <p:cNvPr id="7" name="Subtitle 2">
            <a:extLst>
              <a:ext uri="{FF2B5EF4-FFF2-40B4-BE49-F238E27FC236}">
                <a16:creationId xmlns:a16="http://schemas.microsoft.com/office/drawing/2014/main" id="{C4A6F582-B177-429F-8965-8FC2335DBCC9}"/>
              </a:ext>
            </a:extLst>
          </p:cNvPr>
          <p:cNvSpPr>
            <a:spLocks noGrp="1"/>
          </p:cNvSpPr>
          <p:nvPr>
            <p:ph type="subTitle" idx="1"/>
          </p:nvPr>
        </p:nvSpPr>
        <p:spPr>
          <a:xfrm>
            <a:off x="1158948" y="4495800"/>
            <a:ext cx="5441286" cy="777874"/>
          </a:xfrm>
        </p:spPr>
        <p:txBody>
          <a:bodyPr/>
          <a:lstStyle>
            <a:lvl1pPr marL="36900" indent="0" algn="ctr">
              <a:buNone/>
              <a:defRPr/>
            </a:lvl1pPr>
          </a:lstStyle>
          <a:p>
            <a:r>
              <a:rPr lang="en-US"/>
              <a:t>Click to edit Master subtitle style</a:t>
            </a:r>
            <a:endParaRPr lang="en-US" dirty="0"/>
          </a:p>
        </p:txBody>
      </p:sp>
      <p:sp>
        <p:nvSpPr>
          <p:cNvPr id="4" name="Footer Placeholder 3">
            <a:extLst>
              <a:ext uri="{FF2B5EF4-FFF2-40B4-BE49-F238E27FC236}">
                <a16:creationId xmlns:a16="http://schemas.microsoft.com/office/drawing/2014/main" id="{D5708956-7306-4C30-B1DF-68E2666A233C}"/>
              </a:ext>
            </a:extLst>
          </p:cNvPr>
          <p:cNvSpPr>
            <a:spLocks noGrp="1"/>
          </p:cNvSpPr>
          <p:nvPr>
            <p:ph type="ftr" sz="quarter" idx="11"/>
          </p:nvPr>
        </p:nvSpPr>
        <p:spPr>
          <a:xfrm>
            <a:off x="913796" y="6000749"/>
            <a:ext cx="5686438" cy="365125"/>
          </a:xfrm>
        </p:spPr>
        <p:txBody>
          <a:bodyPr/>
          <a:lstStyle/>
          <a:p>
            <a:r>
              <a:rPr lang="en-US" dirty="0"/>
              <a:t>Sample footer text</a:t>
            </a:r>
          </a:p>
        </p:txBody>
      </p:sp>
      <p:sp>
        <p:nvSpPr>
          <p:cNvPr id="17" name="Picture Placeholder 16">
            <a:extLst>
              <a:ext uri="{FF2B5EF4-FFF2-40B4-BE49-F238E27FC236}">
                <a16:creationId xmlns:a16="http://schemas.microsoft.com/office/drawing/2014/main" id="{F5FA9922-F4B7-458A-B446-58C5673A30DC}"/>
              </a:ext>
            </a:extLst>
          </p:cNvPr>
          <p:cNvSpPr>
            <a:spLocks noGrp="1"/>
          </p:cNvSpPr>
          <p:nvPr>
            <p:ph type="pic" sz="quarter" idx="12"/>
          </p:nvPr>
        </p:nvSpPr>
        <p:spPr>
          <a:xfrm>
            <a:off x="7848600" y="642938"/>
            <a:ext cx="3700463" cy="2625725"/>
          </a:xfrm>
        </p:spPr>
        <p:txBody>
          <a:bodyPr/>
          <a:lstStyle/>
          <a:p>
            <a:r>
              <a:rPr lang="en-US"/>
              <a:t>Click icon to add picture</a:t>
            </a:r>
            <a:endParaRPr lang="en-US" dirty="0"/>
          </a:p>
        </p:txBody>
      </p:sp>
      <p:sp>
        <p:nvSpPr>
          <p:cNvPr id="18" name="Picture Placeholder 16">
            <a:extLst>
              <a:ext uri="{FF2B5EF4-FFF2-40B4-BE49-F238E27FC236}">
                <a16:creationId xmlns:a16="http://schemas.microsoft.com/office/drawing/2014/main" id="{A931B751-CD27-4E96-B65A-1D983D265034}"/>
              </a:ext>
            </a:extLst>
          </p:cNvPr>
          <p:cNvSpPr>
            <a:spLocks noGrp="1"/>
          </p:cNvSpPr>
          <p:nvPr>
            <p:ph type="pic" sz="quarter" idx="13"/>
          </p:nvPr>
        </p:nvSpPr>
        <p:spPr>
          <a:xfrm>
            <a:off x="7848600" y="3600901"/>
            <a:ext cx="3700463" cy="2625725"/>
          </a:xfrm>
        </p:spPr>
        <p:txBody>
          <a:bodyPr/>
          <a:lstStyle/>
          <a:p>
            <a:r>
              <a:rPr lang="en-US"/>
              <a:t>Click icon to add picture</a:t>
            </a:r>
            <a:endParaRPr lang="en-US" dirty="0"/>
          </a:p>
        </p:txBody>
      </p:sp>
    </p:spTree>
    <p:extLst>
      <p:ext uri="{BB962C8B-B14F-4D97-AF65-F5344CB8AC3E}">
        <p14:creationId xmlns:p14="http://schemas.microsoft.com/office/powerpoint/2010/main" val="126780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B87676-021D-46A4-8D5E-AAB45A5F2EB7}"/>
              </a:ext>
              <a:ext uri="{C183D7F6-B498-43B3-948B-1728B52AA6E4}">
                <adec:decorative xmlns:adec="http://schemas.microsoft.com/office/drawing/2017/decorative" val="1"/>
              </a:ext>
            </a:extLst>
          </p:cNvPr>
          <p:cNvSpPr/>
          <p:nvPr userDrawn="1"/>
        </p:nvSpPr>
        <p:spPr>
          <a:xfrm>
            <a:off x="660053" y="2057400"/>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2" name="Picture Placeholder 31">
            <a:extLst>
              <a:ext uri="{FF2B5EF4-FFF2-40B4-BE49-F238E27FC236}">
                <a16:creationId xmlns:a16="http://schemas.microsoft.com/office/drawing/2014/main" id="{3E2461C8-280B-42BE-8793-5F1B2C4C0A30}"/>
              </a:ext>
            </a:extLst>
          </p:cNvPr>
          <p:cNvSpPr>
            <a:spLocks noGrp="1"/>
          </p:cNvSpPr>
          <p:nvPr>
            <p:ph type="pic" sz="quarter" idx="13"/>
          </p:nvPr>
        </p:nvSpPr>
        <p:spPr>
          <a:xfrm>
            <a:off x="913796" y="2327275"/>
            <a:ext cx="1827818" cy="2181225"/>
          </a:xfrm>
        </p:spPr>
        <p:txBody>
          <a:bodyPr/>
          <a:lstStyle/>
          <a:p>
            <a:r>
              <a:rPr lang="en-US"/>
              <a:t>Click icon to add picture</a:t>
            </a:r>
            <a:endParaRPr lang="en-US" dirty="0"/>
          </a:p>
        </p:txBody>
      </p:sp>
      <p:sp>
        <p:nvSpPr>
          <p:cNvPr id="10" name="Rectangle 9">
            <a:extLst>
              <a:ext uri="{FF2B5EF4-FFF2-40B4-BE49-F238E27FC236}">
                <a16:creationId xmlns:a16="http://schemas.microsoft.com/office/drawing/2014/main" id="{B256D654-5693-4897-AD58-F42CEECEC0EF}"/>
              </a:ext>
              <a:ext uri="{C183D7F6-B498-43B3-948B-1728B52AA6E4}">
                <adec:decorative xmlns:adec="http://schemas.microsoft.com/office/drawing/2017/decorative" val="1"/>
              </a:ext>
            </a:extLst>
          </p:cNvPr>
          <p:cNvSpPr/>
          <p:nvPr userDrawn="1"/>
        </p:nvSpPr>
        <p:spPr>
          <a:xfrm>
            <a:off x="3452764" y="2057400"/>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E7D5C18-F020-4168-9A98-D4162006A81B}"/>
              </a:ext>
              <a:ext uri="{C183D7F6-B498-43B3-948B-1728B52AA6E4}">
                <adec:decorative xmlns:adec="http://schemas.microsoft.com/office/drawing/2017/decorative" val="1"/>
              </a:ext>
            </a:extLst>
          </p:cNvPr>
          <p:cNvSpPr/>
          <p:nvPr userDrawn="1"/>
        </p:nvSpPr>
        <p:spPr>
          <a:xfrm>
            <a:off x="6245475" y="2057400"/>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19BC3A-55C2-47AD-93E5-368070939BF6}"/>
              </a:ext>
              <a:ext uri="{C183D7F6-B498-43B3-948B-1728B52AA6E4}">
                <adec:decorative xmlns:adec="http://schemas.microsoft.com/office/drawing/2017/decorative" val="1"/>
              </a:ext>
            </a:extLst>
          </p:cNvPr>
          <p:cNvSpPr/>
          <p:nvPr userDrawn="1"/>
        </p:nvSpPr>
        <p:spPr>
          <a:xfrm>
            <a:off x="9038186" y="2043502"/>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31">
            <a:extLst>
              <a:ext uri="{FF2B5EF4-FFF2-40B4-BE49-F238E27FC236}">
                <a16:creationId xmlns:a16="http://schemas.microsoft.com/office/drawing/2014/main" id="{E249A1C0-506E-4C49-A763-DA0BF00B5AFC}"/>
              </a:ext>
            </a:extLst>
          </p:cNvPr>
          <p:cNvSpPr>
            <a:spLocks noGrp="1"/>
          </p:cNvSpPr>
          <p:nvPr>
            <p:ph type="pic" sz="quarter" idx="14"/>
          </p:nvPr>
        </p:nvSpPr>
        <p:spPr>
          <a:xfrm>
            <a:off x="3718593" y="2327275"/>
            <a:ext cx="1827818" cy="2181225"/>
          </a:xfrm>
        </p:spPr>
        <p:txBody>
          <a:bodyPr/>
          <a:lstStyle/>
          <a:p>
            <a:r>
              <a:rPr lang="en-US"/>
              <a:t>Click icon to add picture</a:t>
            </a:r>
            <a:endParaRPr lang="en-US" dirty="0"/>
          </a:p>
        </p:txBody>
      </p:sp>
      <p:sp>
        <p:nvSpPr>
          <p:cNvPr id="34" name="Picture Placeholder 31">
            <a:extLst>
              <a:ext uri="{FF2B5EF4-FFF2-40B4-BE49-F238E27FC236}">
                <a16:creationId xmlns:a16="http://schemas.microsoft.com/office/drawing/2014/main" id="{C9B12B3E-6E6A-4B9F-BCDC-ABAB3007AE6C}"/>
              </a:ext>
            </a:extLst>
          </p:cNvPr>
          <p:cNvSpPr>
            <a:spLocks noGrp="1"/>
          </p:cNvSpPr>
          <p:nvPr>
            <p:ph type="pic" sz="quarter" idx="15"/>
          </p:nvPr>
        </p:nvSpPr>
        <p:spPr>
          <a:xfrm>
            <a:off x="6511305" y="2327275"/>
            <a:ext cx="1827818" cy="2181225"/>
          </a:xfrm>
        </p:spPr>
        <p:txBody>
          <a:bodyPr/>
          <a:lstStyle/>
          <a:p>
            <a:r>
              <a:rPr lang="en-US"/>
              <a:t>Click icon to add picture</a:t>
            </a:r>
            <a:endParaRPr lang="en-US" dirty="0"/>
          </a:p>
        </p:txBody>
      </p:sp>
      <p:sp>
        <p:nvSpPr>
          <p:cNvPr id="35" name="Picture Placeholder 31">
            <a:extLst>
              <a:ext uri="{FF2B5EF4-FFF2-40B4-BE49-F238E27FC236}">
                <a16:creationId xmlns:a16="http://schemas.microsoft.com/office/drawing/2014/main" id="{961CEF8D-8303-439E-BDF8-3983FAE33E12}"/>
              </a:ext>
            </a:extLst>
          </p:cNvPr>
          <p:cNvSpPr>
            <a:spLocks noGrp="1"/>
          </p:cNvSpPr>
          <p:nvPr>
            <p:ph type="pic" sz="quarter" idx="16"/>
          </p:nvPr>
        </p:nvSpPr>
        <p:spPr>
          <a:xfrm>
            <a:off x="9304015" y="2327275"/>
            <a:ext cx="1827818" cy="2181225"/>
          </a:xfrm>
        </p:spPr>
        <p:txBody>
          <a:bodyPr/>
          <a:lstStyle/>
          <a:p>
            <a:r>
              <a:rPr lang="en-US"/>
              <a:t>Click icon to add picture</a:t>
            </a:r>
            <a:endParaRPr lang="en-US" dirty="0"/>
          </a:p>
        </p:txBody>
      </p:sp>
      <p:sp>
        <p:nvSpPr>
          <p:cNvPr id="36" name="Text Placeholder 27">
            <a:extLst>
              <a:ext uri="{FF2B5EF4-FFF2-40B4-BE49-F238E27FC236}">
                <a16:creationId xmlns:a16="http://schemas.microsoft.com/office/drawing/2014/main" id="{4BDD0E13-DDEB-44F9-8676-F70405015877}"/>
              </a:ext>
            </a:extLst>
          </p:cNvPr>
          <p:cNvSpPr>
            <a:spLocks noGrp="1"/>
          </p:cNvSpPr>
          <p:nvPr>
            <p:ph type="body" sz="quarter" idx="17"/>
          </p:nvPr>
        </p:nvSpPr>
        <p:spPr>
          <a:xfrm>
            <a:off x="66005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7" name="Text Placeholder 27">
            <a:extLst>
              <a:ext uri="{FF2B5EF4-FFF2-40B4-BE49-F238E27FC236}">
                <a16:creationId xmlns:a16="http://schemas.microsoft.com/office/drawing/2014/main" id="{51948158-9C97-4517-B0D3-4085249937AC}"/>
              </a:ext>
            </a:extLst>
          </p:cNvPr>
          <p:cNvSpPr>
            <a:spLocks noGrp="1"/>
          </p:cNvSpPr>
          <p:nvPr>
            <p:ph type="body" sz="quarter" idx="18"/>
          </p:nvPr>
        </p:nvSpPr>
        <p:spPr>
          <a:xfrm>
            <a:off x="66005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8" name="Text Placeholder 27">
            <a:extLst>
              <a:ext uri="{FF2B5EF4-FFF2-40B4-BE49-F238E27FC236}">
                <a16:creationId xmlns:a16="http://schemas.microsoft.com/office/drawing/2014/main" id="{CA53CE84-6890-4263-ABB8-F39819C6A432}"/>
              </a:ext>
            </a:extLst>
          </p:cNvPr>
          <p:cNvSpPr>
            <a:spLocks noGrp="1"/>
          </p:cNvSpPr>
          <p:nvPr>
            <p:ph type="body" sz="quarter" idx="19"/>
          </p:nvPr>
        </p:nvSpPr>
        <p:spPr>
          <a:xfrm>
            <a:off x="345276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9" name="Text Placeholder 27">
            <a:extLst>
              <a:ext uri="{FF2B5EF4-FFF2-40B4-BE49-F238E27FC236}">
                <a16:creationId xmlns:a16="http://schemas.microsoft.com/office/drawing/2014/main" id="{2C891989-38F5-4F8A-AD02-DBBD0666D172}"/>
              </a:ext>
            </a:extLst>
          </p:cNvPr>
          <p:cNvSpPr>
            <a:spLocks noGrp="1"/>
          </p:cNvSpPr>
          <p:nvPr>
            <p:ph type="body" sz="quarter" idx="20"/>
          </p:nvPr>
        </p:nvSpPr>
        <p:spPr>
          <a:xfrm>
            <a:off x="345276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40" name="Text Placeholder 27">
            <a:extLst>
              <a:ext uri="{FF2B5EF4-FFF2-40B4-BE49-F238E27FC236}">
                <a16:creationId xmlns:a16="http://schemas.microsoft.com/office/drawing/2014/main" id="{470811B1-7881-44B2-88EA-0D7D0EE5CB0B}"/>
              </a:ext>
            </a:extLst>
          </p:cNvPr>
          <p:cNvSpPr>
            <a:spLocks noGrp="1"/>
          </p:cNvSpPr>
          <p:nvPr>
            <p:ph type="body" sz="quarter" idx="21"/>
          </p:nvPr>
        </p:nvSpPr>
        <p:spPr>
          <a:xfrm>
            <a:off x="624547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41" name="Text Placeholder 27">
            <a:extLst>
              <a:ext uri="{FF2B5EF4-FFF2-40B4-BE49-F238E27FC236}">
                <a16:creationId xmlns:a16="http://schemas.microsoft.com/office/drawing/2014/main" id="{42DCE357-186A-457C-951C-49B33EE59FBF}"/>
              </a:ext>
            </a:extLst>
          </p:cNvPr>
          <p:cNvSpPr>
            <a:spLocks noGrp="1"/>
          </p:cNvSpPr>
          <p:nvPr>
            <p:ph type="body" sz="quarter" idx="22"/>
          </p:nvPr>
        </p:nvSpPr>
        <p:spPr>
          <a:xfrm>
            <a:off x="624547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42" name="Text Placeholder 27">
            <a:extLst>
              <a:ext uri="{FF2B5EF4-FFF2-40B4-BE49-F238E27FC236}">
                <a16:creationId xmlns:a16="http://schemas.microsoft.com/office/drawing/2014/main" id="{125640C8-2610-4EE2-B7DB-43B69762CA69}"/>
              </a:ext>
            </a:extLst>
          </p:cNvPr>
          <p:cNvSpPr>
            <a:spLocks noGrp="1"/>
          </p:cNvSpPr>
          <p:nvPr>
            <p:ph type="body" sz="quarter" idx="23"/>
          </p:nvPr>
        </p:nvSpPr>
        <p:spPr>
          <a:xfrm>
            <a:off x="903818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43" name="Text Placeholder 27">
            <a:extLst>
              <a:ext uri="{FF2B5EF4-FFF2-40B4-BE49-F238E27FC236}">
                <a16:creationId xmlns:a16="http://schemas.microsoft.com/office/drawing/2014/main" id="{A681FDE6-437A-4435-B435-9E095137BA70}"/>
              </a:ext>
            </a:extLst>
          </p:cNvPr>
          <p:cNvSpPr>
            <a:spLocks noGrp="1"/>
          </p:cNvSpPr>
          <p:nvPr>
            <p:ph type="body" sz="quarter" idx="24"/>
          </p:nvPr>
        </p:nvSpPr>
        <p:spPr>
          <a:xfrm>
            <a:off x="903818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Sample footer text</a:t>
            </a:r>
          </a:p>
        </p:txBody>
      </p:sp>
      <p:sp>
        <p:nvSpPr>
          <p:cNvPr id="4" name="Date Placeholder 3"/>
          <p:cNvSpPr>
            <a:spLocks noGrp="1"/>
          </p:cNvSpPr>
          <p:nvPr>
            <p:ph type="dt" sz="half" idx="10"/>
          </p:nvPr>
        </p:nvSpPr>
        <p:spPr/>
        <p:txBody>
          <a:bodyPr/>
          <a:lstStyle>
            <a:lvl1pPr>
              <a:defRPr/>
            </a:lvl1pPr>
          </a:lstStyle>
          <a:p>
            <a:r>
              <a:rPr lang="en-US" dirty="0"/>
              <a:t>20XX</a:t>
            </a:r>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800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7B721FF-D609-4D98-9D19-CF75AA8A54F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a:extLst>
              <a:ext uri="{FF2B5EF4-FFF2-40B4-BE49-F238E27FC236}">
                <a16:creationId xmlns:a16="http://schemas.microsoft.com/office/drawing/2014/main" id="{073936BD-C868-433F-8E84-D6DD8E640E3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lvl1pPr>
              <a:defRPr/>
            </a:lvl1pPr>
          </a:lstStyle>
          <a:p>
            <a:r>
              <a:rPr lang="en-US" dirty="0"/>
              <a:t>20XX</a:t>
            </a:r>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
        <p:nvSpPr>
          <p:cNvPr id="10" name="Title 9">
            <a:extLst>
              <a:ext uri="{FF2B5EF4-FFF2-40B4-BE49-F238E27FC236}">
                <a16:creationId xmlns:a16="http://schemas.microsoft.com/office/drawing/2014/main" id="{928224A9-CB7A-4D21-8CA0-38125E29837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6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7B721FF-D609-4D98-9D19-CF75AA8A54F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040" y="1734506"/>
            <a:ext cx="3359592" cy="4099959"/>
          </a:xfrm>
          <a:prstGeom prst="rect">
            <a:avLst/>
          </a:prstGeom>
        </p:spPr>
      </p:pic>
      <p:pic>
        <p:nvPicPr>
          <p:cNvPr id="21" name="Picture 20">
            <a:extLst>
              <a:ext uri="{FF2B5EF4-FFF2-40B4-BE49-F238E27FC236}">
                <a16:creationId xmlns:a16="http://schemas.microsoft.com/office/drawing/2014/main" id="{073936BD-C868-433F-8E84-D6DD8E640E3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204" y="1734506"/>
            <a:ext cx="3359592" cy="4099959"/>
          </a:xfrm>
          <a:prstGeom prst="rect">
            <a:avLst/>
          </a:prstGeom>
        </p:spPr>
      </p:pic>
      <p:sp>
        <p:nvSpPr>
          <p:cNvPr id="3" name="Text Placeholder 2"/>
          <p:cNvSpPr>
            <a:spLocks noGrp="1"/>
          </p:cNvSpPr>
          <p:nvPr>
            <p:ph type="body" idx="1"/>
          </p:nvPr>
        </p:nvSpPr>
        <p:spPr>
          <a:xfrm>
            <a:off x="1001623" y="1855153"/>
            <a:ext cx="318294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1623" y="2702103"/>
            <a:ext cx="318294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9579" y="1855152"/>
            <a:ext cx="3192843"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9579" y="2702103"/>
            <a:ext cx="3192842"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2CB356B5-0EDC-4245-8878-C19DA25A30F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904" y="1734506"/>
            <a:ext cx="3359592" cy="4099959"/>
          </a:xfrm>
          <a:prstGeom prst="rect">
            <a:avLst/>
          </a:prstGeom>
        </p:spPr>
      </p:pic>
      <p:sp>
        <p:nvSpPr>
          <p:cNvPr id="13" name="Text Placeholder 4">
            <a:extLst>
              <a:ext uri="{FF2B5EF4-FFF2-40B4-BE49-F238E27FC236}">
                <a16:creationId xmlns:a16="http://schemas.microsoft.com/office/drawing/2014/main" id="{556C3DD2-AE94-4BA5-920E-A7EEE19296E8}"/>
              </a:ext>
            </a:extLst>
          </p:cNvPr>
          <p:cNvSpPr>
            <a:spLocks noGrp="1"/>
          </p:cNvSpPr>
          <p:nvPr>
            <p:ph type="body" sz="quarter" idx="13"/>
          </p:nvPr>
        </p:nvSpPr>
        <p:spPr>
          <a:xfrm>
            <a:off x="8035279" y="1855152"/>
            <a:ext cx="3192843"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04BCB055-753B-4006-BF3C-73FC5A3C25D9}"/>
              </a:ext>
            </a:extLst>
          </p:cNvPr>
          <p:cNvSpPr>
            <a:spLocks noGrp="1"/>
          </p:cNvSpPr>
          <p:nvPr>
            <p:ph sz="quarter" idx="14"/>
          </p:nvPr>
        </p:nvSpPr>
        <p:spPr>
          <a:xfrm>
            <a:off x="8035279" y="2702103"/>
            <a:ext cx="3192842"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lvl1pPr>
              <a:defRPr/>
            </a:lvl1pPr>
          </a:lstStyle>
          <a:p>
            <a:r>
              <a:rPr lang="en-US" dirty="0"/>
              <a:t>20XX</a:t>
            </a:r>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
        <p:nvSpPr>
          <p:cNvPr id="10" name="Title 9">
            <a:extLst>
              <a:ext uri="{FF2B5EF4-FFF2-40B4-BE49-F238E27FC236}">
                <a16:creationId xmlns:a16="http://schemas.microsoft.com/office/drawing/2014/main" id="{CE1D954F-2A50-4751-9E47-BB4B7BD615A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16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20XX</a:t>
            </a:r>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Sample footer text</a:t>
            </a:r>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4170521828"/>
      </p:ext>
    </p:extLst>
  </p:cSld>
  <p:clrMap bg1="dk1" tx1="lt1" bg2="dk2" tx2="lt2" accent1="accent1" accent2="accent2" accent3="accent3" accent4="accent4" accent5="accent5" accent6="accent6" hlink="hlink" folHlink="folHlink"/>
  <p:sldLayoutIdLst>
    <p:sldLayoutId id="2147483682" r:id="rId1"/>
    <p:sldLayoutId id="2147483681" r:id="rId2"/>
    <p:sldLayoutId id="2147483679" r:id="rId3"/>
    <p:sldLayoutId id="2147483664" r:id="rId4"/>
    <p:sldLayoutId id="2147483660" r:id="rId5"/>
    <p:sldLayoutId id="2147483677" r:id="rId6"/>
    <p:sldLayoutId id="2147483678" r:id="rId7"/>
    <p:sldLayoutId id="2147483663" r:id="rId8"/>
    <p:sldLayoutId id="2147483676" r:id="rId9"/>
    <p:sldLayoutId id="2147483680" r:id="rId10"/>
    <p:sldLayoutId id="2147483659" r:id="rId11"/>
    <p:sldLayoutId id="2147483683" r:id="rId12"/>
    <p:sldLayoutId id="2147483684" r:id="rId13"/>
  </p:sldLayoutIdLst>
  <p:hf hd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hasanatulqolbi.blogspot.com/2019/08/jangan-terjebak-masa-lalu.html" TargetMode="External"/><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hyperlink" Target="mailto:prof.zulkarnain@gmail.com" TargetMode="External"/><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picture containing wall, wooden, indoor, table">
            <a:extLst>
              <a:ext uri="{FF2B5EF4-FFF2-40B4-BE49-F238E27FC236}">
                <a16:creationId xmlns:a16="http://schemas.microsoft.com/office/drawing/2014/main" id="{E2888B94-BE50-4E48-8F75-1E8AAD5AFA9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p:spPr>
      </p:pic>
      <p:sp>
        <p:nvSpPr>
          <p:cNvPr id="18" name="Title 17">
            <a:extLst>
              <a:ext uri="{FF2B5EF4-FFF2-40B4-BE49-F238E27FC236}">
                <a16:creationId xmlns:a16="http://schemas.microsoft.com/office/drawing/2014/main" id="{7F1C1DC8-8566-416D-A699-06A29F45B578}"/>
              </a:ext>
            </a:extLst>
          </p:cNvPr>
          <p:cNvSpPr>
            <a:spLocks noGrp="1"/>
          </p:cNvSpPr>
          <p:nvPr>
            <p:ph type="ctrTitle"/>
          </p:nvPr>
        </p:nvSpPr>
        <p:spPr>
          <a:xfrm>
            <a:off x="7056782" y="2256183"/>
            <a:ext cx="4946374" cy="1719470"/>
          </a:xfrm>
          <a:noFill/>
        </p:spPr>
        <p:txBody>
          <a:bodyPr>
            <a:normAutofit fontScale="90000"/>
          </a:bodyPr>
          <a:lstStyle/>
          <a:p>
            <a:r>
              <a:rPr lang="en-US" dirty="0" err="1">
                <a:solidFill>
                  <a:srgbClr val="FFFFCC"/>
                </a:solidFill>
              </a:rPr>
              <a:t>Psikologi</a:t>
            </a:r>
            <a:r>
              <a:rPr lang="en-US" dirty="0">
                <a:solidFill>
                  <a:srgbClr val="FFFFCC"/>
                </a:solidFill>
              </a:rPr>
              <a:t> Kepemimpinan-3</a:t>
            </a:r>
          </a:p>
        </p:txBody>
      </p:sp>
      <p:sp>
        <p:nvSpPr>
          <p:cNvPr id="19" name="Subtitle 18">
            <a:extLst>
              <a:ext uri="{FF2B5EF4-FFF2-40B4-BE49-F238E27FC236}">
                <a16:creationId xmlns:a16="http://schemas.microsoft.com/office/drawing/2014/main" id="{B032DA7C-C3AD-4A99-8801-152FB4EE9B9E}"/>
              </a:ext>
            </a:extLst>
          </p:cNvPr>
          <p:cNvSpPr>
            <a:spLocks noGrp="1"/>
          </p:cNvSpPr>
          <p:nvPr>
            <p:ph type="subTitle" idx="1"/>
          </p:nvPr>
        </p:nvSpPr>
        <p:spPr>
          <a:xfrm>
            <a:off x="8428384" y="6162260"/>
            <a:ext cx="3574772" cy="437322"/>
          </a:xfrm>
          <a:noFill/>
        </p:spPr>
        <p:txBody>
          <a:bodyPr>
            <a:normAutofit fontScale="92500" lnSpcReduction="20000"/>
          </a:bodyPr>
          <a:lstStyle/>
          <a:p>
            <a:r>
              <a:rPr lang="en-US" sz="2800" dirty="0" err="1">
                <a:solidFill>
                  <a:srgbClr val="FFFF00"/>
                </a:solidFill>
              </a:rPr>
              <a:t>Zulkarnain</a:t>
            </a:r>
            <a:r>
              <a:rPr lang="en-US" sz="2800" dirty="0">
                <a:solidFill>
                  <a:srgbClr val="FFFF00"/>
                </a:solidFill>
              </a:rPr>
              <a:t> </a:t>
            </a:r>
            <a:r>
              <a:rPr lang="en-US" sz="2800" dirty="0" err="1">
                <a:solidFill>
                  <a:srgbClr val="FFFF00"/>
                </a:solidFill>
              </a:rPr>
              <a:t>Lubis</a:t>
            </a:r>
            <a:endParaRPr lang="en-US" sz="2800" dirty="0">
              <a:solidFill>
                <a:srgbClr val="FFFF00"/>
              </a:solidFill>
            </a:endParaRPr>
          </a:p>
        </p:txBody>
      </p:sp>
    </p:spTree>
    <p:extLst>
      <p:ext uri="{BB962C8B-B14F-4D97-AF65-F5344CB8AC3E}">
        <p14:creationId xmlns:p14="http://schemas.microsoft.com/office/powerpoint/2010/main" val="319640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50" y="769458"/>
            <a:ext cx="6991772" cy="757518"/>
          </a:xfrm>
        </p:spPr>
        <p:txBody>
          <a:bodyPr>
            <a:normAutofit fontScale="90000"/>
          </a:bodyPr>
          <a:lstStyle/>
          <a:p>
            <a:pPr marL="571500" indent="-571500">
              <a:buClr>
                <a:srgbClr val="A50021"/>
              </a:buClr>
              <a:buFont typeface="Corbel" panose="020B0503020204020204" pitchFamily="34" charset="0"/>
              <a:buChar char="❼"/>
            </a:pPr>
            <a:r>
              <a:rPr lang="en-US" sz="4800" b="1" dirty="0" err="1">
                <a:solidFill>
                  <a:srgbClr val="92D050"/>
                </a:solidFill>
              </a:rPr>
              <a:t>Metodologi</a:t>
            </a:r>
            <a:endParaRPr lang="en-US" sz="4800" dirty="0">
              <a:solidFill>
                <a:srgbClr val="92D050"/>
              </a:solidFill>
            </a:endParaRPr>
          </a:p>
        </p:txBody>
      </p:sp>
      <p:sp>
        <p:nvSpPr>
          <p:cNvPr id="3" name="Content Placeholder 2"/>
          <p:cNvSpPr>
            <a:spLocks noGrp="1"/>
          </p:cNvSpPr>
          <p:nvPr>
            <p:ph idx="1"/>
          </p:nvPr>
        </p:nvSpPr>
        <p:spPr>
          <a:xfrm>
            <a:off x="74950" y="1639957"/>
            <a:ext cx="7160737" cy="4784028"/>
          </a:xfrm>
        </p:spPr>
        <p:txBody>
          <a:bodyPr>
            <a:normAutofit lnSpcReduction="10000"/>
          </a:bodyPr>
          <a:lstStyle/>
          <a:p>
            <a:pPr lvl="0"/>
            <a:r>
              <a:rPr lang="en-US" sz="3600" dirty="0">
                <a:latin typeface="Arial" panose="020B0604020202020204" pitchFamily="34" charset="0"/>
                <a:cs typeface="Arial" panose="020B0604020202020204" pitchFamily="34" charset="0"/>
              </a:rPr>
              <a:t>R</a:t>
            </a:r>
            <a:r>
              <a:rPr lang="id-ID" sz="3600" dirty="0">
                <a:latin typeface="Arial" panose="020B0604020202020204" pitchFamily="34" charset="0"/>
                <a:cs typeface="Arial" panose="020B0604020202020204" pitchFamily="34" charset="0"/>
              </a:rPr>
              <a:t>umusan tentang cara-cara yang dipilih secara garis besar dalam bertindak menuju pewujudan visi dan pencapaian tujuan-tujuan organisasi. Metodologi ini terbatas pada garis-garis besar yang perlu dilakukan dan bukan detil-detil teknik kerja.</a:t>
            </a:r>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p:txBody>
      </p:sp>
      <p:pic>
        <p:nvPicPr>
          <p:cNvPr id="4" name="Content Placeholder 5" descr="Guitar against the wall">
            <a:extLst>
              <a:ext uri="{FF2B5EF4-FFF2-40B4-BE49-F238E27FC236}">
                <a16:creationId xmlns:a16="http://schemas.microsoft.com/office/drawing/2014/main" id="{72F5254A-F51D-D0E9-2F4B-8FAB23C1C64D}"/>
              </a:ext>
            </a:extLst>
          </p:cNvPr>
          <p:cNvPicPr>
            <a:picLocks noChangeAspect="1"/>
          </p:cNvPicPr>
          <p:nvPr/>
        </p:nvPicPr>
        <p:blipFill>
          <a:blip r:embed="rId2"/>
          <a:stretch>
            <a:fillRect/>
          </a:stretch>
        </p:blipFill>
        <p:spPr>
          <a:xfrm>
            <a:off x="7822096" y="695740"/>
            <a:ext cx="3562349" cy="531854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254745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FACC3F-C9C1-B050-7541-A251A8D456F7}"/>
              </a:ext>
            </a:extLst>
          </p:cNvPr>
          <p:cNvSpPr txBox="1">
            <a:spLocks noGrp="1"/>
          </p:cNvSpPr>
          <p:nvPr>
            <p:ph type="title"/>
          </p:nvPr>
        </p:nvSpPr>
        <p:spPr>
          <a:xfrm>
            <a:off x="462067" y="407477"/>
            <a:ext cx="6742661" cy="1200329"/>
          </a:xfrm>
          <a:prstGeom prst="rect">
            <a:avLst/>
          </a:prstGeom>
          <a:noFill/>
        </p:spPr>
        <p:txBody>
          <a:bodyPr wrap="square" rtlCol="0">
            <a:spAutoFit/>
          </a:bodyPr>
          <a:lstStyle/>
          <a:p>
            <a:r>
              <a:rPr lang="en-US" sz="3600" b="1" dirty="0" err="1">
                <a:solidFill>
                  <a:srgbClr val="FF0000"/>
                </a:solidFill>
                <a:latin typeface="Lucida Handwriting" panose="03010101010101010101" pitchFamily="66" charset="0"/>
              </a:rPr>
              <a:t>Peranan</a:t>
            </a:r>
            <a:r>
              <a:rPr lang="en-US" sz="3600" b="1" dirty="0">
                <a:solidFill>
                  <a:srgbClr val="FF0000"/>
                </a:solidFill>
                <a:latin typeface="Lucida Handwriting" panose="03010101010101010101" pitchFamily="66" charset="0"/>
              </a:rPr>
              <a:t> </a:t>
            </a:r>
            <a:r>
              <a:rPr lang="en-US" sz="3600" b="1" dirty="0" err="1">
                <a:solidFill>
                  <a:srgbClr val="FF0000"/>
                </a:solidFill>
                <a:latin typeface="Lucida Handwriting" panose="03010101010101010101" pitchFamily="66" charset="0"/>
              </a:rPr>
              <a:t>dari</a:t>
            </a:r>
            <a:r>
              <a:rPr lang="en-US" sz="3600" b="1" dirty="0">
                <a:solidFill>
                  <a:srgbClr val="FF0000"/>
                </a:solidFill>
                <a:latin typeface="Lucida Handwriting" panose="03010101010101010101" pitchFamily="66" charset="0"/>
              </a:rPr>
              <a:t> </a:t>
            </a:r>
            <a:r>
              <a:rPr lang="en-US" sz="3600" b="1" dirty="0" err="1">
                <a:solidFill>
                  <a:srgbClr val="FF0000"/>
                </a:solidFill>
                <a:latin typeface="Lucida Handwriting" panose="03010101010101010101" pitchFamily="66" charset="0"/>
              </a:rPr>
              <a:t>Pemimpin</a:t>
            </a:r>
            <a:r>
              <a:rPr lang="en-US" sz="3600" b="1" dirty="0">
                <a:solidFill>
                  <a:srgbClr val="FF0000"/>
                </a:solidFill>
                <a:latin typeface="Lucida Handwriting" panose="03010101010101010101" pitchFamily="66" charset="0"/>
              </a:rPr>
              <a:t> </a:t>
            </a:r>
            <a:r>
              <a:rPr lang="en-US" sz="3600" b="1" dirty="0" err="1">
                <a:solidFill>
                  <a:srgbClr val="FF0000"/>
                </a:solidFill>
                <a:latin typeface="Lucida Handwriting" panose="03010101010101010101" pitchFamily="66" charset="0"/>
              </a:rPr>
              <a:t>Bermutu</a:t>
            </a:r>
            <a:r>
              <a:rPr lang="en-US" sz="3600" b="1" dirty="0">
                <a:solidFill>
                  <a:srgbClr val="FF0000"/>
                </a:solidFill>
                <a:latin typeface="Lucida Handwriting" panose="03010101010101010101" pitchFamily="66" charset="0"/>
              </a:rPr>
              <a:t> </a:t>
            </a:r>
            <a:r>
              <a:rPr lang="en-US" sz="3600" b="1" dirty="0" err="1">
                <a:solidFill>
                  <a:srgbClr val="FF0000"/>
                </a:solidFill>
                <a:latin typeface="Lucida Handwriting" panose="03010101010101010101" pitchFamily="66" charset="0"/>
              </a:rPr>
              <a:t>adalah</a:t>
            </a:r>
            <a:r>
              <a:rPr lang="en-US" sz="3600" b="1" dirty="0">
                <a:solidFill>
                  <a:srgbClr val="FF0000"/>
                </a:solidFill>
                <a:latin typeface="Lucida Handwriting" panose="03010101010101010101" pitchFamily="66" charset="0"/>
              </a:rPr>
              <a:t>, </a:t>
            </a:r>
          </a:p>
        </p:txBody>
      </p:sp>
      <p:sp>
        <p:nvSpPr>
          <p:cNvPr id="11" name="Rectangle 3">
            <a:extLst>
              <a:ext uri="{FF2B5EF4-FFF2-40B4-BE49-F238E27FC236}">
                <a16:creationId xmlns:a16="http://schemas.microsoft.com/office/drawing/2014/main" id="{DE75CFF5-267A-AAEB-A5AE-00202EC2C957}"/>
              </a:ext>
            </a:extLst>
          </p:cNvPr>
          <p:cNvSpPr>
            <a:spLocks noGrp="1" noChangeArrowheads="1"/>
          </p:cNvSpPr>
          <p:nvPr>
            <p:ph idx="1"/>
          </p:nvPr>
        </p:nvSpPr>
        <p:spPr>
          <a:xfrm>
            <a:off x="765313" y="1798983"/>
            <a:ext cx="5933661" cy="4651540"/>
          </a:xfrm>
          <a:noFill/>
        </p:spPr>
        <p:txBody>
          <a:bodyPr>
            <a:noAutofit/>
          </a:bodyPr>
          <a:lstStyle/>
          <a:p>
            <a:r>
              <a:rPr lang="en-US" sz="3200" b="1" dirty="0" err="1">
                <a:solidFill>
                  <a:schemeClr val="tx2">
                    <a:lumMod val="95000"/>
                    <a:lumOff val="5000"/>
                  </a:schemeClr>
                </a:solidFill>
              </a:rPr>
              <a:t>Menentukan</a:t>
            </a:r>
            <a:r>
              <a:rPr lang="en-US" sz="3200" b="1" dirty="0">
                <a:solidFill>
                  <a:schemeClr val="tx2">
                    <a:lumMod val="95000"/>
                    <a:lumOff val="5000"/>
                  </a:schemeClr>
                </a:solidFill>
              </a:rPr>
              <a:t> </a:t>
            </a:r>
            <a:r>
              <a:rPr lang="en-US" sz="3200" b="1" dirty="0" err="1">
                <a:solidFill>
                  <a:schemeClr val="tx2">
                    <a:lumMod val="95000"/>
                    <a:lumOff val="5000"/>
                  </a:schemeClr>
                </a:solidFill>
              </a:rPr>
              <a:t>Visi</a:t>
            </a:r>
            <a:r>
              <a:rPr lang="en-US" sz="3200" b="1" dirty="0">
                <a:solidFill>
                  <a:schemeClr val="tx2">
                    <a:lumMod val="95000"/>
                    <a:lumOff val="5000"/>
                  </a:schemeClr>
                </a:solidFill>
              </a:rPr>
              <a:t> </a:t>
            </a:r>
            <a:r>
              <a:rPr lang="en-US" sz="3200" b="1" dirty="0" err="1">
                <a:solidFill>
                  <a:schemeClr val="tx2">
                    <a:lumMod val="95000"/>
                    <a:lumOff val="5000"/>
                  </a:schemeClr>
                </a:solidFill>
              </a:rPr>
              <a:t>Organisasi</a:t>
            </a:r>
            <a:r>
              <a:rPr lang="en-US" sz="3200" b="1" dirty="0">
                <a:solidFill>
                  <a:schemeClr val="tx2">
                    <a:lumMod val="95000"/>
                    <a:lumOff val="5000"/>
                  </a:schemeClr>
                </a:solidFill>
              </a:rPr>
              <a:t> yang </a:t>
            </a:r>
            <a:r>
              <a:rPr lang="en-US" sz="3200" b="1" dirty="0" err="1">
                <a:solidFill>
                  <a:schemeClr val="tx2">
                    <a:lumMod val="95000"/>
                    <a:lumOff val="5000"/>
                  </a:schemeClr>
                </a:solidFill>
              </a:rPr>
              <a:t>dipimpin</a:t>
            </a:r>
            <a:r>
              <a:rPr lang="en-US" sz="3200" b="1" dirty="0">
                <a:solidFill>
                  <a:schemeClr val="tx2">
                    <a:lumMod val="95000"/>
                    <a:lumOff val="5000"/>
                  </a:schemeClr>
                </a:solidFill>
              </a:rPr>
              <a:t> (Establish A Vision)</a:t>
            </a:r>
          </a:p>
          <a:p>
            <a:r>
              <a:rPr lang="en-US" sz="3200" b="1" dirty="0" err="1">
                <a:solidFill>
                  <a:schemeClr val="tx2">
                    <a:lumMod val="95000"/>
                    <a:lumOff val="5000"/>
                  </a:schemeClr>
                </a:solidFill>
              </a:rPr>
              <a:t>Menghidupkan</a:t>
            </a:r>
            <a:r>
              <a:rPr lang="en-US" sz="3200" b="1" dirty="0">
                <a:solidFill>
                  <a:schemeClr val="tx2">
                    <a:lumMod val="95000"/>
                    <a:lumOff val="5000"/>
                  </a:schemeClr>
                </a:solidFill>
              </a:rPr>
              <a:t> dan </a:t>
            </a:r>
            <a:r>
              <a:rPr lang="en-US" sz="3200" b="1" dirty="0" err="1">
                <a:solidFill>
                  <a:schemeClr val="tx2">
                    <a:lumMod val="95000"/>
                    <a:lumOff val="5000"/>
                  </a:schemeClr>
                </a:solidFill>
              </a:rPr>
              <a:t>menjalankan</a:t>
            </a:r>
            <a:r>
              <a:rPr lang="en-US" sz="3200" b="1" dirty="0">
                <a:solidFill>
                  <a:schemeClr val="tx2">
                    <a:lumMod val="95000"/>
                    <a:lumOff val="5000"/>
                  </a:schemeClr>
                </a:solidFill>
              </a:rPr>
              <a:t> </a:t>
            </a:r>
            <a:r>
              <a:rPr lang="en-US" sz="3200" b="1" dirty="0" err="1">
                <a:solidFill>
                  <a:schemeClr val="tx2">
                    <a:lumMod val="95000"/>
                    <a:lumOff val="5000"/>
                  </a:schemeClr>
                </a:solidFill>
              </a:rPr>
              <a:t>nilai-nilai</a:t>
            </a:r>
            <a:r>
              <a:rPr lang="en-US" sz="3200" b="1" dirty="0">
                <a:solidFill>
                  <a:schemeClr val="tx2">
                    <a:lumMod val="95000"/>
                    <a:lumOff val="5000"/>
                  </a:schemeClr>
                </a:solidFill>
              </a:rPr>
              <a:t> (Live the Values)</a:t>
            </a:r>
          </a:p>
          <a:p>
            <a:r>
              <a:rPr lang="en-US" sz="3200" b="1" dirty="0" err="1">
                <a:solidFill>
                  <a:schemeClr val="tx2">
                    <a:lumMod val="95000"/>
                    <a:lumOff val="5000"/>
                  </a:schemeClr>
                </a:solidFill>
              </a:rPr>
              <a:t>Memimpin</a:t>
            </a:r>
            <a:r>
              <a:rPr lang="en-US" sz="3200" b="1" dirty="0">
                <a:solidFill>
                  <a:schemeClr val="tx2">
                    <a:lumMod val="95000"/>
                    <a:lumOff val="5000"/>
                  </a:schemeClr>
                </a:solidFill>
              </a:rPr>
              <a:t> </a:t>
            </a:r>
            <a:r>
              <a:rPr lang="en-US" sz="3200" b="1" dirty="0" err="1">
                <a:solidFill>
                  <a:schemeClr val="tx2">
                    <a:lumMod val="95000"/>
                    <a:lumOff val="5000"/>
                  </a:schemeClr>
                </a:solidFill>
              </a:rPr>
              <a:t>perbaikan</a:t>
            </a:r>
            <a:r>
              <a:rPr lang="en-US" sz="3200" b="1" dirty="0">
                <a:solidFill>
                  <a:schemeClr val="tx2">
                    <a:lumMod val="95000"/>
                    <a:lumOff val="5000"/>
                  </a:schemeClr>
                </a:solidFill>
              </a:rPr>
              <a:t> </a:t>
            </a:r>
            <a:r>
              <a:rPr lang="en-US" sz="3200" b="1" dirty="0" err="1">
                <a:solidFill>
                  <a:schemeClr val="tx2">
                    <a:lumMod val="95000"/>
                    <a:lumOff val="5000"/>
                  </a:schemeClr>
                </a:solidFill>
              </a:rPr>
              <a:t>berkelanjutan</a:t>
            </a:r>
            <a:r>
              <a:rPr lang="en-US" sz="3200" b="1" dirty="0">
                <a:solidFill>
                  <a:schemeClr val="tx2">
                    <a:lumMod val="95000"/>
                    <a:lumOff val="5000"/>
                  </a:schemeClr>
                </a:solidFill>
              </a:rPr>
              <a:t> (Lead Continuous Improvement)</a:t>
            </a:r>
          </a:p>
        </p:txBody>
      </p:sp>
      <p:pic>
        <p:nvPicPr>
          <p:cNvPr id="1026" name="Picture 2" descr="Pemimpin Juga Pelatih">
            <a:extLst>
              <a:ext uri="{FF2B5EF4-FFF2-40B4-BE49-F238E27FC236}">
                <a16:creationId xmlns:a16="http://schemas.microsoft.com/office/drawing/2014/main" id="{E697C511-53DD-A526-8A84-E1300F6B1B71}"/>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7426" b="7426"/>
          <a:stretch>
            <a:fillRect/>
          </a:stretch>
        </p:blipFill>
        <p:spPr bwMode="auto">
          <a:xfrm>
            <a:off x="7533861" y="642938"/>
            <a:ext cx="4472609" cy="580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7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03214" y="128819"/>
            <a:ext cx="6982170" cy="770965"/>
          </a:xfrm>
          <a:noFill/>
        </p:spPr>
        <p:txBody>
          <a:bodyPr>
            <a:normAutofit/>
          </a:bodyPr>
          <a:lstStyle/>
          <a:p>
            <a:pPr algn="ctr"/>
            <a:r>
              <a:rPr lang="en-US" sz="3200" b="1" dirty="0" err="1">
                <a:solidFill>
                  <a:srgbClr val="7030A0"/>
                </a:solidFill>
              </a:rPr>
              <a:t>Peran</a:t>
            </a:r>
            <a:r>
              <a:rPr lang="en-US" sz="3200" b="1" dirty="0">
                <a:solidFill>
                  <a:srgbClr val="7030A0"/>
                </a:solidFill>
              </a:rPr>
              <a:t> </a:t>
            </a:r>
            <a:r>
              <a:rPr lang="en-US" sz="3200" b="1" dirty="0" err="1">
                <a:solidFill>
                  <a:srgbClr val="7030A0"/>
                </a:solidFill>
              </a:rPr>
              <a:t>Pemimpin</a:t>
            </a:r>
            <a:r>
              <a:rPr lang="en-US" sz="3200" b="1" dirty="0">
                <a:solidFill>
                  <a:srgbClr val="7030A0"/>
                </a:solidFill>
              </a:rPr>
              <a:t> </a:t>
            </a:r>
            <a:r>
              <a:rPr lang="en-US" sz="3200" b="1" dirty="0" err="1">
                <a:solidFill>
                  <a:srgbClr val="7030A0"/>
                </a:solidFill>
              </a:rPr>
              <a:t>menurut</a:t>
            </a:r>
            <a:r>
              <a:rPr lang="en-US" sz="3200" b="1" dirty="0">
                <a:solidFill>
                  <a:srgbClr val="7030A0"/>
                </a:solidFill>
              </a:rPr>
              <a:t> TQM</a:t>
            </a:r>
          </a:p>
        </p:txBody>
      </p:sp>
      <p:sp>
        <p:nvSpPr>
          <p:cNvPr id="99331" name="Rectangle 3"/>
          <p:cNvSpPr>
            <a:spLocks noGrp="1" noChangeArrowheads="1"/>
          </p:cNvSpPr>
          <p:nvPr>
            <p:ph type="body" idx="1"/>
          </p:nvPr>
        </p:nvSpPr>
        <p:spPr>
          <a:xfrm>
            <a:off x="303214" y="1196789"/>
            <a:ext cx="6753569" cy="5313341"/>
          </a:xfrm>
          <a:ln>
            <a:solidFill>
              <a:schemeClr val="tx1"/>
            </a:solidFill>
          </a:ln>
        </p:spPr>
        <p:txBody>
          <a:bodyPr>
            <a:noAutofit/>
          </a:bodyPr>
          <a:lstStyle/>
          <a:p>
            <a:pPr>
              <a:lnSpc>
                <a:spcPct val="90000"/>
              </a:lnSpc>
            </a:pPr>
            <a:r>
              <a:rPr lang="en-US" sz="2400" b="1" dirty="0" err="1">
                <a:solidFill>
                  <a:schemeClr val="tx1"/>
                </a:solidFill>
              </a:rPr>
              <a:t>Menentukan</a:t>
            </a:r>
            <a:r>
              <a:rPr lang="en-US" sz="2400" b="1" dirty="0">
                <a:solidFill>
                  <a:schemeClr val="tx1"/>
                </a:solidFill>
              </a:rPr>
              <a:t> </a:t>
            </a:r>
            <a:r>
              <a:rPr lang="en-US" sz="2400" b="1" dirty="0" err="1">
                <a:solidFill>
                  <a:schemeClr val="tx1"/>
                </a:solidFill>
              </a:rPr>
              <a:t>visi</a:t>
            </a:r>
            <a:r>
              <a:rPr lang="en-US" sz="2400" b="1" dirty="0">
                <a:solidFill>
                  <a:schemeClr val="tx1"/>
                </a:solidFill>
              </a:rPr>
              <a:t> </a:t>
            </a:r>
            <a:r>
              <a:rPr lang="en-US" sz="2400" b="1" dirty="0" err="1">
                <a:solidFill>
                  <a:schemeClr val="tx1"/>
                </a:solidFill>
              </a:rPr>
              <a:t>terhadap</a:t>
            </a:r>
            <a:r>
              <a:rPr lang="en-US" sz="2400" b="1" dirty="0">
                <a:solidFill>
                  <a:schemeClr val="tx1"/>
                </a:solidFill>
              </a:rPr>
              <a:t> </a:t>
            </a:r>
            <a:r>
              <a:rPr lang="en-US" sz="2400" b="1" dirty="0" err="1">
                <a:solidFill>
                  <a:schemeClr val="tx1"/>
                </a:solidFill>
              </a:rPr>
              <a:t>organisasi</a:t>
            </a:r>
            <a:r>
              <a:rPr lang="en-US" sz="2400" b="1" dirty="0">
                <a:solidFill>
                  <a:schemeClr val="tx1"/>
                </a:solidFill>
              </a:rPr>
              <a:t> </a:t>
            </a:r>
            <a:r>
              <a:rPr lang="en-US" sz="2400" b="1" dirty="0" err="1">
                <a:solidFill>
                  <a:schemeClr val="tx1"/>
                </a:solidFill>
              </a:rPr>
              <a:t>atau</a:t>
            </a:r>
            <a:r>
              <a:rPr lang="en-US" sz="2400" b="1" dirty="0">
                <a:solidFill>
                  <a:schemeClr val="tx1"/>
                </a:solidFill>
              </a:rPr>
              <a:t> </a:t>
            </a:r>
            <a:r>
              <a:rPr lang="en-US" sz="2400" b="1" dirty="0" err="1">
                <a:solidFill>
                  <a:schemeClr val="tx1"/>
                </a:solidFill>
              </a:rPr>
              <a:t>perusahaan</a:t>
            </a:r>
            <a:r>
              <a:rPr lang="en-US" sz="2400" b="1" dirty="0">
                <a:solidFill>
                  <a:schemeClr val="tx1"/>
                </a:solidFill>
              </a:rPr>
              <a:t> yang </a:t>
            </a:r>
            <a:r>
              <a:rPr lang="en-US" sz="2400" b="1" dirty="0" err="1">
                <a:solidFill>
                  <a:schemeClr val="tx1"/>
                </a:solidFill>
              </a:rPr>
              <a:t>dipimpinnya</a:t>
            </a:r>
            <a:endParaRPr lang="en-US" sz="2400" b="1" dirty="0">
              <a:solidFill>
                <a:schemeClr val="tx1"/>
              </a:solidFill>
            </a:endParaRPr>
          </a:p>
          <a:p>
            <a:pPr>
              <a:lnSpc>
                <a:spcPct val="90000"/>
              </a:lnSpc>
            </a:pPr>
            <a:r>
              <a:rPr lang="en-US" sz="2400" b="1" dirty="0" err="1">
                <a:solidFill>
                  <a:schemeClr val="tx1"/>
                </a:solidFill>
              </a:rPr>
              <a:t>Menyampaikan</a:t>
            </a:r>
            <a:r>
              <a:rPr lang="en-US" sz="2400" b="1" dirty="0">
                <a:solidFill>
                  <a:schemeClr val="tx1"/>
                </a:solidFill>
              </a:rPr>
              <a:t> </a:t>
            </a:r>
            <a:r>
              <a:rPr lang="en-US" sz="2400" b="1" dirty="0" err="1">
                <a:solidFill>
                  <a:schemeClr val="tx1"/>
                </a:solidFill>
              </a:rPr>
              <a:t>komitmen</a:t>
            </a:r>
            <a:r>
              <a:rPr lang="en-US" sz="2400" b="1" dirty="0">
                <a:solidFill>
                  <a:schemeClr val="tx1"/>
                </a:solidFill>
              </a:rPr>
              <a:t> yang </a:t>
            </a:r>
            <a:r>
              <a:rPr lang="en-US" sz="2400" b="1" dirty="0" err="1">
                <a:solidFill>
                  <a:schemeClr val="tx1"/>
                </a:solidFill>
              </a:rPr>
              <a:t>jelas</a:t>
            </a:r>
            <a:r>
              <a:rPr lang="en-US" sz="2400" b="1" dirty="0">
                <a:solidFill>
                  <a:schemeClr val="tx1"/>
                </a:solidFill>
              </a:rPr>
              <a:t> </a:t>
            </a:r>
            <a:r>
              <a:rPr lang="en-US" sz="2400" b="1" dirty="0" err="1">
                <a:solidFill>
                  <a:schemeClr val="tx1"/>
                </a:solidFill>
              </a:rPr>
              <a:t>untuk</a:t>
            </a:r>
            <a:r>
              <a:rPr lang="en-US" sz="2400" b="1" dirty="0">
                <a:solidFill>
                  <a:schemeClr val="tx1"/>
                </a:solidFill>
              </a:rPr>
              <a:t> proses </a:t>
            </a:r>
            <a:r>
              <a:rPr lang="en-US" sz="2400" b="1" dirty="0" err="1">
                <a:solidFill>
                  <a:schemeClr val="tx1"/>
                </a:solidFill>
              </a:rPr>
              <a:t>perbaikan</a:t>
            </a:r>
            <a:r>
              <a:rPr lang="en-US" sz="2400" b="1" dirty="0">
                <a:solidFill>
                  <a:schemeClr val="tx1"/>
                </a:solidFill>
              </a:rPr>
              <a:t> </a:t>
            </a:r>
            <a:r>
              <a:rPr lang="en-US" sz="2400" b="1" dirty="0" err="1">
                <a:solidFill>
                  <a:schemeClr val="tx1"/>
                </a:solidFill>
              </a:rPr>
              <a:t>mutu</a:t>
            </a:r>
            <a:endParaRPr lang="en-US" sz="2400" b="1" dirty="0">
              <a:solidFill>
                <a:schemeClr val="tx1"/>
              </a:solidFill>
            </a:endParaRPr>
          </a:p>
          <a:p>
            <a:pPr>
              <a:lnSpc>
                <a:spcPct val="90000"/>
              </a:lnSpc>
            </a:pPr>
            <a:r>
              <a:rPr lang="en-US" sz="2400" b="1" dirty="0" err="1">
                <a:solidFill>
                  <a:schemeClr val="tx1"/>
                </a:solidFill>
              </a:rPr>
              <a:t>Mengkomunikasikan</a:t>
            </a:r>
            <a:r>
              <a:rPr lang="en-US" sz="2400" b="1" dirty="0">
                <a:solidFill>
                  <a:schemeClr val="tx1"/>
                </a:solidFill>
              </a:rPr>
              <a:t> </a:t>
            </a:r>
            <a:r>
              <a:rPr lang="en-US" sz="2400" b="1" dirty="0" err="1">
                <a:solidFill>
                  <a:schemeClr val="tx1"/>
                </a:solidFill>
              </a:rPr>
              <a:t>pesan</a:t>
            </a:r>
            <a:r>
              <a:rPr lang="en-US" sz="2400" b="1" dirty="0">
                <a:solidFill>
                  <a:schemeClr val="tx1"/>
                </a:solidFill>
              </a:rPr>
              <a:t> </a:t>
            </a:r>
            <a:r>
              <a:rPr lang="en-US" sz="2400" b="1" dirty="0" err="1">
                <a:solidFill>
                  <a:schemeClr val="tx1"/>
                </a:solidFill>
              </a:rPr>
              <a:t>mutu</a:t>
            </a:r>
            <a:r>
              <a:rPr lang="en-US" sz="2400" b="1" dirty="0">
                <a:solidFill>
                  <a:schemeClr val="tx1"/>
                </a:solidFill>
              </a:rPr>
              <a:t> </a:t>
            </a:r>
            <a:r>
              <a:rPr lang="en-US" sz="2400" b="1" dirty="0" err="1">
                <a:solidFill>
                  <a:schemeClr val="tx1"/>
                </a:solidFill>
              </a:rPr>
              <a:t>kepada</a:t>
            </a:r>
            <a:r>
              <a:rPr lang="en-US" sz="2400" b="1" dirty="0">
                <a:solidFill>
                  <a:schemeClr val="tx1"/>
                </a:solidFill>
              </a:rPr>
              <a:t> </a:t>
            </a:r>
            <a:r>
              <a:rPr lang="en-US" sz="2400" b="1" dirty="0" err="1">
                <a:solidFill>
                  <a:schemeClr val="tx1"/>
                </a:solidFill>
              </a:rPr>
              <a:t>karyawan</a:t>
            </a:r>
            <a:r>
              <a:rPr lang="en-US" sz="2400" b="1" dirty="0">
                <a:solidFill>
                  <a:schemeClr val="tx1"/>
                </a:solidFill>
              </a:rPr>
              <a:t>, </a:t>
            </a:r>
            <a:r>
              <a:rPr lang="en-US" sz="2400" b="1" dirty="0" err="1">
                <a:solidFill>
                  <a:schemeClr val="tx1"/>
                </a:solidFill>
              </a:rPr>
              <a:t>bawahan</a:t>
            </a:r>
            <a:r>
              <a:rPr lang="en-US" sz="2400" b="1" dirty="0">
                <a:solidFill>
                  <a:schemeClr val="tx1"/>
                </a:solidFill>
              </a:rPr>
              <a:t>, </a:t>
            </a:r>
            <a:r>
              <a:rPr lang="en-US" sz="2400" b="1" dirty="0" err="1">
                <a:solidFill>
                  <a:schemeClr val="tx1"/>
                </a:solidFill>
              </a:rPr>
              <a:t>dan</a:t>
            </a:r>
            <a:r>
              <a:rPr lang="en-US" sz="2400" b="1" dirty="0">
                <a:solidFill>
                  <a:schemeClr val="tx1"/>
                </a:solidFill>
              </a:rPr>
              <a:t> </a:t>
            </a:r>
            <a:r>
              <a:rPr lang="en-US" sz="2400" b="1" dirty="0" err="1">
                <a:solidFill>
                  <a:schemeClr val="tx1"/>
                </a:solidFill>
              </a:rPr>
              <a:t>pelanggan</a:t>
            </a:r>
            <a:endParaRPr lang="en-US" sz="2400" b="1" dirty="0">
              <a:solidFill>
                <a:schemeClr val="tx1"/>
              </a:solidFill>
            </a:endParaRPr>
          </a:p>
          <a:p>
            <a:pPr>
              <a:lnSpc>
                <a:spcPct val="90000"/>
              </a:lnSpc>
            </a:pPr>
            <a:r>
              <a:rPr lang="en-US" sz="2400" b="1" dirty="0" err="1">
                <a:solidFill>
                  <a:schemeClr val="tx1"/>
                </a:solidFill>
              </a:rPr>
              <a:t>Memastikan</a:t>
            </a:r>
            <a:r>
              <a:rPr lang="en-US" sz="2400" b="1" dirty="0">
                <a:solidFill>
                  <a:schemeClr val="tx1"/>
                </a:solidFill>
              </a:rPr>
              <a:t> </a:t>
            </a:r>
            <a:r>
              <a:rPr lang="en-US" sz="2400" b="1" dirty="0" err="1">
                <a:solidFill>
                  <a:schemeClr val="tx1"/>
                </a:solidFill>
              </a:rPr>
              <a:t>bahwa</a:t>
            </a:r>
            <a:r>
              <a:rPr lang="en-US" sz="2400" b="1" dirty="0">
                <a:solidFill>
                  <a:schemeClr val="tx1"/>
                </a:solidFill>
              </a:rPr>
              <a:t> </a:t>
            </a:r>
            <a:r>
              <a:rPr lang="en-US" sz="2400" b="1" dirty="0" err="1">
                <a:solidFill>
                  <a:schemeClr val="tx1"/>
                </a:solidFill>
              </a:rPr>
              <a:t>keperluan</a:t>
            </a:r>
            <a:r>
              <a:rPr lang="en-US" sz="2400" b="1" dirty="0">
                <a:solidFill>
                  <a:schemeClr val="tx1"/>
                </a:solidFill>
              </a:rPr>
              <a:t> </a:t>
            </a:r>
            <a:r>
              <a:rPr lang="en-US" sz="2400" b="1" dirty="0" err="1">
                <a:solidFill>
                  <a:schemeClr val="tx1"/>
                </a:solidFill>
              </a:rPr>
              <a:t>pelanggan</a:t>
            </a:r>
            <a:r>
              <a:rPr lang="en-US" sz="2400" b="1" dirty="0">
                <a:solidFill>
                  <a:schemeClr val="tx1"/>
                </a:solidFill>
              </a:rPr>
              <a:t> </a:t>
            </a:r>
            <a:r>
              <a:rPr lang="en-US" sz="2400" b="1" dirty="0" err="1">
                <a:solidFill>
                  <a:schemeClr val="tx1"/>
                </a:solidFill>
              </a:rPr>
              <a:t>merupakan</a:t>
            </a:r>
            <a:r>
              <a:rPr lang="en-US" sz="2400" b="1" dirty="0">
                <a:solidFill>
                  <a:schemeClr val="tx1"/>
                </a:solidFill>
              </a:rPr>
              <a:t> </a:t>
            </a:r>
            <a:r>
              <a:rPr lang="en-US" sz="2400" b="1" dirty="0" err="1">
                <a:solidFill>
                  <a:schemeClr val="tx1"/>
                </a:solidFill>
              </a:rPr>
              <a:t>dasar</a:t>
            </a:r>
            <a:r>
              <a:rPr lang="en-US" sz="2400" b="1" dirty="0">
                <a:solidFill>
                  <a:schemeClr val="tx1"/>
                </a:solidFill>
              </a:rPr>
              <a:t> </a:t>
            </a:r>
            <a:r>
              <a:rPr lang="en-US" sz="2400" b="1" dirty="0" err="1">
                <a:solidFill>
                  <a:schemeClr val="tx1"/>
                </a:solidFill>
              </a:rPr>
              <a:t>kebijakan</a:t>
            </a:r>
            <a:r>
              <a:rPr lang="en-US" sz="2400" b="1" dirty="0">
                <a:solidFill>
                  <a:schemeClr val="tx1"/>
                </a:solidFill>
              </a:rPr>
              <a:t> </a:t>
            </a:r>
            <a:r>
              <a:rPr lang="en-US" sz="2400" b="1" dirty="0" err="1">
                <a:solidFill>
                  <a:schemeClr val="tx1"/>
                </a:solidFill>
              </a:rPr>
              <a:t>dan</a:t>
            </a:r>
            <a:r>
              <a:rPr lang="en-US" sz="2400" b="1" dirty="0">
                <a:solidFill>
                  <a:schemeClr val="tx1"/>
                </a:solidFill>
              </a:rPr>
              <a:t> </a:t>
            </a:r>
            <a:r>
              <a:rPr lang="en-US" sz="2400" b="1" dirty="0" err="1">
                <a:solidFill>
                  <a:schemeClr val="tx1"/>
                </a:solidFill>
              </a:rPr>
              <a:t>aktivitas</a:t>
            </a:r>
            <a:endParaRPr lang="en-US" sz="2400" b="1" dirty="0">
              <a:solidFill>
                <a:schemeClr val="tx1"/>
              </a:solidFill>
            </a:endParaRPr>
          </a:p>
          <a:p>
            <a:pPr>
              <a:lnSpc>
                <a:spcPct val="90000"/>
              </a:lnSpc>
            </a:pPr>
            <a:r>
              <a:rPr lang="en-US" sz="2400" b="1" dirty="0" err="1">
                <a:solidFill>
                  <a:schemeClr val="tx1"/>
                </a:solidFill>
              </a:rPr>
              <a:t>Memimpin</a:t>
            </a:r>
            <a:r>
              <a:rPr lang="en-US" sz="2400" b="1" dirty="0">
                <a:solidFill>
                  <a:schemeClr val="tx1"/>
                </a:solidFill>
              </a:rPr>
              <a:t> </a:t>
            </a:r>
            <a:r>
              <a:rPr lang="en-US" sz="2400" b="1" dirty="0" err="1">
                <a:solidFill>
                  <a:schemeClr val="tx1"/>
                </a:solidFill>
              </a:rPr>
              <a:t>pengembangan</a:t>
            </a:r>
            <a:r>
              <a:rPr lang="en-US" sz="2400" b="1" dirty="0">
                <a:solidFill>
                  <a:schemeClr val="tx1"/>
                </a:solidFill>
              </a:rPr>
              <a:t> </a:t>
            </a:r>
            <a:r>
              <a:rPr lang="en-US" sz="2400" b="1" dirty="0" err="1">
                <a:solidFill>
                  <a:schemeClr val="tx1"/>
                </a:solidFill>
              </a:rPr>
              <a:t>staf</a:t>
            </a:r>
            <a:endParaRPr lang="en-US" sz="2400" b="1" dirty="0">
              <a:solidFill>
                <a:schemeClr val="tx1"/>
              </a:solidFill>
            </a:endParaRPr>
          </a:p>
          <a:p>
            <a:pPr>
              <a:lnSpc>
                <a:spcPct val="90000"/>
              </a:lnSpc>
            </a:pPr>
            <a:r>
              <a:rPr lang="en-US" sz="2400" b="1" dirty="0" err="1">
                <a:solidFill>
                  <a:schemeClr val="tx1"/>
                </a:solidFill>
              </a:rPr>
              <a:t>Tidak</a:t>
            </a:r>
            <a:r>
              <a:rPr lang="en-US" sz="2400" b="1" dirty="0">
                <a:solidFill>
                  <a:schemeClr val="tx1"/>
                </a:solidFill>
              </a:rPr>
              <a:t> </a:t>
            </a:r>
            <a:r>
              <a:rPr lang="en-US" sz="2400" b="1" dirty="0" err="1">
                <a:solidFill>
                  <a:schemeClr val="tx1"/>
                </a:solidFill>
              </a:rPr>
              <a:t>menyalahkan</a:t>
            </a:r>
            <a:r>
              <a:rPr lang="en-US" sz="2400" b="1" dirty="0">
                <a:solidFill>
                  <a:schemeClr val="tx1"/>
                </a:solidFill>
              </a:rPr>
              <a:t> </a:t>
            </a:r>
            <a:r>
              <a:rPr lang="en-US" sz="2400" b="1" dirty="0" err="1">
                <a:solidFill>
                  <a:schemeClr val="tx1"/>
                </a:solidFill>
              </a:rPr>
              <a:t>seseorang</a:t>
            </a:r>
            <a:r>
              <a:rPr lang="en-US" sz="2400" b="1" dirty="0">
                <a:solidFill>
                  <a:schemeClr val="tx1"/>
                </a:solidFill>
              </a:rPr>
              <a:t> </a:t>
            </a:r>
            <a:r>
              <a:rPr lang="en-US" sz="2400" b="1" dirty="0" err="1">
                <a:solidFill>
                  <a:schemeClr val="tx1"/>
                </a:solidFill>
              </a:rPr>
              <a:t>tanpa</a:t>
            </a:r>
            <a:r>
              <a:rPr lang="en-US" sz="2400" b="1" dirty="0">
                <a:solidFill>
                  <a:schemeClr val="tx1"/>
                </a:solidFill>
              </a:rPr>
              <a:t>  </a:t>
            </a:r>
            <a:r>
              <a:rPr lang="en-US" sz="2400" b="1" dirty="0" err="1">
                <a:solidFill>
                  <a:schemeClr val="tx1"/>
                </a:solidFill>
              </a:rPr>
              <a:t>bukti</a:t>
            </a:r>
            <a:r>
              <a:rPr lang="en-US" sz="2400" b="1" dirty="0">
                <a:solidFill>
                  <a:schemeClr val="tx1"/>
                </a:solidFill>
              </a:rPr>
              <a:t> yang </a:t>
            </a:r>
            <a:r>
              <a:rPr lang="en-US" sz="2400" b="1" dirty="0" err="1">
                <a:solidFill>
                  <a:schemeClr val="tx1"/>
                </a:solidFill>
              </a:rPr>
              <a:t>jelas</a:t>
            </a:r>
            <a:r>
              <a:rPr lang="en-US" sz="2400" b="1" dirty="0">
                <a:solidFill>
                  <a:schemeClr val="tx1"/>
                </a:solidFill>
              </a:rPr>
              <a:t>, </a:t>
            </a:r>
            <a:r>
              <a:rPr lang="en-US" sz="2400" b="1" dirty="0" err="1">
                <a:solidFill>
                  <a:schemeClr val="tx1"/>
                </a:solidFill>
              </a:rPr>
              <a:t>jika</a:t>
            </a:r>
            <a:r>
              <a:rPr lang="en-US" sz="2400" b="1" dirty="0">
                <a:solidFill>
                  <a:schemeClr val="tx1"/>
                </a:solidFill>
              </a:rPr>
              <a:t> </a:t>
            </a:r>
            <a:r>
              <a:rPr lang="en-US" sz="2400" b="1" dirty="0" err="1">
                <a:solidFill>
                  <a:schemeClr val="tx1"/>
                </a:solidFill>
              </a:rPr>
              <a:t>timbul</a:t>
            </a:r>
            <a:r>
              <a:rPr lang="en-US" sz="2400" b="1" dirty="0">
                <a:solidFill>
                  <a:schemeClr val="tx1"/>
                </a:solidFill>
              </a:rPr>
              <a:t> </a:t>
            </a:r>
            <a:r>
              <a:rPr lang="en-US" sz="2400" b="1" dirty="0" err="1">
                <a:solidFill>
                  <a:schemeClr val="tx1"/>
                </a:solidFill>
              </a:rPr>
              <a:t>permasalahan</a:t>
            </a:r>
            <a:r>
              <a:rPr lang="en-US" sz="2400" b="1" dirty="0">
                <a:solidFill>
                  <a:schemeClr val="tx1"/>
                </a:solidFill>
              </a:rPr>
              <a:t> </a:t>
            </a:r>
            <a:r>
              <a:rPr lang="en-US" sz="2400" b="1" dirty="0" err="1">
                <a:solidFill>
                  <a:schemeClr val="tx1"/>
                </a:solidFill>
              </a:rPr>
              <a:t>karena</a:t>
            </a:r>
            <a:r>
              <a:rPr lang="en-US" sz="2400" b="1" dirty="0">
                <a:solidFill>
                  <a:schemeClr val="tx1"/>
                </a:solidFill>
              </a:rPr>
              <a:t> </a:t>
            </a:r>
            <a:r>
              <a:rPr lang="en-US" sz="2400" b="1" dirty="0" err="1">
                <a:solidFill>
                  <a:schemeClr val="tx1"/>
                </a:solidFill>
              </a:rPr>
              <a:t>kebanyakan</a:t>
            </a:r>
            <a:r>
              <a:rPr lang="en-US" sz="2400" b="1" dirty="0">
                <a:solidFill>
                  <a:schemeClr val="tx1"/>
                </a:solidFill>
              </a:rPr>
              <a:t> </a:t>
            </a:r>
            <a:r>
              <a:rPr lang="en-US" sz="2400" b="1" dirty="0" err="1">
                <a:solidFill>
                  <a:schemeClr val="tx1"/>
                </a:solidFill>
              </a:rPr>
              <a:t>masalah</a:t>
            </a:r>
            <a:r>
              <a:rPr lang="en-US" sz="2400" b="1" dirty="0">
                <a:solidFill>
                  <a:schemeClr val="tx1"/>
                </a:solidFill>
              </a:rPr>
              <a:t> </a:t>
            </a:r>
            <a:r>
              <a:rPr lang="en-US" sz="2400" b="1" dirty="0" err="1">
                <a:solidFill>
                  <a:schemeClr val="tx1"/>
                </a:solidFill>
              </a:rPr>
              <a:t>timbul</a:t>
            </a:r>
            <a:r>
              <a:rPr lang="en-US" sz="2400" b="1" dirty="0">
                <a:solidFill>
                  <a:schemeClr val="tx1"/>
                </a:solidFill>
              </a:rPr>
              <a:t> </a:t>
            </a:r>
            <a:r>
              <a:rPr lang="en-US" sz="2400" b="1" dirty="0" err="1">
                <a:solidFill>
                  <a:schemeClr val="tx1"/>
                </a:solidFill>
              </a:rPr>
              <a:t>karena</a:t>
            </a:r>
            <a:r>
              <a:rPr lang="en-US" sz="2400" b="1" dirty="0">
                <a:solidFill>
                  <a:schemeClr val="tx1"/>
                </a:solidFill>
              </a:rPr>
              <a:t> </a:t>
            </a:r>
            <a:r>
              <a:rPr lang="en-US" sz="2400" b="1" dirty="0" err="1">
                <a:solidFill>
                  <a:schemeClr val="tx1"/>
                </a:solidFill>
              </a:rPr>
              <a:t>kebijakan</a:t>
            </a:r>
            <a:r>
              <a:rPr lang="en-US" sz="2400" b="1" dirty="0">
                <a:solidFill>
                  <a:schemeClr val="tx1"/>
                </a:solidFill>
              </a:rPr>
              <a:t> </a:t>
            </a:r>
            <a:r>
              <a:rPr lang="en-US" sz="2400" b="1" dirty="0" err="1">
                <a:solidFill>
                  <a:schemeClr val="tx1"/>
                </a:solidFill>
              </a:rPr>
              <a:t>lembaga</a:t>
            </a:r>
            <a:endParaRPr lang="en-US" sz="2400" b="1" dirty="0">
              <a:solidFill>
                <a:schemeClr val="tx1"/>
              </a:solidFill>
            </a:endParaRPr>
          </a:p>
        </p:txBody>
      </p:sp>
      <p:pic>
        <p:nvPicPr>
          <p:cNvPr id="3074" name="Picture 2" descr="20+ Kata dan Pepatah Minang Sindiran Halus - Pinhome">
            <a:extLst>
              <a:ext uri="{FF2B5EF4-FFF2-40B4-BE49-F238E27FC236}">
                <a16:creationId xmlns:a16="http://schemas.microsoft.com/office/drawing/2014/main" id="{2188C379-50C2-CF20-E3D2-2AA00553E5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28" r="12966" b="10849"/>
          <a:stretch/>
        </p:blipFill>
        <p:spPr bwMode="auto">
          <a:xfrm>
            <a:off x="7146235" y="1196790"/>
            <a:ext cx="4880113" cy="531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8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Placeholder 44" descr="A picture containing tableware">
            <a:extLst>
              <a:ext uri="{FF2B5EF4-FFF2-40B4-BE49-F238E27FC236}">
                <a16:creationId xmlns:a16="http://schemas.microsoft.com/office/drawing/2014/main" id="{1A565340-6612-43BB-8B80-C72700DD933C}"/>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val="0"/>
              </a:ext>
            </a:extLst>
          </a:blip>
          <a:srcRect/>
          <a:stretch/>
        </p:blipFill>
        <p:spPr>
          <a:xfrm>
            <a:off x="191153" y="924339"/>
            <a:ext cx="4947377" cy="5188226"/>
          </a:xfrm>
        </p:spPr>
      </p:pic>
      <p:sp>
        <p:nvSpPr>
          <p:cNvPr id="13" name="Rectangle 2">
            <a:extLst>
              <a:ext uri="{FF2B5EF4-FFF2-40B4-BE49-F238E27FC236}">
                <a16:creationId xmlns:a16="http://schemas.microsoft.com/office/drawing/2014/main" id="{93037C9C-480C-F76D-8D82-30E5AD418373}"/>
              </a:ext>
            </a:extLst>
          </p:cNvPr>
          <p:cNvSpPr>
            <a:spLocks noGrp="1" noChangeArrowheads="1"/>
          </p:cNvSpPr>
          <p:nvPr>
            <p:ph type="title"/>
          </p:nvPr>
        </p:nvSpPr>
        <p:spPr>
          <a:xfrm>
            <a:off x="5696916" y="378723"/>
            <a:ext cx="5899150" cy="1357312"/>
          </a:xfrm>
          <a:noFill/>
        </p:spPr>
        <p:txBody>
          <a:bodyPr/>
          <a:lstStyle/>
          <a:p>
            <a:r>
              <a:rPr lang="en-US" b="1" dirty="0" err="1">
                <a:solidFill>
                  <a:srgbClr val="7030A0"/>
                </a:solidFill>
              </a:rPr>
              <a:t>Lanjutan</a:t>
            </a:r>
            <a:r>
              <a:rPr lang="en-US" b="1" dirty="0">
                <a:solidFill>
                  <a:srgbClr val="7030A0"/>
                </a:solidFill>
              </a:rPr>
              <a:t> </a:t>
            </a:r>
            <a:r>
              <a:rPr lang="en-US" b="1" dirty="0" err="1">
                <a:solidFill>
                  <a:srgbClr val="7030A0"/>
                </a:solidFill>
              </a:rPr>
              <a:t>peran</a:t>
            </a:r>
            <a:r>
              <a:rPr lang="en-US" b="1" dirty="0">
                <a:solidFill>
                  <a:srgbClr val="7030A0"/>
                </a:solidFill>
              </a:rPr>
              <a:t> </a:t>
            </a:r>
            <a:r>
              <a:rPr lang="en-US" b="1" dirty="0" err="1">
                <a:solidFill>
                  <a:srgbClr val="7030A0"/>
                </a:solidFill>
              </a:rPr>
              <a:t>pemimpin</a:t>
            </a:r>
            <a:r>
              <a:rPr lang="en-US" b="1" dirty="0">
                <a:solidFill>
                  <a:srgbClr val="7030A0"/>
                </a:solidFill>
              </a:rPr>
              <a:t>…</a:t>
            </a:r>
          </a:p>
        </p:txBody>
      </p:sp>
      <p:sp>
        <p:nvSpPr>
          <p:cNvPr id="14" name="Rectangle 3">
            <a:extLst>
              <a:ext uri="{FF2B5EF4-FFF2-40B4-BE49-F238E27FC236}">
                <a16:creationId xmlns:a16="http://schemas.microsoft.com/office/drawing/2014/main" id="{4E909480-650B-8D3E-8359-7298ABAC0AEB}"/>
              </a:ext>
            </a:extLst>
          </p:cNvPr>
          <p:cNvSpPr>
            <a:spLocks noGrp="1" noChangeArrowheads="1"/>
          </p:cNvSpPr>
          <p:nvPr>
            <p:ph type="subTitle" idx="13"/>
          </p:nvPr>
        </p:nvSpPr>
        <p:spPr>
          <a:xfrm>
            <a:off x="5368925" y="1808163"/>
            <a:ext cx="6538913" cy="4304402"/>
          </a:xfrm>
          <a:ln>
            <a:solidFill>
              <a:schemeClr val="tx1"/>
            </a:solidFill>
          </a:ln>
        </p:spPr>
        <p:txBody>
          <a:bodyPr>
            <a:noAutofit/>
          </a:bodyPr>
          <a:lstStyle/>
          <a:p>
            <a:pPr>
              <a:lnSpc>
                <a:spcPct val="90000"/>
              </a:lnSpc>
            </a:pPr>
            <a:r>
              <a:rPr lang="en-US" b="1" dirty="0" err="1">
                <a:solidFill>
                  <a:schemeClr val="tx1"/>
                </a:solidFill>
              </a:rPr>
              <a:t>Mempelopori</a:t>
            </a:r>
            <a:r>
              <a:rPr lang="en-US" b="1" dirty="0">
                <a:solidFill>
                  <a:schemeClr val="tx1"/>
                </a:solidFill>
              </a:rPr>
              <a:t> </a:t>
            </a:r>
            <a:r>
              <a:rPr lang="en-US" b="1" dirty="0" err="1">
                <a:solidFill>
                  <a:schemeClr val="tx1"/>
                </a:solidFill>
              </a:rPr>
              <a:t>innovasi</a:t>
            </a:r>
            <a:r>
              <a:rPr lang="en-US" b="1" dirty="0">
                <a:solidFill>
                  <a:schemeClr val="tx1"/>
                </a:solidFill>
              </a:rPr>
              <a:t> </a:t>
            </a:r>
            <a:r>
              <a:rPr lang="en-US" b="1" dirty="0" err="1">
                <a:solidFill>
                  <a:schemeClr val="tx1"/>
                </a:solidFill>
              </a:rPr>
              <a:t>dalam</a:t>
            </a:r>
            <a:r>
              <a:rPr lang="en-US" b="1" dirty="0">
                <a:solidFill>
                  <a:schemeClr val="tx1"/>
                </a:solidFill>
              </a:rPr>
              <a:t> </a:t>
            </a:r>
            <a:r>
              <a:rPr lang="en-US" b="1" dirty="0" err="1">
                <a:solidFill>
                  <a:schemeClr val="tx1"/>
                </a:solidFill>
              </a:rPr>
              <a:t>lembaga</a:t>
            </a:r>
            <a:endParaRPr lang="en-US" b="1" dirty="0">
              <a:solidFill>
                <a:schemeClr val="tx1"/>
              </a:solidFill>
            </a:endParaRPr>
          </a:p>
          <a:p>
            <a:pPr>
              <a:lnSpc>
                <a:spcPct val="90000"/>
              </a:lnSpc>
            </a:pPr>
            <a:r>
              <a:rPr lang="en-US" b="1" dirty="0" err="1">
                <a:solidFill>
                  <a:schemeClr val="tx1"/>
                </a:solidFill>
              </a:rPr>
              <a:t>Menjamin</a:t>
            </a:r>
            <a:r>
              <a:rPr lang="en-US" b="1" dirty="0">
                <a:solidFill>
                  <a:schemeClr val="tx1"/>
                </a:solidFill>
              </a:rPr>
              <a:t> </a:t>
            </a:r>
            <a:r>
              <a:rPr lang="en-US" b="1" dirty="0" err="1">
                <a:solidFill>
                  <a:schemeClr val="tx1"/>
                </a:solidFill>
              </a:rPr>
              <a:t>bahwa</a:t>
            </a:r>
            <a:r>
              <a:rPr lang="en-US" b="1" dirty="0">
                <a:solidFill>
                  <a:schemeClr val="tx1"/>
                </a:solidFill>
              </a:rPr>
              <a:t> </a:t>
            </a:r>
            <a:r>
              <a:rPr lang="en-US" b="1" dirty="0" err="1">
                <a:solidFill>
                  <a:schemeClr val="tx1"/>
                </a:solidFill>
              </a:rPr>
              <a:t>struktur</a:t>
            </a:r>
            <a:r>
              <a:rPr lang="en-US" b="1" dirty="0">
                <a:solidFill>
                  <a:schemeClr val="tx1"/>
                </a:solidFill>
              </a:rPr>
              <a:t> </a:t>
            </a:r>
            <a:r>
              <a:rPr lang="en-US" b="1" dirty="0" err="1">
                <a:solidFill>
                  <a:schemeClr val="tx1"/>
                </a:solidFill>
              </a:rPr>
              <a:t>organisasi</a:t>
            </a:r>
            <a:r>
              <a:rPr lang="en-US" b="1" dirty="0">
                <a:solidFill>
                  <a:schemeClr val="tx1"/>
                </a:solidFill>
              </a:rPr>
              <a:t> </a:t>
            </a:r>
            <a:r>
              <a:rPr lang="en-US" b="1" dirty="0" err="1">
                <a:solidFill>
                  <a:schemeClr val="tx1"/>
                </a:solidFill>
              </a:rPr>
              <a:t>sekolah</a:t>
            </a:r>
            <a:r>
              <a:rPr lang="en-US" b="1" dirty="0">
                <a:solidFill>
                  <a:schemeClr val="tx1"/>
                </a:solidFill>
              </a:rPr>
              <a:t> </a:t>
            </a:r>
            <a:r>
              <a:rPr lang="en-US" b="1" dirty="0" err="1">
                <a:solidFill>
                  <a:schemeClr val="tx1"/>
                </a:solidFill>
              </a:rPr>
              <a:t>cukup</a:t>
            </a:r>
            <a:r>
              <a:rPr lang="en-US" b="1" dirty="0">
                <a:solidFill>
                  <a:schemeClr val="tx1"/>
                </a:solidFill>
              </a:rPr>
              <a:t> </a:t>
            </a:r>
            <a:r>
              <a:rPr lang="en-US" b="1" dirty="0" err="1">
                <a:solidFill>
                  <a:schemeClr val="tx1"/>
                </a:solidFill>
              </a:rPr>
              <a:t>jelas</a:t>
            </a:r>
            <a:r>
              <a:rPr lang="en-US" b="1" dirty="0">
                <a:solidFill>
                  <a:schemeClr val="tx1"/>
                </a:solidFill>
              </a:rPr>
              <a:t>, </a:t>
            </a:r>
            <a:r>
              <a:rPr lang="en-US" b="1" dirty="0" err="1">
                <a:solidFill>
                  <a:schemeClr val="tx1"/>
                </a:solidFill>
              </a:rPr>
              <a:t>begitu</a:t>
            </a:r>
            <a:r>
              <a:rPr lang="en-US" b="1" dirty="0">
                <a:solidFill>
                  <a:schemeClr val="tx1"/>
                </a:solidFill>
              </a:rPr>
              <a:t> </a:t>
            </a:r>
            <a:r>
              <a:rPr lang="en-US" b="1" dirty="0" err="1">
                <a:solidFill>
                  <a:schemeClr val="tx1"/>
                </a:solidFill>
              </a:rPr>
              <a:t>juga</a:t>
            </a:r>
            <a:r>
              <a:rPr lang="en-US" b="1" dirty="0">
                <a:solidFill>
                  <a:schemeClr val="tx1"/>
                </a:solidFill>
              </a:rPr>
              <a:t> </a:t>
            </a:r>
            <a:r>
              <a:rPr lang="en-US" b="1" dirty="0" err="1">
                <a:solidFill>
                  <a:schemeClr val="tx1"/>
                </a:solidFill>
              </a:rPr>
              <a:t>dengan</a:t>
            </a:r>
            <a:r>
              <a:rPr lang="en-US" b="1" dirty="0">
                <a:solidFill>
                  <a:schemeClr val="tx1"/>
                </a:solidFill>
              </a:rPr>
              <a:t> </a:t>
            </a:r>
            <a:r>
              <a:rPr lang="en-US" b="1" dirty="0" err="1">
                <a:solidFill>
                  <a:schemeClr val="tx1"/>
                </a:solidFill>
              </a:rPr>
              <a:t>tanggungjawab</a:t>
            </a:r>
            <a:r>
              <a:rPr lang="en-US" b="1" dirty="0">
                <a:solidFill>
                  <a:schemeClr val="tx1"/>
                </a:solidFill>
              </a:rPr>
              <a:t> </a:t>
            </a:r>
            <a:r>
              <a:rPr lang="en-US" b="1" dirty="0" err="1">
                <a:solidFill>
                  <a:schemeClr val="tx1"/>
                </a:solidFill>
              </a:rPr>
              <a:t>dan</a:t>
            </a:r>
            <a:r>
              <a:rPr lang="en-US" b="1" dirty="0">
                <a:solidFill>
                  <a:schemeClr val="tx1"/>
                </a:solidFill>
              </a:rPr>
              <a:t> </a:t>
            </a:r>
            <a:r>
              <a:rPr lang="en-US" b="1" dirty="0" err="1">
                <a:solidFill>
                  <a:schemeClr val="tx1"/>
                </a:solidFill>
              </a:rPr>
              <a:t>pendelegasian</a:t>
            </a:r>
            <a:r>
              <a:rPr lang="en-US" b="1" dirty="0">
                <a:solidFill>
                  <a:schemeClr val="tx1"/>
                </a:solidFill>
              </a:rPr>
              <a:t> </a:t>
            </a:r>
            <a:r>
              <a:rPr lang="en-US" b="1" dirty="0" err="1">
                <a:solidFill>
                  <a:schemeClr val="tx1"/>
                </a:solidFill>
              </a:rPr>
              <a:t>wewenang</a:t>
            </a:r>
            <a:endParaRPr lang="en-US" b="1" dirty="0">
              <a:solidFill>
                <a:schemeClr val="tx1"/>
              </a:solidFill>
            </a:endParaRPr>
          </a:p>
          <a:p>
            <a:pPr>
              <a:lnSpc>
                <a:spcPct val="90000"/>
              </a:lnSpc>
            </a:pPr>
            <a:r>
              <a:rPr lang="en-US" b="1" dirty="0" err="1">
                <a:solidFill>
                  <a:schemeClr val="tx1"/>
                </a:solidFill>
              </a:rPr>
              <a:t>Mengatasi</a:t>
            </a:r>
            <a:r>
              <a:rPr lang="en-US" b="1" dirty="0">
                <a:solidFill>
                  <a:schemeClr val="tx1"/>
                </a:solidFill>
              </a:rPr>
              <a:t> </a:t>
            </a:r>
            <a:r>
              <a:rPr lang="en-US" b="1" dirty="0" err="1">
                <a:solidFill>
                  <a:schemeClr val="tx1"/>
                </a:solidFill>
              </a:rPr>
              <a:t>kendala-kendala</a:t>
            </a:r>
            <a:r>
              <a:rPr lang="en-US" b="1" dirty="0">
                <a:solidFill>
                  <a:schemeClr val="tx1"/>
                </a:solidFill>
              </a:rPr>
              <a:t> yang </a:t>
            </a:r>
            <a:r>
              <a:rPr lang="en-US" b="1" dirty="0" err="1">
                <a:solidFill>
                  <a:schemeClr val="tx1"/>
                </a:solidFill>
              </a:rPr>
              <a:t>timbul</a:t>
            </a:r>
            <a:r>
              <a:rPr lang="en-US" b="1" dirty="0">
                <a:solidFill>
                  <a:schemeClr val="tx1"/>
                </a:solidFill>
              </a:rPr>
              <a:t> </a:t>
            </a:r>
            <a:r>
              <a:rPr lang="en-US" b="1" dirty="0" err="1">
                <a:solidFill>
                  <a:schemeClr val="tx1"/>
                </a:solidFill>
              </a:rPr>
              <a:t>baik</a:t>
            </a:r>
            <a:r>
              <a:rPr lang="en-US" b="1" dirty="0">
                <a:solidFill>
                  <a:schemeClr val="tx1"/>
                </a:solidFill>
              </a:rPr>
              <a:t> </a:t>
            </a:r>
            <a:r>
              <a:rPr lang="en-US" b="1" dirty="0" err="1">
                <a:solidFill>
                  <a:schemeClr val="tx1"/>
                </a:solidFill>
              </a:rPr>
              <a:t>operasional</a:t>
            </a:r>
            <a:r>
              <a:rPr lang="en-US" b="1" dirty="0">
                <a:solidFill>
                  <a:schemeClr val="tx1"/>
                </a:solidFill>
              </a:rPr>
              <a:t> </a:t>
            </a:r>
            <a:r>
              <a:rPr lang="en-US" b="1" dirty="0" err="1">
                <a:solidFill>
                  <a:schemeClr val="tx1"/>
                </a:solidFill>
              </a:rPr>
              <a:t>maupun</a:t>
            </a:r>
            <a:r>
              <a:rPr lang="en-US" b="1" dirty="0">
                <a:solidFill>
                  <a:schemeClr val="tx1"/>
                </a:solidFill>
              </a:rPr>
              <a:t> </a:t>
            </a:r>
            <a:r>
              <a:rPr lang="en-US" b="1" dirty="0" err="1">
                <a:solidFill>
                  <a:schemeClr val="tx1"/>
                </a:solidFill>
              </a:rPr>
              <a:t>budaya</a:t>
            </a:r>
            <a:endParaRPr lang="en-US" b="1" dirty="0">
              <a:solidFill>
                <a:schemeClr val="tx1"/>
              </a:solidFill>
            </a:endParaRPr>
          </a:p>
          <a:p>
            <a:pPr>
              <a:lnSpc>
                <a:spcPct val="90000"/>
              </a:lnSpc>
            </a:pPr>
            <a:r>
              <a:rPr lang="en-US" b="1" dirty="0" err="1">
                <a:solidFill>
                  <a:schemeClr val="tx1"/>
                </a:solidFill>
              </a:rPr>
              <a:t>Mengembangkan</a:t>
            </a:r>
            <a:r>
              <a:rPr lang="en-US" b="1" dirty="0">
                <a:solidFill>
                  <a:schemeClr val="tx1"/>
                </a:solidFill>
              </a:rPr>
              <a:t> </a:t>
            </a:r>
            <a:r>
              <a:rPr lang="en-US" b="1" dirty="0" err="1">
                <a:solidFill>
                  <a:schemeClr val="tx1"/>
                </a:solidFill>
              </a:rPr>
              <a:t>tim-tim</a:t>
            </a:r>
            <a:r>
              <a:rPr lang="en-US" b="1" dirty="0">
                <a:solidFill>
                  <a:schemeClr val="tx1"/>
                </a:solidFill>
              </a:rPr>
              <a:t> </a:t>
            </a:r>
            <a:r>
              <a:rPr lang="en-US" b="1" dirty="0" err="1">
                <a:solidFill>
                  <a:schemeClr val="tx1"/>
                </a:solidFill>
              </a:rPr>
              <a:t>kerjasama</a:t>
            </a:r>
            <a:r>
              <a:rPr lang="en-US" b="1" dirty="0">
                <a:solidFill>
                  <a:schemeClr val="tx1"/>
                </a:solidFill>
              </a:rPr>
              <a:t> yang </a:t>
            </a:r>
            <a:r>
              <a:rPr lang="en-US" b="1" dirty="0" err="1">
                <a:solidFill>
                  <a:schemeClr val="tx1"/>
                </a:solidFill>
              </a:rPr>
              <a:t>efektif</a:t>
            </a:r>
            <a:r>
              <a:rPr lang="en-US" b="1" dirty="0">
                <a:solidFill>
                  <a:schemeClr val="tx1"/>
                </a:solidFill>
              </a:rPr>
              <a:t> </a:t>
            </a:r>
            <a:r>
              <a:rPr lang="en-US" b="1" dirty="0" err="1">
                <a:solidFill>
                  <a:schemeClr val="tx1"/>
                </a:solidFill>
              </a:rPr>
              <a:t>dan</a:t>
            </a:r>
            <a:r>
              <a:rPr lang="en-US" b="1" dirty="0">
                <a:solidFill>
                  <a:schemeClr val="tx1"/>
                </a:solidFill>
              </a:rPr>
              <a:t> </a:t>
            </a:r>
            <a:r>
              <a:rPr lang="en-US" b="1" dirty="0" err="1">
                <a:solidFill>
                  <a:schemeClr val="tx1"/>
                </a:solidFill>
              </a:rPr>
              <a:t>efisien</a:t>
            </a:r>
            <a:r>
              <a:rPr lang="en-US" b="1" dirty="0">
                <a:solidFill>
                  <a:schemeClr val="tx1"/>
                </a:solidFill>
              </a:rPr>
              <a:t> </a:t>
            </a:r>
            <a:r>
              <a:rPr lang="en-US" b="1" dirty="0" err="1">
                <a:solidFill>
                  <a:schemeClr val="tx1"/>
                </a:solidFill>
              </a:rPr>
              <a:t>dalam</a:t>
            </a:r>
            <a:r>
              <a:rPr lang="en-US" b="1" dirty="0">
                <a:solidFill>
                  <a:schemeClr val="tx1"/>
                </a:solidFill>
              </a:rPr>
              <a:t> </a:t>
            </a:r>
            <a:r>
              <a:rPr lang="en-US" b="1" dirty="0" err="1">
                <a:solidFill>
                  <a:schemeClr val="tx1"/>
                </a:solidFill>
              </a:rPr>
              <a:t>mengidentifikasi</a:t>
            </a:r>
            <a:r>
              <a:rPr lang="en-US" b="1" dirty="0">
                <a:solidFill>
                  <a:schemeClr val="tx1"/>
                </a:solidFill>
              </a:rPr>
              <a:t> </a:t>
            </a:r>
            <a:r>
              <a:rPr lang="en-US" b="1" dirty="0" err="1">
                <a:solidFill>
                  <a:schemeClr val="tx1"/>
                </a:solidFill>
              </a:rPr>
              <a:t>dan</a:t>
            </a:r>
            <a:r>
              <a:rPr lang="en-US" b="1" dirty="0">
                <a:solidFill>
                  <a:schemeClr val="tx1"/>
                </a:solidFill>
              </a:rPr>
              <a:t> </a:t>
            </a:r>
            <a:r>
              <a:rPr lang="en-US" b="1" dirty="0" err="1">
                <a:solidFill>
                  <a:schemeClr val="tx1"/>
                </a:solidFill>
              </a:rPr>
              <a:t>menyelesaikan</a:t>
            </a:r>
            <a:r>
              <a:rPr lang="en-US" b="1" dirty="0">
                <a:solidFill>
                  <a:schemeClr val="tx1"/>
                </a:solidFill>
              </a:rPr>
              <a:t> </a:t>
            </a:r>
            <a:r>
              <a:rPr lang="en-US" b="1" dirty="0" err="1">
                <a:solidFill>
                  <a:schemeClr val="tx1"/>
                </a:solidFill>
              </a:rPr>
              <a:t>masalah</a:t>
            </a:r>
            <a:endParaRPr lang="en-US" b="1" dirty="0">
              <a:solidFill>
                <a:schemeClr val="tx1"/>
              </a:solidFill>
            </a:endParaRPr>
          </a:p>
          <a:p>
            <a:pPr>
              <a:lnSpc>
                <a:spcPct val="90000"/>
              </a:lnSpc>
            </a:pPr>
            <a:r>
              <a:rPr lang="en-US" b="1" dirty="0" err="1">
                <a:solidFill>
                  <a:schemeClr val="tx1"/>
                </a:solidFill>
              </a:rPr>
              <a:t>Mengembangkan</a:t>
            </a:r>
            <a:r>
              <a:rPr lang="en-US" b="1" dirty="0">
                <a:solidFill>
                  <a:schemeClr val="tx1"/>
                </a:solidFill>
              </a:rPr>
              <a:t> </a:t>
            </a:r>
            <a:r>
              <a:rPr lang="en-US" b="1" dirty="0" err="1">
                <a:solidFill>
                  <a:schemeClr val="tx1"/>
                </a:solidFill>
              </a:rPr>
              <a:t>mekanisme</a:t>
            </a:r>
            <a:r>
              <a:rPr lang="en-US" b="1" dirty="0">
                <a:solidFill>
                  <a:schemeClr val="tx1"/>
                </a:solidFill>
              </a:rPr>
              <a:t> yang </a:t>
            </a:r>
            <a:r>
              <a:rPr lang="en-US" b="1" dirty="0" err="1">
                <a:solidFill>
                  <a:schemeClr val="tx1"/>
                </a:solidFill>
              </a:rPr>
              <a:t>sesuai</a:t>
            </a:r>
            <a:r>
              <a:rPr lang="en-US" b="1" dirty="0">
                <a:solidFill>
                  <a:schemeClr val="tx1"/>
                </a:solidFill>
              </a:rPr>
              <a:t> </a:t>
            </a:r>
            <a:r>
              <a:rPr lang="en-US" b="1" dirty="0" err="1">
                <a:solidFill>
                  <a:schemeClr val="tx1"/>
                </a:solidFill>
              </a:rPr>
              <a:t>untuk</a:t>
            </a:r>
            <a:r>
              <a:rPr lang="en-US" b="1" dirty="0">
                <a:solidFill>
                  <a:schemeClr val="tx1"/>
                </a:solidFill>
              </a:rPr>
              <a:t> </a:t>
            </a:r>
            <a:r>
              <a:rPr lang="en-US" b="1" dirty="0" err="1">
                <a:solidFill>
                  <a:schemeClr val="tx1"/>
                </a:solidFill>
              </a:rPr>
              <a:t>memonitoring</a:t>
            </a:r>
            <a:r>
              <a:rPr lang="en-US" b="1" dirty="0">
                <a:solidFill>
                  <a:schemeClr val="tx1"/>
                </a:solidFill>
              </a:rPr>
              <a:t> </a:t>
            </a:r>
            <a:r>
              <a:rPr lang="en-US" b="1" dirty="0" err="1">
                <a:solidFill>
                  <a:schemeClr val="tx1"/>
                </a:solidFill>
              </a:rPr>
              <a:t>dan</a:t>
            </a:r>
            <a:r>
              <a:rPr lang="en-US" b="1" dirty="0">
                <a:solidFill>
                  <a:schemeClr val="tx1"/>
                </a:solidFill>
              </a:rPr>
              <a:t> </a:t>
            </a:r>
            <a:r>
              <a:rPr lang="en-US" b="1" dirty="0" err="1">
                <a:solidFill>
                  <a:schemeClr val="tx1"/>
                </a:solidFill>
              </a:rPr>
              <a:t>menilai</a:t>
            </a:r>
            <a:r>
              <a:rPr lang="en-US" b="1" dirty="0">
                <a:solidFill>
                  <a:schemeClr val="tx1"/>
                </a:solidFill>
              </a:rPr>
              <a:t> </a:t>
            </a:r>
            <a:r>
              <a:rPr lang="en-US" b="1" dirty="0" err="1">
                <a:solidFill>
                  <a:schemeClr val="tx1"/>
                </a:solidFill>
              </a:rPr>
              <a:t>keberhasilan</a:t>
            </a:r>
            <a:endParaRPr lang="en-US" b="1" dirty="0">
              <a:solidFill>
                <a:schemeClr val="tx1"/>
              </a:solidFill>
            </a:endParaRPr>
          </a:p>
          <a:p>
            <a:pPr>
              <a:lnSpc>
                <a:spcPct val="90000"/>
              </a:lnSpc>
            </a:pPr>
            <a:endParaRPr lang="en-US" b="1" dirty="0">
              <a:solidFill>
                <a:schemeClr val="tx1"/>
              </a:solidFill>
            </a:endParaRPr>
          </a:p>
        </p:txBody>
      </p:sp>
    </p:spTree>
    <p:extLst>
      <p:ext uri="{BB962C8B-B14F-4D97-AF65-F5344CB8AC3E}">
        <p14:creationId xmlns:p14="http://schemas.microsoft.com/office/powerpoint/2010/main" val="193314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5C8C2C1-97FD-E569-7981-0AB7E1FEBDCE}"/>
              </a:ext>
            </a:extLst>
          </p:cNvPr>
          <p:cNvSpPr>
            <a:spLocks noGrp="1"/>
          </p:cNvSpPr>
          <p:nvPr>
            <p:ph type="title"/>
          </p:nvPr>
        </p:nvSpPr>
        <p:spPr>
          <a:xfrm>
            <a:off x="360965" y="479013"/>
            <a:ext cx="7649974" cy="1077218"/>
          </a:xfrm>
          <a:prstGeom prst="rect">
            <a:avLst/>
          </a:prstGeom>
        </p:spPr>
        <p:txBody>
          <a:bodyPr wrap="square">
            <a:spAutoFit/>
          </a:bodyPr>
          <a:lstStyle/>
          <a:p>
            <a:pPr marL="268288" indent="-268288" algn="l">
              <a:buFont typeface="Arial" panose="020B0604020202020204" pitchFamily="34" charset="0"/>
              <a:buChar char="•"/>
            </a:pPr>
            <a:r>
              <a:rPr lang="en-US" sz="3200" b="1" dirty="0" err="1">
                <a:solidFill>
                  <a:srgbClr val="FF0000"/>
                </a:solidFill>
              </a:rPr>
              <a:t>Keterampilan</a:t>
            </a:r>
            <a:r>
              <a:rPr lang="en-US" sz="3200" b="1" dirty="0">
                <a:solidFill>
                  <a:srgbClr val="FF0000"/>
                </a:solidFill>
              </a:rPr>
              <a:t> yang </a:t>
            </a:r>
            <a:r>
              <a:rPr lang="en-US" sz="3200" b="1" dirty="0" err="1">
                <a:solidFill>
                  <a:srgbClr val="FF0000"/>
                </a:solidFill>
              </a:rPr>
              <a:t>penting</a:t>
            </a:r>
            <a:r>
              <a:rPr lang="en-US" sz="3200" b="1" dirty="0">
                <a:solidFill>
                  <a:srgbClr val="FF0000"/>
                </a:solidFill>
              </a:rPr>
              <a:t> </a:t>
            </a:r>
            <a:r>
              <a:rPr lang="en-US" sz="3200" b="1" dirty="0" err="1">
                <a:solidFill>
                  <a:srgbClr val="FF0000"/>
                </a:solidFill>
              </a:rPr>
              <a:t>dimiliki</a:t>
            </a:r>
            <a:r>
              <a:rPr lang="en-US" sz="3200" b="1" dirty="0">
                <a:solidFill>
                  <a:srgbClr val="FF0000"/>
                </a:solidFill>
              </a:rPr>
              <a:t> </a:t>
            </a:r>
            <a:r>
              <a:rPr lang="en-US" sz="3200" b="1" dirty="0" err="1">
                <a:solidFill>
                  <a:srgbClr val="FF0000"/>
                </a:solidFill>
              </a:rPr>
              <a:t>oleh</a:t>
            </a:r>
            <a:r>
              <a:rPr lang="en-US" sz="3200" b="1" dirty="0">
                <a:solidFill>
                  <a:srgbClr val="FF0000"/>
                </a:solidFill>
              </a:rPr>
              <a:t> </a:t>
            </a:r>
            <a:r>
              <a:rPr lang="en-US" sz="3200" b="1" dirty="0" err="1">
                <a:solidFill>
                  <a:srgbClr val="FF0000"/>
                </a:solidFill>
              </a:rPr>
              <a:t>pemimpin</a:t>
            </a:r>
            <a:r>
              <a:rPr lang="en-US" sz="3200" b="1" dirty="0">
                <a:solidFill>
                  <a:srgbClr val="FF0000"/>
                </a:solidFill>
              </a:rPr>
              <a:t> agar </a:t>
            </a:r>
            <a:r>
              <a:rPr lang="en-US" sz="3200" b="1" dirty="0" err="1">
                <a:solidFill>
                  <a:srgbClr val="FF0000"/>
                </a:solidFill>
              </a:rPr>
              <a:t>berhasil</a:t>
            </a:r>
            <a:r>
              <a:rPr lang="en-US" sz="3200" b="1" dirty="0">
                <a:solidFill>
                  <a:srgbClr val="FF0000"/>
                </a:solidFill>
              </a:rPr>
              <a:t> </a:t>
            </a:r>
            <a:endParaRPr lang="en-US" sz="3200" dirty="0">
              <a:solidFill>
                <a:srgbClr val="FF0000"/>
              </a:solidFill>
            </a:endParaRPr>
          </a:p>
        </p:txBody>
      </p:sp>
      <p:sp>
        <p:nvSpPr>
          <p:cNvPr id="25" name="Rectangle 3">
            <a:extLst>
              <a:ext uri="{FF2B5EF4-FFF2-40B4-BE49-F238E27FC236}">
                <a16:creationId xmlns:a16="http://schemas.microsoft.com/office/drawing/2014/main" id="{15E98ED6-69E7-B494-4239-AF9E8A554F1C}"/>
              </a:ext>
            </a:extLst>
          </p:cNvPr>
          <p:cNvSpPr txBox="1">
            <a:spLocks noChangeArrowheads="1"/>
          </p:cNvSpPr>
          <p:nvPr/>
        </p:nvSpPr>
        <p:spPr>
          <a:xfrm>
            <a:off x="215559" y="1851118"/>
            <a:ext cx="3639223" cy="2723988"/>
          </a:xfrm>
          <a:prstGeom prst="rect">
            <a:avLst/>
          </a:prstGeom>
          <a:noFill/>
        </p:spPr>
        <p:txBody>
          <a:bodyPr/>
          <a:lst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a:lstStyle>
          <a:p>
            <a:r>
              <a:rPr lang="en-US" sz="2400" b="1" i="1" dirty="0">
                <a:latin typeface="Verdana" pitchFamily="34" charset="0"/>
              </a:rPr>
              <a:t>Communication</a:t>
            </a:r>
          </a:p>
          <a:p>
            <a:r>
              <a:rPr lang="en-US" sz="2400" b="1" i="1" dirty="0">
                <a:latin typeface="Verdana" pitchFamily="34" charset="0"/>
              </a:rPr>
              <a:t>Team Building</a:t>
            </a:r>
          </a:p>
          <a:p>
            <a:r>
              <a:rPr lang="en-US" sz="2400" b="1" i="1" dirty="0">
                <a:latin typeface="Verdana" pitchFamily="34" charset="0"/>
              </a:rPr>
              <a:t>Measurement</a:t>
            </a:r>
          </a:p>
          <a:p>
            <a:r>
              <a:rPr lang="en-US" sz="2400" b="1" i="1" dirty="0">
                <a:latin typeface="Verdana" pitchFamily="34" charset="0"/>
              </a:rPr>
              <a:t>Facilitation</a:t>
            </a:r>
          </a:p>
          <a:p>
            <a:r>
              <a:rPr lang="en-US" sz="2400" b="1" i="1" dirty="0">
                <a:latin typeface="Verdana" pitchFamily="34" charset="0"/>
              </a:rPr>
              <a:t>Teaching</a:t>
            </a:r>
          </a:p>
        </p:txBody>
      </p:sp>
      <p:sp>
        <p:nvSpPr>
          <p:cNvPr id="26" name="Rectangle 4">
            <a:extLst>
              <a:ext uri="{FF2B5EF4-FFF2-40B4-BE49-F238E27FC236}">
                <a16:creationId xmlns:a16="http://schemas.microsoft.com/office/drawing/2014/main" id="{8B035A75-2782-62EE-4D9D-F2B89D215754}"/>
              </a:ext>
            </a:extLst>
          </p:cNvPr>
          <p:cNvSpPr txBox="1">
            <a:spLocks noChangeArrowheads="1"/>
          </p:cNvSpPr>
          <p:nvPr/>
        </p:nvSpPr>
        <p:spPr>
          <a:xfrm>
            <a:off x="3854782" y="1851117"/>
            <a:ext cx="3976663" cy="2238211"/>
          </a:xfrm>
          <a:prstGeom prst="rect">
            <a:avLst/>
          </a:prstGeom>
          <a:noFill/>
        </p:spPr>
        <p:txBody>
          <a:bodyPr/>
          <a:lst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a:lstStyle>
          <a:p>
            <a:r>
              <a:rPr lang="en-US" sz="2400" b="1" i="1" dirty="0">
                <a:latin typeface="Verdana" pitchFamily="34" charset="0"/>
              </a:rPr>
              <a:t>Decision-Making</a:t>
            </a:r>
          </a:p>
          <a:p>
            <a:r>
              <a:rPr lang="en-US" sz="2400" b="1" i="1" dirty="0">
                <a:latin typeface="Verdana" pitchFamily="34" charset="0"/>
              </a:rPr>
              <a:t> Strategic Planning</a:t>
            </a:r>
          </a:p>
          <a:p>
            <a:r>
              <a:rPr lang="en-US" sz="2400" b="1" i="1" dirty="0">
                <a:latin typeface="Verdana" pitchFamily="34" charset="0"/>
              </a:rPr>
              <a:t> Self-Management</a:t>
            </a:r>
          </a:p>
          <a:p>
            <a:r>
              <a:rPr lang="en-US" sz="2400" b="1" i="1" dirty="0">
                <a:latin typeface="Verdana" pitchFamily="34" charset="0"/>
              </a:rPr>
              <a:t> Empowerment</a:t>
            </a:r>
          </a:p>
          <a:p>
            <a:endParaRPr lang="en-US" sz="2400" b="1" dirty="0">
              <a:latin typeface="Verdana" pitchFamily="34" charset="0"/>
            </a:endParaRPr>
          </a:p>
        </p:txBody>
      </p:sp>
      <p:pic>
        <p:nvPicPr>
          <p:cNvPr id="2050" name="Picture 2" descr="5 Hal Penting Bagi Pemimpin untuk Membangun Integritas di Tempat Kerja -  ekosuhas.com">
            <a:extLst>
              <a:ext uri="{FF2B5EF4-FFF2-40B4-BE49-F238E27FC236}">
                <a16:creationId xmlns:a16="http://schemas.microsoft.com/office/drawing/2014/main" id="{EA7101D1-291B-2E73-9F62-B6FF7049C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1445" y="1851117"/>
            <a:ext cx="4274415" cy="337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60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5">
            <a:extLst>
              <a:ext uri="{FF2B5EF4-FFF2-40B4-BE49-F238E27FC236}">
                <a16:creationId xmlns:a16="http://schemas.microsoft.com/office/drawing/2014/main" id="{1B7B88F8-FFCD-4F53-A532-66E467F5AE12}"/>
              </a:ext>
            </a:extLst>
          </p:cNvPr>
          <p:cNvPicPr>
            <a:picLocks noChangeAspect="1"/>
          </p:cNvPicPr>
          <p:nvPr/>
        </p:nvPicPr>
        <p:blipFill>
          <a:blip r:embed="rId2">
            <a:extLst>
              <a:ext uri="{837473B0-CC2E-450A-ABE3-18F120FF3D39}">
                <a1611:picAttrSrcUrl xmlns:a1611="http://schemas.microsoft.com/office/drawing/2016/11/main" r:id="rId3"/>
              </a:ext>
            </a:extLst>
          </a:blip>
          <a:srcRect l="16540" r="16540"/>
          <a:stretch>
            <a:fillRect/>
          </a:stretch>
        </p:blipFill>
        <p:spPr>
          <a:xfrm>
            <a:off x="6728791" y="660952"/>
            <a:ext cx="5300317" cy="5536096"/>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
        <p:nvSpPr>
          <p:cNvPr id="14" name="Rectangle 13">
            <a:extLst>
              <a:ext uri="{FF2B5EF4-FFF2-40B4-BE49-F238E27FC236}">
                <a16:creationId xmlns:a16="http://schemas.microsoft.com/office/drawing/2014/main" id="{42A80862-2C2B-8E63-7B00-4E55244DAC19}"/>
              </a:ext>
            </a:extLst>
          </p:cNvPr>
          <p:cNvSpPr/>
          <p:nvPr/>
        </p:nvSpPr>
        <p:spPr>
          <a:xfrm>
            <a:off x="351735" y="758266"/>
            <a:ext cx="6208091" cy="5016758"/>
          </a:xfrm>
          <a:prstGeom prst="rect">
            <a:avLst/>
          </a:prstGeom>
        </p:spPr>
        <p:txBody>
          <a:bodyPr wrap="square">
            <a:spAutoFit/>
          </a:bodyPr>
          <a:lstStyle/>
          <a:p>
            <a:pPr marL="342900" indent="-342900">
              <a:buBlip>
                <a:blip r:embed="rId4"/>
              </a:buBlip>
            </a:pPr>
            <a:r>
              <a:rPr lang="en-US" sz="3200" b="1" dirty="0" err="1">
                <a:solidFill>
                  <a:srgbClr val="92D050"/>
                </a:solidFill>
                <a:latin typeface="Monotype Corsiva" panose="03010101010201010101" pitchFamily="66" charset="0"/>
              </a:rPr>
              <a:t>Kepemimpinan</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sesungguhnya</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tidak</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ditentukan</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oleh</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pangkat</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atau</a:t>
            </a:r>
            <a:r>
              <a:rPr lang="en-US" sz="3200" b="1" dirty="0">
                <a:solidFill>
                  <a:srgbClr val="92D050"/>
                </a:solidFill>
                <a:latin typeface="Monotype Corsiva" panose="03010101010201010101" pitchFamily="66" charset="0"/>
              </a:rPr>
              <a:t> pun </a:t>
            </a:r>
            <a:r>
              <a:rPr lang="en-US" sz="3200" b="1" dirty="0" err="1">
                <a:solidFill>
                  <a:srgbClr val="92D050"/>
                </a:solidFill>
                <a:latin typeface="Monotype Corsiva" panose="03010101010201010101" pitchFamily="66" charset="0"/>
              </a:rPr>
              <a:t>jabatan</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seseorang</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Kepemimpinan</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adalah</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sesuatu</a:t>
            </a:r>
            <a:r>
              <a:rPr lang="en-US" sz="3200" b="1" dirty="0">
                <a:solidFill>
                  <a:srgbClr val="92D050"/>
                </a:solidFill>
                <a:latin typeface="Monotype Corsiva" panose="03010101010201010101" pitchFamily="66" charset="0"/>
              </a:rPr>
              <a:t> yang </a:t>
            </a:r>
            <a:r>
              <a:rPr lang="en-US" sz="3200" b="1" dirty="0" err="1">
                <a:solidFill>
                  <a:srgbClr val="92D050"/>
                </a:solidFill>
                <a:latin typeface="Monotype Corsiva" panose="03010101010201010101" pitchFamily="66" charset="0"/>
              </a:rPr>
              <a:t>muncul</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dari</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dalam</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dan</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merupakan</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buah</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dari</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keputusan</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seseorang</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untuk</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mau</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menjadi</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pemimpin</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baik</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bagi</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dirinya</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sendiri</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bagi</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keluarganya</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bagi</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lingkungan</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pekerjaannya</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maupun</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bagi</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lingkungan</a:t>
            </a:r>
            <a:r>
              <a:rPr lang="en-US" sz="3200" b="1" dirty="0">
                <a:solidFill>
                  <a:srgbClr val="92D050"/>
                </a:solidFill>
                <a:latin typeface="Monotype Corsiva" panose="03010101010201010101" pitchFamily="66" charset="0"/>
              </a:rPr>
              <a:t> social </a:t>
            </a:r>
            <a:r>
              <a:rPr lang="en-US" sz="3200" b="1" dirty="0" err="1">
                <a:solidFill>
                  <a:srgbClr val="92D050"/>
                </a:solidFill>
                <a:latin typeface="Monotype Corsiva" panose="03010101010201010101" pitchFamily="66" charset="0"/>
              </a:rPr>
              <a:t>dan</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bahkan</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bagi</a:t>
            </a:r>
            <a:r>
              <a:rPr lang="en-US" sz="3200" b="1" dirty="0">
                <a:solidFill>
                  <a:srgbClr val="92D050"/>
                </a:solidFill>
                <a:latin typeface="Monotype Corsiva" panose="03010101010201010101" pitchFamily="66" charset="0"/>
              </a:rPr>
              <a:t> </a:t>
            </a:r>
            <a:r>
              <a:rPr lang="en-US" sz="3200" b="1" dirty="0" err="1">
                <a:solidFill>
                  <a:srgbClr val="92D050"/>
                </a:solidFill>
                <a:latin typeface="Monotype Corsiva" panose="03010101010201010101" pitchFamily="66" charset="0"/>
              </a:rPr>
              <a:t>negerinya</a:t>
            </a:r>
            <a:r>
              <a:rPr lang="en-US" sz="3200" b="1" dirty="0">
                <a:solidFill>
                  <a:srgbClr val="92D050"/>
                </a:solidFill>
                <a:latin typeface="Monotype Corsiva" panose="03010101010201010101" pitchFamily="66" charset="0"/>
              </a:rPr>
              <a:t>.</a:t>
            </a:r>
          </a:p>
        </p:txBody>
      </p:sp>
    </p:spTree>
    <p:extLst>
      <p:ext uri="{BB962C8B-B14F-4D97-AF65-F5344CB8AC3E}">
        <p14:creationId xmlns:p14="http://schemas.microsoft.com/office/powerpoint/2010/main" val="362284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530450" y="1249860"/>
            <a:ext cx="4949324" cy="2084716"/>
          </a:xfrm>
        </p:spPr>
        <p:txBody>
          <a:bodyPr>
            <a:normAutofit/>
          </a:bodyPr>
          <a:lstStyle/>
          <a:p>
            <a:pPr algn="ctr"/>
            <a:r>
              <a:rPr lang="en-US" sz="5400" b="1" dirty="0"/>
              <a:t>Thank you</a:t>
            </a:r>
          </a:p>
        </p:txBody>
      </p:sp>
      <p:sp useBgFill="1">
        <p:nvSpPr>
          <p:cNvPr id="3" name="Subtitle 2" descr="Tag=AccentColor&#10;Flavor=Light&#10;Target=Text"/>
          <p:cNvSpPr>
            <a:spLocks noGrp="1"/>
          </p:cNvSpPr>
          <p:nvPr>
            <p:ph type="subTitle" idx="1"/>
          </p:nvPr>
        </p:nvSpPr>
        <p:spPr>
          <a:xfrm>
            <a:off x="1451113" y="3564410"/>
            <a:ext cx="4550262" cy="1152939"/>
          </a:xfrm>
        </p:spPr>
        <p:txBody>
          <a:bodyPr>
            <a:normAutofit/>
          </a:bodyPr>
          <a:lstStyle/>
          <a:p>
            <a:pPr marL="0" indent="0">
              <a:buNone/>
            </a:pPr>
            <a:r>
              <a:rPr lang="en-US" sz="2000" dirty="0" err="1"/>
              <a:t>Zulkarnain</a:t>
            </a:r>
            <a:r>
              <a:rPr lang="en-US" sz="2000" dirty="0"/>
              <a:t> </a:t>
            </a:r>
            <a:r>
              <a:rPr lang="en-US" sz="2000" dirty="0" err="1"/>
              <a:t>Lubis</a:t>
            </a:r>
            <a:endParaRPr lang="en-US" sz="2000" dirty="0"/>
          </a:p>
          <a:p>
            <a:pPr marL="0" indent="0">
              <a:buNone/>
            </a:pPr>
            <a:r>
              <a:rPr lang="en-US" sz="2000" dirty="0">
                <a:hlinkClick r:id="rId3"/>
              </a:rPr>
              <a:t>prof.zulkarnain@gmail.com</a:t>
            </a:r>
            <a:endParaRPr lang="en-US" sz="2000" dirty="0"/>
          </a:p>
          <a:p>
            <a:pPr marL="0" indent="0">
              <a:buNone/>
            </a:pPr>
            <a:r>
              <a:rPr lang="en-US" sz="2000" dirty="0"/>
              <a:t>082277096951</a:t>
            </a:r>
          </a:p>
        </p:txBody>
      </p:sp>
      <p:pic>
        <p:nvPicPr>
          <p:cNvPr id="27" name="Picture Placeholder 26">
            <a:extLst>
              <a:ext uri="{FF2B5EF4-FFF2-40B4-BE49-F238E27FC236}">
                <a16:creationId xmlns:a16="http://schemas.microsoft.com/office/drawing/2014/main" id="{A97AB64B-A0F9-4E12-6FE5-D265A7A364CB}"/>
              </a:ext>
            </a:extLst>
          </p:cNvPr>
          <p:cNvPicPr>
            <a:picLocks noGrp="1" noChangeAspect="1"/>
          </p:cNvPicPr>
          <p:nvPr>
            <p:ph type="pic" sz="quarter" idx="13"/>
          </p:nvPr>
        </p:nvPicPr>
        <p:blipFill>
          <a:blip r:embed="rId4"/>
          <a:srcRect t="3322" b="3322"/>
          <a:stretch>
            <a:fillRect/>
          </a:stretch>
        </p:blipFill>
        <p:spPr>
          <a:xfrm>
            <a:off x="6944909" y="367748"/>
            <a:ext cx="4842899" cy="6152322"/>
          </a:xfrm>
          <a:prstGeom prst="can">
            <a:avLst/>
          </a:prstGeom>
        </p:spPr>
      </p:pic>
      <p:pic>
        <p:nvPicPr>
          <p:cNvPr id="29" name="Graphic 28" descr="Email">
            <a:extLst>
              <a:ext uri="{FF2B5EF4-FFF2-40B4-BE49-F238E27FC236}">
                <a16:creationId xmlns:a16="http://schemas.microsoft.com/office/drawing/2014/main" id="{16589ACB-6A35-D667-508A-F0351CB98F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960" y="3806685"/>
            <a:ext cx="595055" cy="469607"/>
          </a:xfrm>
          <a:prstGeom prst="rect">
            <a:avLst/>
          </a:prstGeom>
        </p:spPr>
      </p:pic>
      <p:pic>
        <p:nvPicPr>
          <p:cNvPr id="31" name="Graphic 30" descr="Receiver">
            <a:extLst>
              <a:ext uri="{FF2B5EF4-FFF2-40B4-BE49-F238E27FC236}">
                <a16:creationId xmlns:a16="http://schemas.microsoft.com/office/drawing/2014/main" id="{E548CAAE-46F2-CDF5-FACE-B254221D7E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6455" y="4266353"/>
            <a:ext cx="595055" cy="469607"/>
          </a:xfrm>
          <a:prstGeom prst="rect">
            <a:avLst/>
          </a:prstGeom>
        </p:spPr>
      </p:pic>
    </p:spTree>
    <p:extLst>
      <p:ext uri="{BB962C8B-B14F-4D97-AF65-F5344CB8AC3E}">
        <p14:creationId xmlns:p14="http://schemas.microsoft.com/office/powerpoint/2010/main" val="426850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olumns of a building">
            <a:extLst>
              <a:ext uri="{FF2B5EF4-FFF2-40B4-BE49-F238E27FC236}">
                <a16:creationId xmlns:a16="http://schemas.microsoft.com/office/drawing/2014/main" id="{33786277-6117-4641-89DC-E8379977D4A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908611" y="3633702"/>
            <a:ext cx="3767328" cy="3218688"/>
          </a:xfrm>
        </p:spPr>
      </p:pic>
      <p:pic>
        <p:nvPicPr>
          <p:cNvPr id="22" name="Picture Placeholder 21" descr="A picture containing scale, device, black">
            <a:extLst>
              <a:ext uri="{FF2B5EF4-FFF2-40B4-BE49-F238E27FC236}">
                <a16:creationId xmlns:a16="http://schemas.microsoft.com/office/drawing/2014/main" id="{EE77850E-49BA-44A1-9A18-EE71EFA40396}"/>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val="0"/>
              </a:ext>
            </a:extLst>
          </a:blip>
          <a:srcRect/>
          <a:stretch/>
        </p:blipFill>
        <p:spPr>
          <a:xfrm>
            <a:off x="4684634" y="3635534"/>
            <a:ext cx="3767328" cy="3218688"/>
          </a:xfrm>
        </p:spPr>
      </p:pic>
      <p:pic>
        <p:nvPicPr>
          <p:cNvPr id="12" name="Picture Placeholder 11" descr="Close-up of books on shelves">
            <a:extLst>
              <a:ext uri="{FF2B5EF4-FFF2-40B4-BE49-F238E27FC236}">
                <a16:creationId xmlns:a16="http://schemas.microsoft.com/office/drawing/2014/main" id="{C0E293C3-D9F5-4C15-A4C1-CFB86EA2DA2C}"/>
              </a:ext>
            </a:extLst>
          </p:cNvPr>
          <p:cNvPicPr>
            <a:picLocks noGrp="1" noChangeAspect="1"/>
          </p:cNvPicPr>
          <p:nvPr>
            <p:ph type="pic" sz="quarter" idx="12"/>
          </p:nvPr>
        </p:nvPicPr>
        <p:blipFill rotWithShape="1">
          <a:blip r:embed="rId5" cstate="screen">
            <a:extLst>
              <a:ext uri="{28A0092B-C50C-407E-A947-70E740481C1C}">
                <a14:useLocalDpi xmlns:a14="http://schemas.microsoft.com/office/drawing/2010/main" val="0"/>
              </a:ext>
            </a:extLst>
          </a:blip>
          <a:srcRect/>
          <a:stretch/>
        </p:blipFill>
        <p:spPr>
          <a:xfrm>
            <a:off x="8424672" y="3639312"/>
            <a:ext cx="3767328" cy="3218688"/>
          </a:xfrm>
        </p:spPr>
      </p:pic>
      <p:sp>
        <p:nvSpPr>
          <p:cNvPr id="10" name="TextBox 9">
            <a:extLst>
              <a:ext uri="{FF2B5EF4-FFF2-40B4-BE49-F238E27FC236}">
                <a16:creationId xmlns:a16="http://schemas.microsoft.com/office/drawing/2014/main" id="{25A204CC-4133-E80E-F168-CCD5A4AED961}"/>
              </a:ext>
            </a:extLst>
          </p:cNvPr>
          <p:cNvSpPr txBox="1"/>
          <p:nvPr/>
        </p:nvSpPr>
        <p:spPr>
          <a:xfrm>
            <a:off x="908611" y="1033851"/>
            <a:ext cx="5859704" cy="523220"/>
          </a:xfrm>
          <a:prstGeom prst="rect">
            <a:avLst/>
          </a:prstGeom>
          <a:noFill/>
        </p:spPr>
        <p:txBody>
          <a:bodyPr wrap="square">
            <a:spAutoFit/>
          </a:bodyPr>
          <a:lstStyle/>
          <a:p>
            <a:pPr marL="347663" lvl="1" indent="-288925"/>
            <a:r>
              <a:rPr lang="en-US" sz="2800" b="1" kern="0" dirty="0">
                <a:solidFill>
                  <a:srgbClr val="FFFF00"/>
                </a:solidFill>
              </a:rPr>
              <a:t>Quality  (</a:t>
            </a:r>
            <a:r>
              <a:rPr lang="en-US" sz="2800" b="1" kern="0" dirty="0" err="1">
                <a:solidFill>
                  <a:srgbClr val="FFFF00"/>
                </a:solidFill>
              </a:rPr>
              <a:t>kualitas</a:t>
            </a:r>
            <a:r>
              <a:rPr lang="en-US" sz="2800" b="1" kern="0" dirty="0">
                <a:solidFill>
                  <a:srgbClr val="FFFF00"/>
                </a:solidFill>
              </a:rPr>
              <a:t> </a:t>
            </a:r>
            <a:r>
              <a:rPr lang="en-US" sz="2800" b="1" kern="0" dirty="0" err="1">
                <a:solidFill>
                  <a:srgbClr val="FFFF00"/>
                </a:solidFill>
              </a:rPr>
              <a:t>kepemimpinan</a:t>
            </a:r>
            <a:r>
              <a:rPr lang="en-US" sz="2800" b="1" kern="0" dirty="0">
                <a:solidFill>
                  <a:srgbClr val="FFFF00"/>
                </a:solidFill>
              </a:rPr>
              <a:t>)</a:t>
            </a:r>
          </a:p>
        </p:txBody>
      </p:sp>
      <p:sp>
        <p:nvSpPr>
          <p:cNvPr id="11" name="Rectangle 10">
            <a:extLst>
              <a:ext uri="{FF2B5EF4-FFF2-40B4-BE49-F238E27FC236}">
                <a16:creationId xmlns:a16="http://schemas.microsoft.com/office/drawing/2014/main" id="{F2D759E0-6898-54B5-F475-B1E78C024B69}"/>
              </a:ext>
            </a:extLst>
          </p:cNvPr>
          <p:cNvSpPr/>
          <p:nvPr/>
        </p:nvSpPr>
        <p:spPr>
          <a:xfrm>
            <a:off x="1409625" y="1618607"/>
            <a:ext cx="4785691" cy="1200329"/>
          </a:xfrm>
          <a:prstGeom prst="rect">
            <a:avLst/>
          </a:prstGeom>
          <a:ln>
            <a:solidFill>
              <a:srgbClr val="006666"/>
            </a:solidFill>
          </a:ln>
        </p:spPr>
        <p:txBody>
          <a:bodyPr wrap="square">
            <a:spAutoFit/>
          </a:bodyPr>
          <a:lstStyle/>
          <a:p>
            <a:r>
              <a:rPr lang="en-US" sz="2400" b="1" kern="0" dirty="0">
                <a:solidFill>
                  <a:srgbClr val="FF0000"/>
                </a:solidFill>
                <a:latin typeface="Arial" panose="020B0604020202020204" pitchFamily="34" charset="0"/>
                <a:cs typeface="Arial" panose="020B0604020202020204" pitchFamily="34" charset="0"/>
              </a:rPr>
              <a:t>Gaya </a:t>
            </a:r>
            <a:r>
              <a:rPr lang="en-US" sz="2400" b="1" kern="0" dirty="0" err="1">
                <a:solidFill>
                  <a:srgbClr val="FF0000"/>
                </a:solidFill>
                <a:latin typeface="Arial" panose="020B0604020202020204" pitchFamily="34" charset="0"/>
                <a:cs typeface="Arial" panose="020B0604020202020204" pitchFamily="34" charset="0"/>
              </a:rPr>
              <a:t>kepemimpinan</a:t>
            </a:r>
            <a:r>
              <a:rPr lang="en-US" sz="2400" b="1" kern="0" dirty="0">
                <a:solidFill>
                  <a:srgbClr val="FF0000"/>
                </a:solidFill>
                <a:latin typeface="Arial" panose="020B0604020202020204" pitchFamily="34" charset="0"/>
                <a:cs typeface="Arial" panose="020B0604020202020204" pitchFamily="34" charset="0"/>
              </a:rPr>
              <a:t>, </a:t>
            </a:r>
            <a:r>
              <a:rPr lang="en-US" sz="2400" b="1" kern="0" dirty="0" err="1">
                <a:solidFill>
                  <a:srgbClr val="FF0000"/>
                </a:solidFill>
                <a:latin typeface="Arial" panose="020B0604020202020204" pitchFamily="34" charset="0"/>
                <a:cs typeface="Arial" panose="020B0604020202020204" pitchFamily="34" charset="0"/>
              </a:rPr>
              <a:t>aspek</a:t>
            </a:r>
            <a:r>
              <a:rPr lang="en-US" sz="2400" b="1" kern="0" dirty="0">
                <a:solidFill>
                  <a:srgbClr val="FF0000"/>
                </a:solidFill>
                <a:latin typeface="Arial" panose="020B0604020202020204" pitchFamily="34" charset="0"/>
                <a:cs typeface="Arial" panose="020B0604020202020204" pitchFamily="34" charset="0"/>
              </a:rPr>
              <a:t> visioner, </a:t>
            </a:r>
            <a:r>
              <a:rPr lang="en-US" sz="2400" b="1" kern="0" dirty="0" err="1">
                <a:solidFill>
                  <a:srgbClr val="FF0000"/>
                </a:solidFill>
                <a:latin typeface="Arial" panose="020B0604020202020204" pitchFamily="34" charset="0"/>
                <a:cs typeface="Arial" panose="020B0604020202020204" pitchFamily="34" charset="0"/>
              </a:rPr>
              <a:t>kemampuan</a:t>
            </a:r>
            <a:r>
              <a:rPr lang="en-US" sz="2400" b="1" kern="0" dirty="0">
                <a:solidFill>
                  <a:srgbClr val="FF0000"/>
                </a:solidFill>
                <a:latin typeface="Arial" panose="020B0604020202020204" pitchFamily="34" charset="0"/>
                <a:cs typeface="Arial" panose="020B0604020202020204" pitchFamily="34" charset="0"/>
              </a:rPr>
              <a:t> </a:t>
            </a:r>
            <a:r>
              <a:rPr lang="en-US" sz="2400" b="1" kern="0" dirty="0" err="1">
                <a:solidFill>
                  <a:srgbClr val="FF0000"/>
                </a:solidFill>
                <a:latin typeface="Arial" panose="020B0604020202020204" pitchFamily="34" charset="0"/>
                <a:cs typeface="Arial" panose="020B0604020202020204" pitchFamily="34" charset="0"/>
              </a:rPr>
              <a:t>manajerial</a:t>
            </a:r>
            <a:endParaRPr lang="en-US" sz="2400" dirty="0">
              <a:solidFill>
                <a:srgbClr val="FF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980CCE8-1631-4693-80F7-9F7D67A60F66}"/>
              </a:ext>
            </a:extLst>
          </p:cNvPr>
          <p:cNvSpPr txBox="1"/>
          <p:nvPr/>
        </p:nvSpPr>
        <p:spPr>
          <a:xfrm>
            <a:off x="6914509" y="1887397"/>
            <a:ext cx="4979542" cy="584775"/>
          </a:xfrm>
          <a:prstGeom prst="rect">
            <a:avLst/>
          </a:prstGeom>
          <a:noFill/>
        </p:spPr>
        <p:txBody>
          <a:bodyPr wrap="square">
            <a:spAutoFit/>
          </a:bodyPr>
          <a:lstStyle/>
          <a:p>
            <a:pPr algn="ctr"/>
            <a:r>
              <a:rPr lang="en-US" sz="3200" b="1" dirty="0" err="1"/>
              <a:t>Kepemimpinan</a:t>
            </a:r>
            <a:r>
              <a:rPr lang="en-US" sz="3200" b="1" dirty="0"/>
              <a:t> </a:t>
            </a:r>
            <a:r>
              <a:rPr lang="en-US" sz="3200" b="1" dirty="0" err="1"/>
              <a:t>Bermutu</a:t>
            </a:r>
            <a:endParaRPr lang="en-US" sz="3200" dirty="0"/>
          </a:p>
        </p:txBody>
      </p:sp>
      <p:sp>
        <p:nvSpPr>
          <p:cNvPr id="19" name="Arrow: Right 18">
            <a:extLst>
              <a:ext uri="{FF2B5EF4-FFF2-40B4-BE49-F238E27FC236}">
                <a16:creationId xmlns:a16="http://schemas.microsoft.com/office/drawing/2014/main" id="{D7CF700A-3CB3-0809-4F72-CEC4B5443F0D}"/>
              </a:ext>
            </a:extLst>
          </p:cNvPr>
          <p:cNvSpPr/>
          <p:nvPr/>
        </p:nvSpPr>
        <p:spPr>
          <a:xfrm>
            <a:off x="6339155" y="1965370"/>
            <a:ext cx="750014" cy="506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CFDB6AF-AF5A-724E-DE61-62D053552776}"/>
              </a:ext>
            </a:extLst>
          </p:cNvPr>
          <p:cNvSpPr txBox="1"/>
          <p:nvPr/>
        </p:nvSpPr>
        <p:spPr>
          <a:xfrm>
            <a:off x="1143000" y="257135"/>
            <a:ext cx="1371600" cy="523220"/>
          </a:xfrm>
          <a:prstGeom prst="rect">
            <a:avLst/>
          </a:prstGeom>
          <a:noFill/>
        </p:spPr>
        <p:txBody>
          <a:bodyPr wrap="square">
            <a:spAutoFit/>
          </a:bodyPr>
          <a:lstStyle/>
          <a:p>
            <a:r>
              <a:rPr lang="en-US" sz="2800" b="1" kern="0" dirty="0"/>
              <a:t>Q ke-2 </a:t>
            </a:r>
            <a:endParaRPr lang="en-US" sz="2800" dirty="0"/>
          </a:p>
        </p:txBody>
      </p:sp>
    </p:spTree>
    <p:extLst>
      <p:ext uri="{BB962C8B-B14F-4D97-AF65-F5344CB8AC3E}">
        <p14:creationId xmlns:p14="http://schemas.microsoft.com/office/powerpoint/2010/main" val="402585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cycle against the wall">
            <a:extLst>
              <a:ext uri="{FF2B5EF4-FFF2-40B4-BE49-F238E27FC236}">
                <a16:creationId xmlns:a16="http://schemas.microsoft.com/office/drawing/2014/main" id="{E2266ACB-9EA5-4492-8AC3-72830A579538}"/>
              </a:ext>
            </a:extLst>
          </p:cNvPr>
          <p:cNvPicPr>
            <a:picLocks noChangeAspect="1"/>
          </p:cNvPicPr>
          <p:nvPr/>
        </p:nvPicPr>
        <p:blipFill rotWithShape="1">
          <a:blip r:embed="rId3"/>
          <a:srcRect t="51810" r="33638" b="2"/>
          <a:stretch/>
        </p:blipFill>
        <p:spPr>
          <a:xfrm>
            <a:off x="6458827" y="2107098"/>
            <a:ext cx="5652054" cy="3667535"/>
          </a:xfrm>
          <a:prstGeom prst="rect">
            <a:avLst/>
          </a:prstGeom>
          <a:ln>
            <a:noFill/>
          </a:ln>
          <a:effectLst>
            <a:outerShdw blurRad="76200" dist="63500" dir="5040000" algn="tl" rotWithShape="0">
              <a:srgbClr val="000000">
                <a:alpha val="41000"/>
              </a:srgbClr>
            </a:outerShdw>
          </a:effectLst>
        </p:spPr>
      </p:pic>
      <p:sp>
        <p:nvSpPr>
          <p:cNvPr id="11" name="Content Placeholder 10">
            <a:extLst>
              <a:ext uri="{FF2B5EF4-FFF2-40B4-BE49-F238E27FC236}">
                <a16:creationId xmlns:a16="http://schemas.microsoft.com/office/drawing/2014/main" id="{1DB746D3-B0FE-9561-8CF4-B63F823D8483}"/>
              </a:ext>
            </a:extLst>
          </p:cNvPr>
          <p:cNvSpPr>
            <a:spLocks noGrp="1"/>
          </p:cNvSpPr>
          <p:nvPr>
            <p:ph sz="half" idx="1"/>
          </p:nvPr>
        </p:nvSpPr>
        <p:spPr>
          <a:xfrm>
            <a:off x="661001" y="2097160"/>
            <a:ext cx="5434999" cy="3667536"/>
          </a:xfrm>
        </p:spPr>
        <p:txBody>
          <a:bodyPr>
            <a:noAutofit/>
          </a:bodyPr>
          <a:lstStyle/>
          <a:p>
            <a:pPr>
              <a:lnSpc>
                <a:spcPct val="100000"/>
              </a:lnSpc>
            </a:pPr>
            <a:r>
              <a:rPr lang="id-ID" sz="2400" b="1" dirty="0">
                <a:solidFill>
                  <a:schemeClr val="tx1"/>
                </a:solidFill>
                <a:effectLst/>
              </a:rPr>
              <a:t>Filosofi Organisasi </a:t>
            </a:r>
            <a:endParaRPr lang="en-US" sz="2400" b="1" dirty="0">
              <a:solidFill>
                <a:schemeClr val="tx1"/>
              </a:solidFill>
              <a:effectLst/>
            </a:endParaRPr>
          </a:p>
          <a:p>
            <a:pPr>
              <a:lnSpc>
                <a:spcPct val="100000"/>
              </a:lnSpc>
            </a:pPr>
            <a:r>
              <a:rPr lang="en-US" sz="2400" b="1" dirty="0" err="1">
                <a:solidFill>
                  <a:schemeClr val="tx1"/>
                </a:solidFill>
                <a:effectLst/>
              </a:rPr>
              <a:t>Visi</a:t>
            </a:r>
            <a:endParaRPr lang="en-US" sz="2400" b="1" dirty="0">
              <a:solidFill>
                <a:schemeClr val="tx1"/>
              </a:solidFill>
              <a:effectLst/>
            </a:endParaRPr>
          </a:p>
          <a:p>
            <a:pPr>
              <a:lnSpc>
                <a:spcPct val="100000"/>
              </a:lnSpc>
            </a:pPr>
            <a:r>
              <a:rPr lang="en-US" sz="2400" b="1" dirty="0" err="1">
                <a:solidFill>
                  <a:schemeClr val="tx1"/>
                </a:solidFill>
                <a:effectLst/>
              </a:rPr>
              <a:t>Misi</a:t>
            </a:r>
            <a:endParaRPr lang="en-US" sz="2400" b="1" dirty="0">
              <a:solidFill>
                <a:schemeClr val="tx1"/>
              </a:solidFill>
              <a:effectLst/>
            </a:endParaRPr>
          </a:p>
          <a:p>
            <a:pPr>
              <a:lnSpc>
                <a:spcPct val="100000"/>
              </a:lnSpc>
            </a:pPr>
            <a:r>
              <a:rPr lang="en-US" sz="2400" b="1" dirty="0">
                <a:solidFill>
                  <a:schemeClr val="tx1"/>
                </a:solidFill>
                <a:effectLst/>
              </a:rPr>
              <a:t>Nilai-Nilai (Values)</a:t>
            </a:r>
          </a:p>
          <a:p>
            <a:pPr>
              <a:lnSpc>
                <a:spcPct val="100000"/>
              </a:lnSpc>
            </a:pPr>
            <a:r>
              <a:rPr lang="en-US" sz="2400" b="1" dirty="0" err="1">
                <a:solidFill>
                  <a:schemeClr val="tx1"/>
                </a:solidFill>
                <a:effectLst/>
              </a:rPr>
              <a:t>Kebijakan</a:t>
            </a:r>
            <a:r>
              <a:rPr lang="en-US" sz="2400" b="1" dirty="0">
                <a:solidFill>
                  <a:schemeClr val="tx1"/>
                </a:solidFill>
                <a:effectLst/>
              </a:rPr>
              <a:t> (Policy)</a:t>
            </a:r>
          </a:p>
          <a:p>
            <a:pPr>
              <a:lnSpc>
                <a:spcPct val="100000"/>
              </a:lnSpc>
            </a:pPr>
            <a:r>
              <a:rPr lang="en-US" sz="2400" b="1" dirty="0" err="1">
                <a:solidFill>
                  <a:schemeClr val="tx1"/>
                </a:solidFill>
                <a:effectLst/>
              </a:rPr>
              <a:t>Tujuan-tujuan</a:t>
            </a:r>
            <a:r>
              <a:rPr lang="en-US" sz="2400" b="1" dirty="0">
                <a:solidFill>
                  <a:schemeClr val="tx1"/>
                </a:solidFill>
                <a:effectLst/>
              </a:rPr>
              <a:t> </a:t>
            </a:r>
            <a:r>
              <a:rPr lang="en-US" sz="2400" b="1" dirty="0" err="1">
                <a:solidFill>
                  <a:schemeClr val="tx1"/>
                </a:solidFill>
                <a:effectLst/>
              </a:rPr>
              <a:t>organisasi</a:t>
            </a:r>
            <a:endParaRPr lang="en-US" sz="2400" b="1" dirty="0">
              <a:solidFill>
                <a:schemeClr val="tx1"/>
              </a:solidFill>
              <a:effectLst/>
            </a:endParaRPr>
          </a:p>
          <a:p>
            <a:pPr>
              <a:lnSpc>
                <a:spcPct val="100000"/>
              </a:lnSpc>
            </a:pPr>
            <a:r>
              <a:rPr lang="en-US" sz="2400" b="1" dirty="0" err="1">
                <a:solidFill>
                  <a:schemeClr val="tx1"/>
                </a:solidFill>
                <a:effectLst/>
              </a:rPr>
              <a:t>Metodologi</a:t>
            </a:r>
            <a:endParaRPr lang="en-US" sz="2400" b="1" dirty="0">
              <a:solidFill>
                <a:schemeClr val="tx1"/>
              </a:solidFill>
              <a:effectLst/>
            </a:endParaRPr>
          </a:p>
          <a:p>
            <a:pPr marL="36900" indent="0">
              <a:buNone/>
            </a:pPr>
            <a:endParaRPr lang="en-US" sz="2400" dirty="0">
              <a:solidFill>
                <a:schemeClr val="tx1"/>
              </a:solidFill>
              <a:effectLst/>
            </a:endParaRPr>
          </a:p>
        </p:txBody>
      </p:sp>
      <p:sp>
        <p:nvSpPr>
          <p:cNvPr id="12" name="Title 12">
            <a:extLst>
              <a:ext uri="{FF2B5EF4-FFF2-40B4-BE49-F238E27FC236}">
                <a16:creationId xmlns:a16="http://schemas.microsoft.com/office/drawing/2014/main" id="{F1B48994-3809-F345-0004-F7EEC18D2940}"/>
              </a:ext>
            </a:extLst>
          </p:cNvPr>
          <p:cNvSpPr>
            <a:spLocks noGrp="1"/>
          </p:cNvSpPr>
          <p:nvPr>
            <p:ph type="title"/>
          </p:nvPr>
        </p:nvSpPr>
        <p:spPr>
          <a:xfrm>
            <a:off x="298175" y="245165"/>
            <a:ext cx="6160652" cy="805532"/>
          </a:xfrm>
        </p:spPr>
        <p:txBody>
          <a:bodyPr>
            <a:normAutofit fontScale="90000"/>
          </a:bodyPr>
          <a:lstStyle/>
          <a:p>
            <a:pPr algn="ctr"/>
            <a:r>
              <a:rPr lang="en-US" sz="4800" b="1" dirty="0" err="1">
                <a:solidFill>
                  <a:srgbClr val="FFFF00"/>
                </a:solidFill>
              </a:rPr>
              <a:t>Kepemimpinan</a:t>
            </a:r>
            <a:r>
              <a:rPr lang="en-US" sz="4800" b="1" dirty="0">
                <a:solidFill>
                  <a:srgbClr val="FFFF00"/>
                </a:solidFill>
              </a:rPr>
              <a:t> </a:t>
            </a:r>
            <a:r>
              <a:rPr lang="en-US" sz="4800" b="1" dirty="0" err="1">
                <a:solidFill>
                  <a:srgbClr val="FFFF00"/>
                </a:solidFill>
              </a:rPr>
              <a:t>Bermutu</a:t>
            </a:r>
            <a:endParaRPr lang="en-US" sz="4800" b="1" dirty="0">
              <a:solidFill>
                <a:srgbClr val="FFFF00"/>
              </a:solidFill>
            </a:endParaRPr>
          </a:p>
        </p:txBody>
      </p:sp>
      <p:sp>
        <p:nvSpPr>
          <p:cNvPr id="13" name="TextBox 12">
            <a:extLst>
              <a:ext uri="{FF2B5EF4-FFF2-40B4-BE49-F238E27FC236}">
                <a16:creationId xmlns:a16="http://schemas.microsoft.com/office/drawing/2014/main" id="{6C6E0859-148B-1435-E322-270E8A31A6AB}"/>
              </a:ext>
            </a:extLst>
          </p:cNvPr>
          <p:cNvSpPr txBox="1"/>
          <p:nvPr/>
        </p:nvSpPr>
        <p:spPr>
          <a:xfrm>
            <a:off x="298175" y="1259419"/>
            <a:ext cx="6341164" cy="523220"/>
          </a:xfrm>
          <a:prstGeom prst="rect">
            <a:avLst/>
          </a:prstGeom>
          <a:noFill/>
        </p:spPr>
        <p:txBody>
          <a:bodyPr wrap="square" rtlCol="0">
            <a:spAutoFit/>
          </a:bodyPr>
          <a:lstStyle/>
          <a:p>
            <a:pPr marL="571500" indent="-571500" algn="ctr">
              <a:buClr>
                <a:srgbClr val="FF0000"/>
              </a:buClr>
              <a:buFont typeface="Arial" panose="020B0604020202020204" pitchFamily="34" charset="0"/>
              <a:buChar char="֍"/>
            </a:pPr>
            <a:r>
              <a:rPr lang="en-US" sz="2800" b="1" dirty="0">
                <a:solidFill>
                  <a:srgbClr val="FF0000"/>
                </a:solidFill>
              </a:rPr>
              <a:t>7 </a:t>
            </a:r>
            <a:r>
              <a:rPr lang="en-US" sz="2800" b="1" dirty="0" err="1">
                <a:solidFill>
                  <a:srgbClr val="FF0000"/>
                </a:solidFill>
              </a:rPr>
              <a:t>hal</a:t>
            </a:r>
            <a:r>
              <a:rPr lang="en-US" sz="2800" b="1" dirty="0">
                <a:solidFill>
                  <a:srgbClr val="FF0000"/>
                </a:solidFill>
              </a:rPr>
              <a:t> yang </a:t>
            </a:r>
            <a:r>
              <a:rPr lang="en-US" sz="2800" b="1" dirty="0" err="1">
                <a:solidFill>
                  <a:srgbClr val="FF0000"/>
                </a:solidFill>
              </a:rPr>
              <a:t>harus</a:t>
            </a:r>
            <a:r>
              <a:rPr lang="en-US" sz="2800" b="1" dirty="0">
                <a:solidFill>
                  <a:srgbClr val="FF0000"/>
                </a:solidFill>
              </a:rPr>
              <a:t> </a:t>
            </a:r>
            <a:r>
              <a:rPr lang="en-US" sz="2800" b="1" dirty="0" err="1">
                <a:solidFill>
                  <a:srgbClr val="FF0000"/>
                </a:solidFill>
              </a:rPr>
              <a:t>dikuasai</a:t>
            </a:r>
            <a:endParaRPr lang="en-US" sz="2800" b="1" dirty="0">
              <a:solidFill>
                <a:srgbClr val="FF0000"/>
              </a:solidFill>
            </a:endParaRPr>
          </a:p>
        </p:txBody>
      </p:sp>
    </p:spTree>
    <p:extLst>
      <p:ext uri="{BB962C8B-B14F-4D97-AF65-F5344CB8AC3E}">
        <p14:creationId xmlns:p14="http://schemas.microsoft.com/office/powerpoint/2010/main" val="91405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688" y="304800"/>
            <a:ext cx="7300912" cy="1981200"/>
          </a:xfrm>
        </p:spPr>
        <p:txBody>
          <a:bodyPr>
            <a:noAutofit/>
          </a:bodyPr>
          <a:lstStyle/>
          <a:p>
            <a:pPr marL="571500" indent="-571500">
              <a:buClr>
                <a:srgbClr val="008000"/>
              </a:buClr>
              <a:buFont typeface="Corbel" panose="020B0503020204020204" pitchFamily="34" charset="0"/>
              <a:buChar char="❶"/>
            </a:pPr>
            <a:r>
              <a:rPr lang="id-ID" sz="4400" b="1" dirty="0">
                <a:solidFill>
                  <a:schemeClr val="accent4">
                    <a:lumMod val="50000"/>
                  </a:schemeClr>
                </a:solidFill>
              </a:rPr>
              <a:t>Filosofi Organisasi</a:t>
            </a:r>
            <a:r>
              <a:rPr lang="en-US" sz="4400" b="1" dirty="0">
                <a:solidFill>
                  <a:schemeClr val="accent4">
                    <a:lumMod val="50000"/>
                  </a:schemeClr>
                </a:solidFill>
              </a:rPr>
              <a:t>: </a:t>
            </a:r>
            <a:br>
              <a:rPr lang="en-US" b="1" dirty="0">
                <a:solidFill>
                  <a:schemeClr val="bg1"/>
                </a:solidFill>
              </a:rPr>
            </a:br>
            <a:r>
              <a:rPr lang="id-ID" sz="3600" b="1" dirty="0">
                <a:solidFill>
                  <a:srgbClr val="008000"/>
                </a:solidFill>
                <a:latin typeface="Monotype Corsiva" panose="03010101010201010101" pitchFamily="66" charset="0"/>
              </a:rPr>
              <a:t>Mengapa organisasi yang dipimpinnya ini ada dan untuk apa ? </a:t>
            </a:r>
            <a:endParaRPr lang="en-US" b="1" dirty="0">
              <a:solidFill>
                <a:srgbClr val="008000"/>
              </a:solidFill>
              <a:latin typeface="Monotype Corsiva" panose="03010101010201010101" pitchFamily="66" charset="0"/>
            </a:endParaRPr>
          </a:p>
        </p:txBody>
      </p:sp>
      <p:sp>
        <p:nvSpPr>
          <p:cNvPr id="3" name="Content Placeholder 2"/>
          <p:cNvSpPr>
            <a:spLocks noGrp="1"/>
          </p:cNvSpPr>
          <p:nvPr>
            <p:ph idx="1"/>
          </p:nvPr>
        </p:nvSpPr>
        <p:spPr>
          <a:xfrm>
            <a:off x="5078896" y="2484438"/>
            <a:ext cx="6787746" cy="3011901"/>
          </a:xfrm>
        </p:spPr>
        <p:txBody>
          <a:bodyPr>
            <a:normAutofit lnSpcReduction="10000"/>
          </a:bodyPr>
          <a:lstStyle/>
          <a:p>
            <a:r>
              <a:rPr lang="id-ID" sz="2400" dirty="0">
                <a:latin typeface="Arial" panose="020B0604020202020204" pitchFamily="34" charset="0"/>
                <a:cs typeface="Arial" panose="020B0604020202020204" pitchFamily="34" charset="0"/>
              </a:rPr>
              <a:t>Jawaban terhadap pertanyaan yang sangat mendasar ini perlu dikuasai secara baik oleh semua orang yang memegang tampuk kepemimpinan dari suatu organisasi. </a:t>
            </a:r>
            <a:endParaRPr lang="en-US" sz="2400" dirty="0">
              <a:latin typeface="Arial" panose="020B0604020202020204" pitchFamily="34" charset="0"/>
              <a:cs typeface="Arial" panose="020B0604020202020204" pitchFamily="34" charset="0"/>
            </a:endParaRPr>
          </a:p>
          <a:p>
            <a:r>
              <a:rPr lang="id-ID" sz="2400" dirty="0">
                <a:latin typeface="Arial" panose="020B0604020202020204" pitchFamily="34" charset="0"/>
                <a:cs typeface="Arial" panose="020B0604020202020204" pitchFamily="34" charset="0"/>
              </a:rPr>
              <a:t>Tanpa menguasai jawabannya secara baik diragukan apakah mereka akan mampu mengarahkan orang-orang lain dalam organisasi itu ke tujuan yang seharusnya</a:t>
            </a:r>
            <a:endParaRPr lang="en-US" sz="2400" dirty="0">
              <a:latin typeface="Arial" panose="020B0604020202020204" pitchFamily="34" charset="0"/>
              <a:cs typeface="Arial" panose="020B0604020202020204" pitchFamily="34" charset="0"/>
            </a:endParaRPr>
          </a:p>
        </p:txBody>
      </p:sp>
      <p:pic>
        <p:nvPicPr>
          <p:cNvPr id="7170" name="Picture 2" descr="Hasil gambar untuk gambar lucu filosofi organisasi "/>
          <p:cNvPicPr>
            <a:picLocks noChangeAspect="1" noChangeArrowheads="1"/>
          </p:cNvPicPr>
          <p:nvPr/>
        </p:nvPicPr>
        <p:blipFill rotWithShape="1">
          <a:blip r:embed="rId2">
            <a:extLst>
              <a:ext uri="{28A0092B-C50C-407E-A947-70E740481C1C}">
                <a14:useLocalDpi xmlns:a14="http://schemas.microsoft.com/office/drawing/2010/main" val="0"/>
              </a:ext>
            </a:extLst>
          </a:blip>
          <a:srcRect t="32944" r="53125"/>
          <a:stretch/>
        </p:blipFill>
        <p:spPr bwMode="auto">
          <a:xfrm rot="1012078">
            <a:off x="871538" y="1199492"/>
            <a:ext cx="3486150" cy="4281488"/>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1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9" y="120184"/>
            <a:ext cx="8320220" cy="1768251"/>
          </a:xfrm>
        </p:spPr>
        <p:txBody>
          <a:bodyPr>
            <a:normAutofit fontScale="90000"/>
          </a:bodyPr>
          <a:lstStyle/>
          <a:p>
            <a:pPr marL="571500" indent="-571500">
              <a:buClr>
                <a:srgbClr val="0000CC"/>
              </a:buClr>
              <a:buFont typeface="Corbel" panose="020B0503020204020204" pitchFamily="34" charset="0"/>
              <a:buChar char="❷"/>
            </a:pPr>
            <a:r>
              <a:rPr lang="en-US" sz="4400" b="1" dirty="0" err="1">
                <a:solidFill>
                  <a:srgbClr val="00B0F0"/>
                </a:solidFill>
              </a:rPr>
              <a:t>Visi</a:t>
            </a:r>
            <a:r>
              <a:rPr lang="en-US" sz="4400" b="1" dirty="0">
                <a:solidFill>
                  <a:srgbClr val="00B0F0"/>
                </a:solidFill>
              </a:rPr>
              <a:t>; </a:t>
            </a:r>
            <a:br>
              <a:rPr lang="en-US" sz="4400" b="1" dirty="0">
                <a:solidFill>
                  <a:schemeClr val="bg1"/>
                </a:solidFill>
              </a:rPr>
            </a:br>
            <a:r>
              <a:rPr lang="id-ID" sz="3600" b="1" dirty="0">
                <a:solidFill>
                  <a:srgbClr val="FF6600"/>
                </a:solidFill>
                <a:latin typeface="Monotype Corsiva" panose="03010101010201010101" pitchFamily="66" charset="0"/>
              </a:rPr>
              <a:t>Akan menjadi organisasi yang bagaimanakah organisasi itu di masa depan ? </a:t>
            </a:r>
            <a:endParaRPr lang="en-US" sz="3600" b="1" dirty="0">
              <a:solidFill>
                <a:srgbClr val="FF6600"/>
              </a:solidFill>
              <a:latin typeface="Monotype Corsiva" panose="03010101010201010101" pitchFamily="66" charset="0"/>
            </a:endParaRPr>
          </a:p>
        </p:txBody>
      </p:sp>
      <p:pic>
        <p:nvPicPr>
          <p:cNvPr id="8194"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83405">
            <a:off x="8780681" y="877837"/>
            <a:ext cx="2770066" cy="3624741"/>
          </a:xfrm>
          <a:prstGeom prst="rect">
            <a:avLst/>
          </a:prstGeom>
          <a:noFill/>
          <a:scene3d>
            <a:camera prst="perspectiveHeroicExtremeLeftFacing"/>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28600" y="1984130"/>
            <a:ext cx="8398565" cy="4413905"/>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a:lstStyle>
          <a:p>
            <a:r>
              <a:rPr lang="id-ID" dirty="0">
                <a:solidFill>
                  <a:schemeClr val="tx2">
                    <a:lumMod val="50000"/>
                  </a:schemeClr>
                </a:solidFill>
                <a:latin typeface="Arial" pitchFamily="34" charset="0"/>
                <a:cs typeface="Arial" pitchFamily="34" charset="0"/>
              </a:rPr>
              <a:t>Orang-orang yang memegang kepemimpinan perlu memiliki pandangan jauh ke depan tentang organisasinya</a:t>
            </a:r>
            <a:endParaRPr lang="en-US" dirty="0">
              <a:solidFill>
                <a:schemeClr val="tx2">
                  <a:lumMod val="50000"/>
                </a:schemeClr>
              </a:solidFill>
              <a:latin typeface="Arial" pitchFamily="34" charset="0"/>
              <a:cs typeface="Arial" pitchFamily="34" charset="0"/>
            </a:endParaRPr>
          </a:p>
          <a:p>
            <a:r>
              <a:rPr lang="en-US" dirty="0">
                <a:solidFill>
                  <a:schemeClr val="tx2">
                    <a:lumMod val="50000"/>
                  </a:schemeClr>
                </a:solidFill>
                <a:latin typeface="Arial" pitchFamily="34" charset="0"/>
                <a:cs typeface="Arial" pitchFamily="34" charset="0"/>
              </a:rPr>
              <a:t>M</a:t>
            </a:r>
            <a:r>
              <a:rPr lang="id-ID" dirty="0">
                <a:solidFill>
                  <a:schemeClr val="tx2">
                    <a:lumMod val="50000"/>
                  </a:schemeClr>
                </a:solidFill>
                <a:latin typeface="Arial" pitchFamily="34" charset="0"/>
                <a:cs typeface="Arial" pitchFamily="34" charset="0"/>
              </a:rPr>
              <a:t>ereka ingin mengembangkan organisasinya itu menjadi organisasi yang bagaimana, yang mampu berfungsi apa dan bagaimana, yang mampu memproduksi benda dan jasa apa dan yang bagaimana, serta untuk dapat disajikan kepada siapa </a:t>
            </a:r>
            <a:endParaRPr lang="en-US" dirty="0">
              <a:solidFill>
                <a:schemeClr val="tx2">
                  <a:lumMod val="50000"/>
                </a:schemeClr>
              </a:solidFill>
              <a:latin typeface="Arial" pitchFamily="34" charset="0"/>
              <a:cs typeface="Arial" pitchFamily="34" charset="0"/>
            </a:endParaRPr>
          </a:p>
          <a:p>
            <a:r>
              <a:rPr lang="id-ID" dirty="0">
                <a:solidFill>
                  <a:schemeClr val="tx2">
                    <a:lumMod val="50000"/>
                  </a:schemeClr>
                </a:solidFill>
                <a:latin typeface="Arial" pitchFamily="34" charset="0"/>
                <a:cs typeface="Arial" pitchFamily="34" charset="0"/>
              </a:rPr>
              <a:t>Visi ini seharusnya berjangka panjang, misalnya 10 tahun atau 25 tahun ke dapan, agar dapat memfasilitasi usaha-usaha perbaikan mutu kinerja yang berkelanjutan</a:t>
            </a:r>
            <a:endParaRPr lang="en-US"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53878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212" y="196802"/>
            <a:ext cx="8229600" cy="1498600"/>
          </a:xfrm>
        </p:spPr>
        <p:txBody>
          <a:bodyPr>
            <a:normAutofit fontScale="90000"/>
          </a:bodyPr>
          <a:lstStyle/>
          <a:p>
            <a:pPr marL="571500" indent="-571500">
              <a:buClr>
                <a:srgbClr val="CC00CC"/>
              </a:buClr>
              <a:buFont typeface="Corbel" panose="020B0503020204020204" pitchFamily="34" charset="0"/>
              <a:buChar char="❸"/>
            </a:pPr>
            <a:r>
              <a:rPr lang="en-US" b="1" dirty="0" err="1">
                <a:solidFill>
                  <a:srgbClr val="CC00CC"/>
                </a:solidFill>
              </a:rPr>
              <a:t>Misi</a:t>
            </a:r>
            <a:r>
              <a:rPr lang="en-US" b="1" dirty="0">
                <a:solidFill>
                  <a:srgbClr val="CC00CC"/>
                </a:solidFill>
              </a:rPr>
              <a:t>:</a:t>
            </a:r>
            <a:r>
              <a:rPr lang="id-ID" dirty="0">
                <a:solidFill>
                  <a:srgbClr val="CC00CC"/>
                </a:solidFill>
              </a:rPr>
              <a:t> </a:t>
            </a:r>
            <a:br>
              <a:rPr lang="en-US" sz="4900" dirty="0"/>
            </a:br>
            <a:r>
              <a:rPr lang="id-ID" sz="3600" b="1" dirty="0">
                <a:solidFill>
                  <a:srgbClr val="CC00CC"/>
                </a:solidFill>
                <a:latin typeface="Monotype Corsiva" panose="03010101010201010101" pitchFamily="66" charset="0"/>
              </a:rPr>
              <a:t>Mengapa kita ada dalam organisasi ini ? Apa tugas yang harus kita lakukan ? </a:t>
            </a:r>
            <a:endParaRPr lang="en-US" sz="2800" b="1" dirty="0">
              <a:solidFill>
                <a:srgbClr val="CC00CC"/>
              </a:solidFill>
              <a:latin typeface="Monotype Corsiva" panose="03010101010201010101" pitchFamily="66" charset="0"/>
            </a:endParaRPr>
          </a:p>
        </p:txBody>
      </p:sp>
      <p:pic>
        <p:nvPicPr>
          <p:cNvPr id="9218" name="Picture 2" descr="Gambar terkait"/>
          <p:cNvPicPr>
            <a:picLocks noChangeAspect="1" noChangeArrowheads="1"/>
          </p:cNvPicPr>
          <p:nvPr/>
        </p:nvPicPr>
        <p:blipFill rotWithShape="1">
          <a:blip r:embed="rId2">
            <a:extLst>
              <a:ext uri="{28A0092B-C50C-407E-A947-70E740481C1C}">
                <a14:useLocalDpi xmlns:a14="http://schemas.microsoft.com/office/drawing/2010/main" val="0"/>
              </a:ext>
            </a:extLst>
          </a:blip>
          <a:srcRect l="26583" t="5818" r="4917"/>
          <a:stretch/>
        </p:blipFill>
        <p:spPr bwMode="auto">
          <a:xfrm rot="20820677" flipH="1">
            <a:off x="373508" y="478027"/>
            <a:ext cx="3030829" cy="4641538"/>
          </a:xfrm>
          <a:prstGeom prst="rect">
            <a:avLst/>
          </a:prstGeom>
          <a:noFill/>
          <a:scene3d>
            <a:camera prst="perspectiveContrastingRightFacing"/>
            <a:lightRig rig="threePt" dir="t"/>
          </a:scene3d>
          <a:sp3d>
            <a:bevelT/>
          </a:sp3d>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429000" y="1832162"/>
            <a:ext cx="8582025" cy="486001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a:lstStyle>
          <a:p>
            <a:r>
              <a:rPr lang="id-ID" dirty="0">
                <a:latin typeface="Arial" panose="020B0604020202020204" pitchFamily="34" charset="0"/>
                <a:cs typeface="Arial" panose="020B0604020202020204" pitchFamily="34" charset="0"/>
              </a:rPr>
              <a:t>Jawaban terhadap pertanyaan-pertanyaan ini berkaitan dengan visi</a:t>
            </a:r>
            <a:r>
              <a:rPr lang="en-US" dirty="0">
                <a:latin typeface="Arial" panose="020B0604020202020204" pitchFamily="34" charset="0"/>
                <a:cs typeface="Arial" panose="020B0604020202020204" pitchFamily="34" charset="0"/>
              </a:rPr>
              <a:t>, </a:t>
            </a:r>
          </a:p>
          <a:p>
            <a:pPr lvl="1"/>
            <a:r>
              <a:rPr lang="en-US" sz="2800" dirty="0">
                <a:latin typeface="Arial" panose="020B0604020202020204" pitchFamily="34" charset="0"/>
                <a:cs typeface="Arial" panose="020B0604020202020204" pitchFamily="34" charset="0"/>
              </a:rPr>
              <a:t>b</a:t>
            </a:r>
            <a:r>
              <a:rPr lang="id-ID" sz="2800" dirty="0">
                <a:latin typeface="Arial" panose="020B0604020202020204" pitchFamily="34" charset="0"/>
                <a:cs typeface="Arial" panose="020B0604020202020204" pitchFamily="34" charset="0"/>
              </a:rPr>
              <a:t>agaimana visi akan dapat diwujudkan ?  </a:t>
            </a:r>
            <a:endParaRPr lang="en-US" sz="2800" dirty="0">
              <a:latin typeface="Arial" panose="020B0604020202020204" pitchFamily="34" charset="0"/>
              <a:cs typeface="Arial" panose="020B0604020202020204" pitchFamily="34" charset="0"/>
            </a:endParaRPr>
          </a:p>
          <a:p>
            <a:pPr lvl="1"/>
            <a:r>
              <a:rPr lang="id-ID" sz="2800" dirty="0">
                <a:latin typeface="Arial" panose="020B0604020202020204" pitchFamily="34" charset="0"/>
                <a:cs typeface="Arial" panose="020B0604020202020204" pitchFamily="34" charset="0"/>
              </a:rPr>
              <a:t>Tugas-tugas pokok apakah yang harus dilakukan oleh organisasi agar visi atau kondisi masa depan organisasi dapat diwujudkan. </a:t>
            </a:r>
            <a:endParaRPr lang="en-US" sz="2800" dirty="0">
              <a:latin typeface="Arial" panose="020B0604020202020204" pitchFamily="34" charset="0"/>
              <a:cs typeface="Arial" panose="020B0604020202020204" pitchFamily="34" charset="0"/>
            </a:endParaRPr>
          </a:p>
          <a:p>
            <a:r>
              <a:rPr lang="id-ID" dirty="0">
                <a:latin typeface="Arial" panose="020B0604020202020204" pitchFamily="34" charset="0"/>
                <a:cs typeface="Arial" panose="020B0604020202020204" pitchFamily="34" charset="0"/>
              </a:rPr>
              <a:t>Rumusan tentang misi organisasi seharusnya dapat dikuasai dengan baik dan jelas oleh orang-orang yang memegang kepemimpinan agar mereka dapat memberi arahan yang benar dan jelas kepada orang-orang lain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63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85" y="411385"/>
            <a:ext cx="8229600" cy="1143000"/>
          </a:xfrm>
        </p:spPr>
        <p:txBody>
          <a:bodyPr>
            <a:normAutofit/>
          </a:bodyPr>
          <a:lstStyle/>
          <a:p>
            <a:pPr marL="571500" indent="-571500">
              <a:buClr>
                <a:srgbClr val="FF0000"/>
              </a:buClr>
              <a:buFont typeface="Corbel" panose="020B0503020204020204" pitchFamily="34" charset="0"/>
              <a:buChar char="❹"/>
            </a:pPr>
            <a:r>
              <a:rPr lang="en-US" sz="4400" b="1" dirty="0" err="1">
                <a:solidFill>
                  <a:srgbClr val="00B0F0"/>
                </a:solidFill>
              </a:rPr>
              <a:t>Nilai-Nilai</a:t>
            </a:r>
            <a:r>
              <a:rPr lang="en-US" sz="4400" b="1" dirty="0">
                <a:solidFill>
                  <a:srgbClr val="00B0F0"/>
                </a:solidFill>
              </a:rPr>
              <a:t> (Values)</a:t>
            </a:r>
            <a:endParaRPr lang="en-US" sz="4400" dirty="0">
              <a:solidFill>
                <a:srgbClr val="00B0F0"/>
              </a:solidFill>
            </a:endParaRPr>
          </a:p>
        </p:txBody>
      </p:sp>
      <p:sp>
        <p:nvSpPr>
          <p:cNvPr id="3" name="Content Placeholder 2"/>
          <p:cNvSpPr>
            <a:spLocks noGrp="1"/>
          </p:cNvSpPr>
          <p:nvPr>
            <p:ph idx="1"/>
          </p:nvPr>
        </p:nvSpPr>
        <p:spPr>
          <a:xfrm>
            <a:off x="516834" y="1616528"/>
            <a:ext cx="7056783" cy="3624943"/>
          </a:xfrm>
        </p:spPr>
        <p:txBody>
          <a:bodyPr>
            <a:normAutofit fontScale="92500"/>
          </a:bodyPr>
          <a:lstStyle/>
          <a:p>
            <a:pPr lvl="0"/>
            <a:r>
              <a:rPr lang="id-ID" sz="3600" dirty="0">
                <a:latin typeface="Arial" panose="020B0604020202020204" pitchFamily="34" charset="0"/>
                <a:cs typeface="Arial" panose="020B0604020202020204" pitchFamily="34" charset="0"/>
              </a:rPr>
              <a:t>Prinsip-prinsip apa yang diyakini sebagai kebenaran yang berfungsi sebagai pedoman dalam menjalankan tugas organisasi, dan ingin agar orang lain dalam organisasi juga mengadopsi prinsip-prinsip tersebut. </a:t>
            </a:r>
            <a:endParaRPr lang="en-US" sz="3600" dirty="0">
              <a:latin typeface="Arial" panose="020B0604020202020204" pitchFamily="34" charset="0"/>
              <a:cs typeface="Arial" panose="020B0604020202020204" pitchFamily="34" charset="0"/>
            </a:endParaRPr>
          </a:p>
        </p:txBody>
      </p:sp>
      <p:pic>
        <p:nvPicPr>
          <p:cNvPr id="10242"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2884" y="1144419"/>
            <a:ext cx="3975557" cy="48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38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0130" y="0"/>
            <a:ext cx="4771869" cy="6858000"/>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49612"/>
            <a:ext cx="7166113" cy="86478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a:lstStyle>
          <a:p>
            <a:pPr marL="571500" indent="-571500">
              <a:buClr>
                <a:srgbClr val="0066FF"/>
              </a:buClr>
              <a:buFont typeface="Corbel" panose="020B0503020204020204" pitchFamily="34" charset="0"/>
              <a:buChar char="❺"/>
            </a:pPr>
            <a:r>
              <a:rPr lang="en-US" sz="4400" b="1" dirty="0" err="1">
                <a:solidFill>
                  <a:srgbClr val="00FF00"/>
                </a:solidFill>
              </a:rPr>
              <a:t>Kebijakan</a:t>
            </a:r>
            <a:r>
              <a:rPr lang="en-US" sz="4400" b="1" dirty="0">
                <a:solidFill>
                  <a:srgbClr val="00FF00"/>
                </a:solidFill>
              </a:rPr>
              <a:t> (Policy)</a:t>
            </a:r>
            <a:endParaRPr lang="en-US" sz="4400" dirty="0">
              <a:solidFill>
                <a:srgbClr val="00FF00"/>
              </a:solidFill>
            </a:endParaRPr>
          </a:p>
        </p:txBody>
      </p:sp>
      <p:sp>
        <p:nvSpPr>
          <p:cNvPr id="8" name="Content Placeholder 2"/>
          <p:cNvSpPr txBox="1">
            <a:spLocks/>
          </p:cNvSpPr>
          <p:nvPr/>
        </p:nvSpPr>
        <p:spPr>
          <a:xfrm>
            <a:off x="278296" y="1318780"/>
            <a:ext cx="6798365" cy="518141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R</a:t>
            </a:r>
            <a:r>
              <a:rPr lang="id-ID" b="1" dirty="0">
                <a:latin typeface="Arial" panose="020B0604020202020204" pitchFamily="34" charset="0"/>
                <a:cs typeface="Arial" panose="020B0604020202020204" pitchFamily="34" charset="0"/>
              </a:rPr>
              <a:t>umusan-rumusan yang akan disampaikan kepada orang-orang dalam organisasi sebagai arahan agar mereka mengetahui apa yang harus dilakukan dalam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bekerja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melaksanakan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tugas</a:t>
            </a:r>
            <a:r>
              <a:rPr lang="id-ID"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r>
              <a:rPr lang="id-ID" b="1" dirty="0">
                <a:latin typeface="Arial" panose="020B0604020202020204" pitchFamily="34" charset="0"/>
                <a:cs typeface="Arial" panose="020B0604020202020204" pitchFamily="34" charset="0"/>
              </a:rPr>
              <a:t>Orang-orang yang memegang kepemimpinan harus mampu merumuskan kebijakan-kebijakan semacam itu agar orang-orang dapat menyajikan mutu seperti yang diinginkan oleh organisasi</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68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071" y="304800"/>
            <a:ext cx="6272942" cy="1219200"/>
          </a:xfrm>
        </p:spPr>
        <p:txBody>
          <a:bodyPr>
            <a:normAutofit fontScale="90000"/>
          </a:bodyPr>
          <a:lstStyle/>
          <a:p>
            <a:pPr marL="571500" indent="-571500">
              <a:buClr>
                <a:srgbClr val="6600CC"/>
              </a:buClr>
              <a:buFont typeface="Corbel" panose="020B0503020204020204" pitchFamily="34" charset="0"/>
              <a:buChar char="❻"/>
            </a:pPr>
            <a:r>
              <a:rPr lang="en-US" sz="4400" b="1" dirty="0" err="1">
                <a:solidFill>
                  <a:srgbClr val="00FFFF"/>
                </a:solidFill>
              </a:rPr>
              <a:t>Tujuan-tujuan</a:t>
            </a:r>
            <a:r>
              <a:rPr lang="en-US" sz="4400" b="1" dirty="0">
                <a:solidFill>
                  <a:srgbClr val="00FFFF"/>
                </a:solidFill>
              </a:rPr>
              <a:t> </a:t>
            </a:r>
            <a:r>
              <a:rPr lang="en-US" sz="4400" b="1" dirty="0" err="1">
                <a:solidFill>
                  <a:srgbClr val="00FFFF"/>
                </a:solidFill>
              </a:rPr>
              <a:t>organisasi</a:t>
            </a:r>
            <a:endParaRPr lang="en-US" sz="4400" dirty="0">
              <a:solidFill>
                <a:srgbClr val="00FFFF"/>
              </a:solidFill>
            </a:endParaRPr>
          </a:p>
        </p:txBody>
      </p:sp>
      <p:sp>
        <p:nvSpPr>
          <p:cNvPr id="3" name="Content Placeholder 2"/>
          <p:cNvSpPr>
            <a:spLocks noGrp="1"/>
          </p:cNvSpPr>
          <p:nvPr>
            <p:ph idx="1"/>
          </p:nvPr>
        </p:nvSpPr>
        <p:spPr>
          <a:xfrm>
            <a:off x="4622070" y="1828801"/>
            <a:ext cx="7445011" cy="4676930"/>
          </a:xfrm>
        </p:spPr>
        <p:txBody>
          <a:bodyPr>
            <a:normAutofit/>
          </a:bodyPr>
          <a:lstStyle/>
          <a:p>
            <a:pPr lvl="0"/>
            <a:r>
              <a:rPr lang="en-US" sz="3200" dirty="0">
                <a:latin typeface="Arial" panose="020B0604020202020204" pitchFamily="34" charset="0"/>
                <a:cs typeface="Arial" panose="020B0604020202020204" pitchFamily="34" charset="0"/>
              </a:rPr>
              <a:t>H</a:t>
            </a:r>
            <a:r>
              <a:rPr lang="id-ID" sz="3200" dirty="0">
                <a:latin typeface="Arial" panose="020B0604020202020204" pitchFamily="34" charset="0"/>
                <a:cs typeface="Arial" panose="020B0604020202020204" pitchFamily="34" charset="0"/>
              </a:rPr>
              <a:t>al-hal yang perlu dicapai oleh organisasi dalam jangka panjang dan jangka pendek agar memungkinkan orang-orang dalam organisasi memenuhi misinya dan mewujudkan visi mereka. </a:t>
            </a:r>
            <a:endParaRPr lang="en-US" sz="3200" dirty="0">
              <a:latin typeface="Arial" panose="020B0604020202020204" pitchFamily="34" charset="0"/>
              <a:cs typeface="Arial" panose="020B0604020202020204" pitchFamily="34" charset="0"/>
            </a:endParaRPr>
          </a:p>
          <a:p>
            <a:pPr lvl="0"/>
            <a:r>
              <a:rPr lang="id-ID" sz="3200" dirty="0">
                <a:latin typeface="Arial" panose="020B0604020202020204" pitchFamily="34" charset="0"/>
                <a:cs typeface="Arial" panose="020B0604020202020204" pitchFamily="34" charset="0"/>
              </a:rPr>
              <a:t>Tujuan-tujuan organisasi itu perlu dirumuskan secara kongkrit dan jelas.</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pic>
        <p:nvPicPr>
          <p:cNvPr id="12290"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22" y="1109273"/>
            <a:ext cx="4497049" cy="5111646"/>
          </a:xfrm>
          <a:prstGeom prst="rect">
            <a:avLst/>
          </a:prstGeom>
          <a:noFill/>
          <a:scene3d>
            <a:camera prst="perspectiveContrastingRightFacing"/>
            <a:lightRig rig="threePt" dir="t"/>
          </a:scene3d>
          <a:sp3d>
            <a:bevelT w="139700" prst="cross"/>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7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EF115D-73C4-4C20-A44F-97481CD74C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06F3F2-9398-47DD-B339-5E062F7F29B5}">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1D2C913-C7E9-427D-8C7B-4D2DB36F60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Coffee corner design</Template>
  <TotalTime>1560</TotalTime>
  <Words>650</Words>
  <Application>Microsoft Office PowerPoint</Application>
  <PresentationFormat>Widescreen</PresentationFormat>
  <Paragraphs>77</Paragraphs>
  <Slides>16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Calisto MT</vt:lpstr>
      <vt:lpstr>Corbel</vt:lpstr>
      <vt:lpstr>Lucida Handwriting</vt:lpstr>
      <vt:lpstr>Monotype Corsiva</vt:lpstr>
      <vt:lpstr>Verdana</vt:lpstr>
      <vt:lpstr>Wingdings 2</vt:lpstr>
      <vt:lpstr>SlateVTI</vt:lpstr>
      <vt:lpstr>Psikologi Kepemimpinan-3</vt:lpstr>
      <vt:lpstr>PowerPoint Presentation</vt:lpstr>
      <vt:lpstr>Kepemimpinan Bermutu</vt:lpstr>
      <vt:lpstr>Filosofi Organisasi:  Mengapa organisasi yang dipimpinnya ini ada dan untuk apa ? </vt:lpstr>
      <vt:lpstr>Visi;  Akan menjadi organisasi yang bagaimanakah organisasi itu di masa depan ? </vt:lpstr>
      <vt:lpstr>Misi:  Mengapa kita ada dalam organisasi ini ? Apa tugas yang harus kita lakukan ? </vt:lpstr>
      <vt:lpstr>Nilai-Nilai (Values)</vt:lpstr>
      <vt:lpstr>PowerPoint Presentation</vt:lpstr>
      <vt:lpstr>Tujuan-tujuan organisasi</vt:lpstr>
      <vt:lpstr>Metodologi</vt:lpstr>
      <vt:lpstr>Peranan dari Pemimpin Bermutu adalah, </vt:lpstr>
      <vt:lpstr>Peran Pemimpin menurut TQM</vt:lpstr>
      <vt:lpstr>Lanjutan peran pemimpin…</vt:lpstr>
      <vt:lpstr>Keterampilan yang penting dimiliki oleh pemimpin agar berhasil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Psikologi Kepemimpinan-3</dc:title>
  <dc:creator>ASUS</dc:creator>
  <cp:lastModifiedBy>ASUS</cp:lastModifiedBy>
  <cp:revision>5</cp:revision>
  <dcterms:created xsi:type="dcterms:W3CDTF">2022-10-14T05:02:27Z</dcterms:created>
  <dcterms:modified xsi:type="dcterms:W3CDTF">2023-01-04T11:18:28Z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