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330" r:id="rId6"/>
    <p:sldId id="327" r:id="rId7"/>
    <p:sldId id="308" r:id="rId8"/>
    <p:sldId id="300" r:id="rId9"/>
    <p:sldId id="324" r:id="rId10"/>
    <p:sldId id="271" r:id="rId11"/>
    <p:sldId id="400" r:id="rId12"/>
    <p:sldId id="283" r:id="rId13"/>
    <p:sldId id="310" r:id="rId14"/>
    <p:sldId id="342" r:id="rId15"/>
    <p:sldId id="458" r:id="rId16"/>
    <p:sldId id="343" r:id="rId17"/>
    <p:sldId id="344" r:id="rId18"/>
    <p:sldId id="314" r:id="rId19"/>
    <p:sldId id="2562" r:id="rId20"/>
    <p:sldId id="284" r:id="rId21"/>
    <p:sldId id="285" r:id="rId22"/>
    <p:sldId id="325" r:id="rId23"/>
    <p:sldId id="328" r:id="rId24"/>
    <p:sldId id="25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orient="horz" pos="1776" userDrawn="1">
          <p15:clr>
            <a:srgbClr val="A4A3A4"/>
          </p15:clr>
        </p15:guide>
        <p15:guide id="4" orient="horz" pos="3240" userDrawn="1">
          <p15:clr>
            <a:srgbClr val="A4A3A4"/>
          </p15:clr>
        </p15:guide>
        <p15:guide id="5" pos="3840">
          <p15:clr>
            <a:srgbClr val="A4A3A4"/>
          </p15:clr>
        </p15:guide>
        <p15:guide id="6" pos="5664" userDrawn="1">
          <p15:clr>
            <a:srgbClr val="A4A3A4"/>
          </p15:clr>
        </p15:guide>
        <p15:guide id="7" pos="1536" userDrawn="1">
          <p15:clr>
            <a:srgbClr val="A4A3A4"/>
          </p15:clr>
        </p15:guide>
        <p15:guide id="8" orient="horz" pos="7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373921"/>
    <a:srgbClr val="006600"/>
    <a:srgbClr val="00CC00"/>
    <a:srgbClr val="FF9900"/>
    <a:srgbClr val="BF6734"/>
    <a:srgbClr val="BF8641"/>
    <a:srgbClr val="D98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44"/>
      </p:cViewPr>
      <p:guideLst>
        <p:guide orient="horz" pos="1080"/>
        <p:guide orient="horz" pos="1776"/>
        <p:guide orient="horz" pos="3240"/>
        <p:guide pos="3840"/>
        <p:guide pos="5664"/>
        <p:guide pos="1536"/>
        <p:guide orient="horz" pos="720"/>
      </p:guideLst>
    </p:cSldViewPr>
  </p:slideViewPr>
  <p:notesTextViewPr>
    <p:cViewPr>
      <p:scale>
        <a:sx n="1" d="1"/>
        <a:sy n="1" d="1"/>
      </p:scale>
      <p:origin x="0" y="0"/>
    </p:cViewPr>
  </p:notesTextViewPr>
  <p:sorterViewPr>
    <p:cViewPr>
      <p:scale>
        <a:sx n="1" d="1"/>
        <a:sy n="1" d="1"/>
      </p:scale>
      <p:origin x="0" y="-1071"/>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6635514018691E-2"/>
          <c:y val="0.11000939232371738"/>
          <c:w val="0.88251001335113488"/>
          <c:h val="0.5928251121076233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085447263017362E-2"/>
          <c:y val="0.11000939232371738"/>
          <c:w val="0.88251001335113488"/>
          <c:h val="0.5928251121076233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064085447263018E-2"/>
          <c:y val="0.11000939232371738"/>
          <c:w val="0.88251001335113488"/>
          <c:h val="0.5928251121076233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44993324432573E-2"/>
          <c:y val="0.10994724762543695"/>
          <c:w val="0.88251001335113488"/>
          <c:h val="0.5928251121076233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7F207-17C7-4EFD-AD60-EF9ADB9D5DC4}" type="doc">
      <dgm:prSet loTypeId="urn:microsoft.com/office/officeart/2005/8/layout/process1" loCatId="process" qsTypeId="urn:microsoft.com/office/officeart/2005/8/quickstyle/simple1" qsCatId="simple" csTypeId="urn:microsoft.com/office/officeart/2005/8/colors/accent1_2" csCatId="accent1" phldr="1"/>
      <dgm:spPr/>
    </dgm:pt>
    <dgm:pt modelId="{3013D472-9442-4D4A-A79C-FDB8F884AF4E}">
      <dgm:prSet phldrT="[Text]"/>
      <dgm:spPr>
        <a:solidFill>
          <a:schemeClr val="accent6">
            <a:lumMod val="50000"/>
          </a:schemeClr>
        </a:solidFill>
      </dgm:spPr>
      <dgm:t>
        <a:bodyPr/>
        <a:lstStyle/>
        <a:p>
          <a:r>
            <a:rPr lang="en-US" b="1" dirty="0">
              <a:solidFill>
                <a:srgbClr val="FFC000"/>
              </a:solidFill>
            </a:rPr>
            <a:t>Literature Review</a:t>
          </a:r>
          <a:endParaRPr lang="en-US" dirty="0">
            <a:solidFill>
              <a:srgbClr val="FFC000"/>
            </a:solidFill>
          </a:endParaRPr>
        </a:p>
      </dgm:t>
    </dgm:pt>
    <dgm:pt modelId="{E6A36E1B-148D-4F09-99EE-402B4249927A}" type="parTrans" cxnId="{811E88F1-D822-483B-98EA-DCE95BAE739C}">
      <dgm:prSet/>
      <dgm:spPr/>
      <dgm:t>
        <a:bodyPr/>
        <a:lstStyle/>
        <a:p>
          <a:endParaRPr lang="en-US"/>
        </a:p>
      </dgm:t>
    </dgm:pt>
    <dgm:pt modelId="{C43070CF-71DF-43CC-ACF1-55E847DD208C}" type="sibTrans" cxnId="{811E88F1-D822-483B-98EA-DCE95BAE739C}">
      <dgm:prSet/>
      <dgm:spPr>
        <a:solidFill>
          <a:schemeClr val="tx1"/>
        </a:solidFill>
      </dgm:spPr>
      <dgm:t>
        <a:bodyPr/>
        <a:lstStyle/>
        <a:p>
          <a:endParaRPr lang="en-US">
            <a:solidFill>
              <a:schemeClr val="tx1">
                <a:lumMod val="95000"/>
                <a:lumOff val="5000"/>
              </a:schemeClr>
            </a:solidFill>
          </a:endParaRPr>
        </a:p>
      </dgm:t>
    </dgm:pt>
    <dgm:pt modelId="{0511AF53-5351-4224-BBF2-ACD80DDC3672}">
      <dgm:prSet phldrT="[Text]"/>
      <dgm:spPr>
        <a:solidFill>
          <a:schemeClr val="accent6">
            <a:lumMod val="50000"/>
          </a:schemeClr>
        </a:solidFill>
      </dgm:spPr>
      <dgm:t>
        <a:bodyPr/>
        <a:lstStyle/>
        <a:p>
          <a:r>
            <a:rPr lang="en-US" b="1" dirty="0">
              <a:solidFill>
                <a:srgbClr val="FFC000"/>
              </a:solidFill>
            </a:rPr>
            <a:t>Theoretical Framework</a:t>
          </a:r>
          <a:endParaRPr lang="en-US" dirty="0">
            <a:solidFill>
              <a:srgbClr val="FFC000"/>
            </a:solidFill>
          </a:endParaRPr>
        </a:p>
      </dgm:t>
    </dgm:pt>
    <dgm:pt modelId="{E8757E2A-15B8-4FD0-9AB8-25AC7BF218AD}" type="parTrans" cxnId="{DAB79EE7-B1D8-4553-948C-109710DECEF6}">
      <dgm:prSet/>
      <dgm:spPr/>
      <dgm:t>
        <a:bodyPr/>
        <a:lstStyle/>
        <a:p>
          <a:endParaRPr lang="en-US"/>
        </a:p>
      </dgm:t>
    </dgm:pt>
    <dgm:pt modelId="{399FC845-545D-47EE-96D1-AFBB987D63E0}" type="sibTrans" cxnId="{DAB79EE7-B1D8-4553-948C-109710DECEF6}">
      <dgm:prSet/>
      <dgm:spPr>
        <a:solidFill>
          <a:schemeClr val="tx1"/>
        </a:solidFill>
      </dgm:spPr>
      <dgm:t>
        <a:bodyPr/>
        <a:lstStyle/>
        <a:p>
          <a:endParaRPr lang="en-US">
            <a:solidFill>
              <a:schemeClr val="tx1">
                <a:lumMod val="95000"/>
                <a:lumOff val="5000"/>
              </a:schemeClr>
            </a:solidFill>
          </a:endParaRPr>
        </a:p>
      </dgm:t>
    </dgm:pt>
    <dgm:pt modelId="{789A11C0-F0C5-4161-8A89-E384B4D40C01}">
      <dgm:prSet phldrT="[Text]"/>
      <dgm:spPr>
        <a:solidFill>
          <a:schemeClr val="accent6">
            <a:lumMod val="50000"/>
          </a:schemeClr>
        </a:solidFill>
      </dgm:spPr>
      <dgm:t>
        <a:bodyPr/>
        <a:lstStyle/>
        <a:p>
          <a:r>
            <a:rPr lang="en-US" b="1" dirty="0">
              <a:solidFill>
                <a:srgbClr val="FFC000"/>
              </a:solidFill>
            </a:rPr>
            <a:t>Hypothesis</a:t>
          </a:r>
        </a:p>
      </dgm:t>
    </dgm:pt>
    <dgm:pt modelId="{4A4096E5-969B-4CEA-8C2A-1B95B15E269C}" type="parTrans" cxnId="{A58B64F0-34C2-4461-AD84-391306EE4FF4}">
      <dgm:prSet/>
      <dgm:spPr/>
      <dgm:t>
        <a:bodyPr/>
        <a:lstStyle/>
        <a:p>
          <a:endParaRPr lang="en-US"/>
        </a:p>
      </dgm:t>
    </dgm:pt>
    <dgm:pt modelId="{3033EADA-4353-41BB-9B49-515B449A9524}" type="sibTrans" cxnId="{A58B64F0-34C2-4461-AD84-391306EE4FF4}">
      <dgm:prSet/>
      <dgm:spPr/>
      <dgm:t>
        <a:bodyPr/>
        <a:lstStyle/>
        <a:p>
          <a:endParaRPr lang="en-US"/>
        </a:p>
      </dgm:t>
    </dgm:pt>
    <dgm:pt modelId="{6F18967F-AA50-488C-A024-47E90DAD627E}">
      <dgm:prSet phldrT="[Text]"/>
      <dgm:spPr>
        <a:solidFill>
          <a:schemeClr val="accent6">
            <a:lumMod val="50000"/>
          </a:schemeClr>
        </a:solidFill>
      </dgm:spPr>
      <dgm:t>
        <a:bodyPr/>
        <a:lstStyle/>
        <a:p>
          <a:r>
            <a:rPr lang="en-US" b="1" dirty="0">
              <a:solidFill>
                <a:srgbClr val="FFC000"/>
              </a:solidFill>
            </a:rPr>
            <a:t>Theory</a:t>
          </a:r>
          <a:endParaRPr lang="en-US" dirty="0">
            <a:solidFill>
              <a:srgbClr val="FFC000"/>
            </a:solidFill>
          </a:endParaRPr>
        </a:p>
      </dgm:t>
    </dgm:pt>
    <dgm:pt modelId="{5253680C-E6EE-42A7-93DE-08380CB8874F}" type="sibTrans" cxnId="{EE385C68-D9D1-4971-B409-1860B56E64BE}">
      <dgm:prSet/>
      <dgm:spPr>
        <a:solidFill>
          <a:schemeClr val="tx1"/>
        </a:solidFill>
      </dgm:spPr>
      <dgm:t>
        <a:bodyPr/>
        <a:lstStyle/>
        <a:p>
          <a:endParaRPr lang="en-US">
            <a:solidFill>
              <a:schemeClr val="tx1">
                <a:lumMod val="95000"/>
                <a:lumOff val="5000"/>
              </a:schemeClr>
            </a:solidFill>
          </a:endParaRPr>
        </a:p>
      </dgm:t>
    </dgm:pt>
    <dgm:pt modelId="{9BA6A563-902E-424A-AD03-61C395A87FDD}" type="parTrans" cxnId="{EE385C68-D9D1-4971-B409-1860B56E64BE}">
      <dgm:prSet/>
      <dgm:spPr/>
      <dgm:t>
        <a:bodyPr/>
        <a:lstStyle/>
        <a:p>
          <a:endParaRPr lang="en-US"/>
        </a:p>
      </dgm:t>
    </dgm:pt>
    <dgm:pt modelId="{156FD78C-125A-44EE-B819-E59ED64C233B}" type="pres">
      <dgm:prSet presAssocID="{A5B7F207-17C7-4EFD-AD60-EF9ADB9D5DC4}" presName="Name0" presStyleCnt="0">
        <dgm:presLayoutVars>
          <dgm:dir/>
          <dgm:resizeHandles val="exact"/>
        </dgm:presLayoutVars>
      </dgm:prSet>
      <dgm:spPr/>
    </dgm:pt>
    <dgm:pt modelId="{894B2F20-D62E-483F-B8DC-92D527D44D64}" type="pres">
      <dgm:prSet presAssocID="{3013D472-9442-4D4A-A79C-FDB8F884AF4E}" presName="node" presStyleLbl="node1" presStyleIdx="0" presStyleCnt="4">
        <dgm:presLayoutVars>
          <dgm:bulletEnabled val="1"/>
        </dgm:presLayoutVars>
      </dgm:prSet>
      <dgm:spPr/>
    </dgm:pt>
    <dgm:pt modelId="{F2DDB9B1-47E6-4AC3-8C0B-A2EF2664CF34}" type="pres">
      <dgm:prSet presAssocID="{C43070CF-71DF-43CC-ACF1-55E847DD208C}" presName="sibTrans" presStyleLbl="sibTrans2D1" presStyleIdx="0" presStyleCnt="3"/>
      <dgm:spPr/>
    </dgm:pt>
    <dgm:pt modelId="{7867760C-0C5B-489B-87E0-481798658F92}" type="pres">
      <dgm:prSet presAssocID="{C43070CF-71DF-43CC-ACF1-55E847DD208C}" presName="connectorText" presStyleLbl="sibTrans2D1" presStyleIdx="0" presStyleCnt="3"/>
      <dgm:spPr/>
    </dgm:pt>
    <dgm:pt modelId="{E4326A51-336B-4E1F-B6EA-7C280ED898E7}" type="pres">
      <dgm:prSet presAssocID="{6F18967F-AA50-488C-A024-47E90DAD627E}" presName="node" presStyleLbl="node1" presStyleIdx="1" presStyleCnt="4">
        <dgm:presLayoutVars>
          <dgm:bulletEnabled val="1"/>
        </dgm:presLayoutVars>
      </dgm:prSet>
      <dgm:spPr/>
    </dgm:pt>
    <dgm:pt modelId="{630E5A97-55A1-4B24-9CCE-9CDE1140D23E}" type="pres">
      <dgm:prSet presAssocID="{5253680C-E6EE-42A7-93DE-08380CB8874F}" presName="sibTrans" presStyleLbl="sibTrans2D1" presStyleIdx="1" presStyleCnt="3"/>
      <dgm:spPr/>
    </dgm:pt>
    <dgm:pt modelId="{31EC84D5-BA54-4FFB-B0B2-F0E81D181E48}" type="pres">
      <dgm:prSet presAssocID="{5253680C-E6EE-42A7-93DE-08380CB8874F}" presName="connectorText" presStyleLbl="sibTrans2D1" presStyleIdx="1" presStyleCnt="3"/>
      <dgm:spPr/>
    </dgm:pt>
    <dgm:pt modelId="{1D6A875E-FE64-45EF-94D1-7245C4164EB0}" type="pres">
      <dgm:prSet presAssocID="{0511AF53-5351-4224-BBF2-ACD80DDC3672}" presName="node" presStyleLbl="node1" presStyleIdx="2" presStyleCnt="4">
        <dgm:presLayoutVars>
          <dgm:bulletEnabled val="1"/>
        </dgm:presLayoutVars>
      </dgm:prSet>
      <dgm:spPr/>
    </dgm:pt>
    <dgm:pt modelId="{2C145BF4-88AF-4561-B652-355C9EA67C78}" type="pres">
      <dgm:prSet presAssocID="{399FC845-545D-47EE-96D1-AFBB987D63E0}" presName="sibTrans" presStyleLbl="sibTrans2D1" presStyleIdx="2" presStyleCnt="3"/>
      <dgm:spPr/>
    </dgm:pt>
    <dgm:pt modelId="{A591BFE1-1A5F-43AA-B608-C636E30A2CF6}" type="pres">
      <dgm:prSet presAssocID="{399FC845-545D-47EE-96D1-AFBB987D63E0}" presName="connectorText" presStyleLbl="sibTrans2D1" presStyleIdx="2" presStyleCnt="3"/>
      <dgm:spPr/>
    </dgm:pt>
    <dgm:pt modelId="{F097673D-F902-463E-91C2-026E176B03FD}" type="pres">
      <dgm:prSet presAssocID="{789A11C0-F0C5-4161-8A89-E384B4D40C01}" presName="node" presStyleLbl="node1" presStyleIdx="3" presStyleCnt="4">
        <dgm:presLayoutVars>
          <dgm:bulletEnabled val="1"/>
        </dgm:presLayoutVars>
      </dgm:prSet>
      <dgm:spPr/>
    </dgm:pt>
  </dgm:ptLst>
  <dgm:cxnLst>
    <dgm:cxn modelId="{41B54B1E-F6A9-4055-809F-736B82FE4B57}" type="presOf" srcId="{399FC845-545D-47EE-96D1-AFBB987D63E0}" destId="{A591BFE1-1A5F-43AA-B608-C636E30A2CF6}" srcOrd="1" destOrd="0" presId="urn:microsoft.com/office/officeart/2005/8/layout/process1"/>
    <dgm:cxn modelId="{50E19F23-3EF9-44EA-9E6F-19BE10CB2FCF}" type="presOf" srcId="{399FC845-545D-47EE-96D1-AFBB987D63E0}" destId="{2C145BF4-88AF-4561-B652-355C9EA67C78}" srcOrd="0" destOrd="0" presId="urn:microsoft.com/office/officeart/2005/8/layout/process1"/>
    <dgm:cxn modelId="{B108AE23-2876-420F-B664-00EB5F8905F4}" type="presOf" srcId="{5253680C-E6EE-42A7-93DE-08380CB8874F}" destId="{31EC84D5-BA54-4FFB-B0B2-F0E81D181E48}" srcOrd="1" destOrd="0" presId="urn:microsoft.com/office/officeart/2005/8/layout/process1"/>
    <dgm:cxn modelId="{36862266-AEE0-4075-ABAA-C9CCCC6B2398}" type="presOf" srcId="{0511AF53-5351-4224-BBF2-ACD80DDC3672}" destId="{1D6A875E-FE64-45EF-94D1-7245C4164EB0}" srcOrd="0" destOrd="0" presId="urn:microsoft.com/office/officeart/2005/8/layout/process1"/>
    <dgm:cxn modelId="{EE385C68-D9D1-4971-B409-1860B56E64BE}" srcId="{A5B7F207-17C7-4EFD-AD60-EF9ADB9D5DC4}" destId="{6F18967F-AA50-488C-A024-47E90DAD627E}" srcOrd="1" destOrd="0" parTransId="{9BA6A563-902E-424A-AD03-61C395A87FDD}" sibTransId="{5253680C-E6EE-42A7-93DE-08380CB8874F}"/>
    <dgm:cxn modelId="{1A412B49-5FFA-4584-B309-CB0CD2961FF9}" type="presOf" srcId="{5253680C-E6EE-42A7-93DE-08380CB8874F}" destId="{630E5A97-55A1-4B24-9CCE-9CDE1140D23E}" srcOrd="0" destOrd="0" presId="urn:microsoft.com/office/officeart/2005/8/layout/process1"/>
    <dgm:cxn modelId="{13EB0A5A-9A22-4C09-A6C6-DE6661B2BF90}" type="presOf" srcId="{6F18967F-AA50-488C-A024-47E90DAD627E}" destId="{E4326A51-336B-4E1F-B6EA-7C280ED898E7}" srcOrd="0" destOrd="0" presId="urn:microsoft.com/office/officeart/2005/8/layout/process1"/>
    <dgm:cxn modelId="{200126B5-0E29-427D-9324-2BFAFD4E3349}" type="presOf" srcId="{3013D472-9442-4D4A-A79C-FDB8F884AF4E}" destId="{894B2F20-D62E-483F-B8DC-92D527D44D64}" srcOrd="0" destOrd="0" presId="urn:microsoft.com/office/officeart/2005/8/layout/process1"/>
    <dgm:cxn modelId="{BACD3ACA-E871-4622-8C7F-A56C9C32BE97}" type="presOf" srcId="{C43070CF-71DF-43CC-ACF1-55E847DD208C}" destId="{F2DDB9B1-47E6-4AC3-8C0B-A2EF2664CF34}" srcOrd="0" destOrd="0" presId="urn:microsoft.com/office/officeart/2005/8/layout/process1"/>
    <dgm:cxn modelId="{2F3DF4E2-3743-4117-8726-FD61E881BC00}" type="presOf" srcId="{789A11C0-F0C5-4161-8A89-E384B4D40C01}" destId="{F097673D-F902-463E-91C2-026E176B03FD}" srcOrd="0" destOrd="0" presId="urn:microsoft.com/office/officeart/2005/8/layout/process1"/>
    <dgm:cxn modelId="{DAB79EE7-B1D8-4553-948C-109710DECEF6}" srcId="{A5B7F207-17C7-4EFD-AD60-EF9ADB9D5DC4}" destId="{0511AF53-5351-4224-BBF2-ACD80DDC3672}" srcOrd="2" destOrd="0" parTransId="{E8757E2A-15B8-4FD0-9AB8-25AC7BF218AD}" sibTransId="{399FC845-545D-47EE-96D1-AFBB987D63E0}"/>
    <dgm:cxn modelId="{A58B64F0-34C2-4461-AD84-391306EE4FF4}" srcId="{A5B7F207-17C7-4EFD-AD60-EF9ADB9D5DC4}" destId="{789A11C0-F0C5-4161-8A89-E384B4D40C01}" srcOrd="3" destOrd="0" parTransId="{4A4096E5-969B-4CEA-8C2A-1B95B15E269C}" sibTransId="{3033EADA-4353-41BB-9B49-515B449A9524}"/>
    <dgm:cxn modelId="{811E88F1-D822-483B-98EA-DCE95BAE739C}" srcId="{A5B7F207-17C7-4EFD-AD60-EF9ADB9D5DC4}" destId="{3013D472-9442-4D4A-A79C-FDB8F884AF4E}" srcOrd="0" destOrd="0" parTransId="{E6A36E1B-148D-4F09-99EE-402B4249927A}" sibTransId="{C43070CF-71DF-43CC-ACF1-55E847DD208C}"/>
    <dgm:cxn modelId="{5A8A22F4-E7C5-464F-8EDD-E432CC3C1FC2}" type="presOf" srcId="{A5B7F207-17C7-4EFD-AD60-EF9ADB9D5DC4}" destId="{156FD78C-125A-44EE-B819-E59ED64C233B}" srcOrd="0" destOrd="0" presId="urn:microsoft.com/office/officeart/2005/8/layout/process1"/>
    <dgm:cxn modelId="{78E43BFA-02BC-422E-B079-9585731F31F5}" type="presOf" srcId="{C43070CF-71DF-43CC-ACF1-55E847DD208C}" destId="{7867760C-0C5B-489B-87E0-481798658F92}" srcOrd="1" destOrd="0" presId="urn:microsoft.com/office/officeart/2005/8/layout/process1"/>
    <dgm:cxn modelId="{E4F191AC-338C-4901-937F-6C249FAED323}" type="presParOf" srcId="{156FD78C-125A-44EE-B819-E59ED64C233B}" destId="{894B2F20-D62E-483F-B8DC-92D527D44D64}" srcOrd="0" destOrd="0" presId="urn:microsoft.com/office/officeart/2005/8/layout/process1"/>
    <dgm:cxn modelId="{4CFB710A-4E90-4A87-B305-0A885F208944}" type="presParOf" srcId="{156FD78C-125A-44EE-B819-E59ED64C233B}" destId="{F2DDB9B1-47E6-4AC3-8C0B-A2EF2664CF34}" srcOrd="1" destOrd="0" presId="urn:microsoft.com/office/officeart/2005/8/layout/process1"/>
    <dgm:cxn modelId="{E072AB6C-973C-4D35-8E67-1057F21D6A5C}" type="presParOf" srcId="{F2DDB9B1-47E6-4AC3-8C0B-A2EF2664CF34}" destId="{7867760C-0C5B-489B-87E0-481798658F92}" srcOrd="0" destOrd="0" presId="urn:microsoft.com/office/officeart/2005/8/layout/process1"/>
    <dgm:cxn modelId="{F258916D-EE7A-478E-AFBA-A363BB0E09ED}" type="presParOf" srcId="{156FD78C-125A-44EE-B819-E59ED64C233B}" destId="{E4326A51-336B-4E1F-B6EA-7C280ED898E7}" srcOrd="2" destOrd="0" presId="urn:microsoft.com/office/officeart/2005/8/layout/process1"/>
    <dgm:cxn modelId="{D358F41C-084C-4C75-8B48-2D01975F78D1}" type="presParOf" srcId="{156FD78C-125A-44EE-B819-E59ED64C233B}" destId="{630E5A97-55A1-4B24-9CCE-9CDE1140D23E}" srcOrd="3" destOrd="0" presId="urn:microsoft.com/office/officeart/2005/8/layout/process1"/>
    <dgm:cxn modelId="{E6EF14CA-659F-4B92-A0AA-70A73CAFCE8B}" type="presParOf" srcId="{630E5A97-55A1-4B24-9CCE-9CDE1140D23E}" destId="{31EC84D5-BA54-4FFB-B0B2-F0E81D181E48}" srcOrd="0" destOrd="0" presId="urn:microsoft.com/office/officeart/2005/8/layout/process1"/>
    <dgm:cxn modelId="{2B65BB18-E72E-4DBD-950B-DC42C4987C26}" type="presParOf" srcId="{156FD78C-125A-44EE-B819-E59ED64C233B}" destId="{1D6A875E-FE64-45EF-94D1-7245C4164EB0}" srcOrd="4" destOrd="0" presId="urn:microsoft.com/office/officeart/2005/8/layout/process1"/>
    <dgm:cxn modelId="{1921705D-8BB0-4EC1-8FE1-6237B445684E}" type="presParOf" srcId="{156FD78C-125A-44EE-B819-E59ED64C233B}" destId="{2C145BF4-88AF-4561-B652-355C9EA67C78}" srcOrd="5" destOrd="0" presId="urn:microsoft.com/office/officeart/2005/8/layout/process1"/>
    <dgm:cxn modelId="{F3E6943E-FFD5-43E1-80BC-91DC61B99D47}" type="presParOf" srcId="{2C145BF4-88AF-4561-B652-355C9EA67C78}" destId="{A591BFE1-1A5F-43AA-B608-C636E30A2CF6}" srcOrd="0" destOrd="0" presId="urn:microsoft.com/office/officeart/2005/8/layout/process1"/>
    <dgm:cxn modelId="{55616DCD-2DA7-47C3-82FA-625B503FA5F2}" type="presParOf" srcId="{156FD78C-125A-44EE-B819-E59ED64C233B}" destId="{F097673D-F902-463E-91C2-026E176B03FD}"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B2F20-D62E-483F-B8DC-92D527D44D64}">
      <dsp:nvSpPr>
        <dsp:cNvPr id="0" name=""/>
        <dsp:cNvSpPr/>
      </dsp:nvSpPr>
      <dsp:spPr>
        <a:xfrm>
          <a:off x="474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Literature Review</a:t>
          </a:r>
          <a:endParaRPr lang="en-US" sz="2500" kern="1200" dirty="0">
            <a:solidFill>
              <a:srgbClr val="FFC000"/>
            </a:solidFill>
          </a:endParaRPr>
        </a:p>
      </dsp:txBody>
      <dsp:txXfrm>
        <a:off x="41217" y="425774"/>
        <a:ext cx="2002386" cy="1172254"/>
      </dsp:txXfrm>
    </dsp:sp>
    <dsp:sp modelId="{F2DDB9B1-47E6-4AC3-8C0B-A2EF2664CF34}">
      <dsp:nvSpPr>
        <dsp:cNvPr id="0" name=""/>
        <dsp:cNvSpPr/>
      </dsp:nvSpPr>
      <dsp:spPr>
        <a:xfrm>
          <a:off x="228760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287607" y="857497"/>
        <a:ext cx="307978" cy="308809"/>
      </dsp:txXfrm>
    </dsp:sp>
    <dsp:sp modelId="{E4326A51-336B-4E1F-B6EA-7C280ED898E7}">
      <dsp:nvSpPr>
        <dsp:cNvPr id="0" name=""/>
        <dsp:cNvSpPr/>
      </dsp:nvSpPr>
      <dsp:spPr>
        <a:xfrm>
          <a:off x="291020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Theory</a:t>
          </a:r>
          <a:endParaRPr lang="en-US" sz="2500" kern="1200" dirty="0">
            <a:solidFill>
              <a:srgbClr val="FFC000"/>
            </a:solidFill>
          </a:endParaRPr>
        </a:p>
      </dsp:txBody>
      <dsp:txXfrm>
        <a:off x="2946677" y="425774"/>
        <a:ext cx="2002386" cy="1172254"/>
      </dsp:txXfrm>
    </dsp:sp>
    <dsp:sp modelId="{630E5A97-55A1-4B24-9CCE-9CDE1140D23E}">
      <dsp:nvSpPr>
        <dsp:cNvPr id="0" name=""/>
        <dsp:cNvSpPr/>
      </dsp:nvSpPr>
      <dsp:spPr>
        <a:xfrm>
          <a:off x="519306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5193067" y="857497"/>
        <a:ext cx="307978" cy="308809"/>
      </dsp:txXfrm>
    </dsp:sp>
    <dsp:sp modelId="{1D6A875E-FE64-45EF-94D1-7245C4164EB0}">
      <dsp:nvSpPr>
        <dsp:cNvPr id="0" name=""/>
        <dsp:cNvSpPr/>
      </dsp:nvSpPr>
      <dsp:spPr>
        <a:xfrm>
          <a:off x="581566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Theoretical Framework</a:t>
          </a:r>
          <a:endParaRPr lang="en-US" sz="2500" kern="1200" dirty="0">
            <a:solidFill>
              <a:srgbClr val="FFC000"/>
            </a:solidFill>
          </a:endParaRPr>
        </a:p>
      </dsp:txBody>
      <dsp:txXfrm>
        <a:off x="5852136" y="425774"/>
        <a:ext cx="2002386" cy="1172254"/>
      </dsp:txXfrm>
    </dsp:sp>
    <dsp:sp modelId="{2C145BF4-88AF-4561-B652-355C9EA67C78}">
      <dsp:nvSpPr>
        <dsp:cNvPr id="0" name=""/>
        <dsp:cNvSpPr/>
      </dsp:nvSpPr>
      <dsp:spPr>
        <a:xfrm>
          <a:off x="8098526"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8098526" y="857497"/>
        <a:ext cx="307978" cy="308809"/>
      </dsp:txXfrm>
    </dsp:sp>
    <dsp:sp modelId="{F097673D-F902-463E-91C2-026E176B03FD}">
      <dsp:nvSpPr>
        <dsp:cNvPr id="0" name=""/>
        <dsp:cNvSpPr/>
      </dsp:nvSpPr>
      <dsp:spPr>
        <a:xfrm>
          <a:off x="872112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Hypothesis</a:t>
          </a:r>
        </a:p>
      </dsp:txBody>
      <dsp:txXfrm>
        <a:off x="8757596" y="425774"/>
        <a:ext cx="2002386" cy="1172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DD37D-224E-4A2E-8417-8C17D4A5C8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B1C7EA-584A-4063-BBF8-F1D297349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E17B7C-60D9-405F-8753-390BD5F55D7A}" type="datetimeFigureOut">
              <a:rPr lang="en-US" smtClean="0"/>
              <a:t>1/14/2022</a:t>
            </a:fld>
            <a:endParaRPr lang="en-US" dirty="0"/>
          </a:p>
        </p:txBody>
      </p:sp>
      <p:sp>
        <p:nvSpPr>
          <p:cNvPr id="4" name="Footer Placeholder 3">
            <a:extLst>
              <a:ext uri="{FF2B5EF4-FFF2-40B4-BE49-F238E27FC236}">
                <a16:creationId xmlns:a16="http://schemas.microsoft.com/office/drawing/2014/main" id="{E22F4596-F6B6-4D9D-B156-71CCDAE4E8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E234F26-69E4-4D77-8646-C93DD1E0AC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68A390-5D0E-4E62-98EC-976C3766C450}" type="slidenum">
              <a:rPr lang="en-US" smtClean="0"/>
              <a:t>‹#›</a:t>
            </a:fld>
            <a:endParaRPr lang="en-US" dirty="0"/>
          </a:p>
        </p:txBody>
      </p:sp>
    </p:spTree>
    <p:extLst>
      <p:ext uri="{BB962C8B-B14F-4D97-AF65-F5344CB8AC3E}">
        <p14:creationId xmlns:p14="http://schemas.microsoft.com/office/powerpoint/2010/main" val="2342274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3ADA9-1F11-4760-8ADD-071EFA0A529A}"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784F3-2271-4F8D-A0BC-8F40E6849FE5}" type="slidenum">
              <a:rPr lang="en-US" smtClean="0"/>
              <a:t>‹#›</a:t>
            </a:fld>
            <a:endParaRPr lang="en-US" dirty="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DD9099-6901-40BC-B1DA-AD6ADD5C6099}"/>
              </a:ext>
            </a:extLst>
          </p:cNvPr>
          <p:cNvSpPr>
            <a:spLocks noGrp="1"/>
          </p:cNvSpPr>
          <p:nvPr>
            <p:ph type="pic" sz="quarter" idx="14"/>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userDrawn="1">
            <p:ph type="ctrTitle"/>
          </p:nvPr>
        </p:nvSpPr>
        <p:spPr>
          <a:xfrm>
            <a:off x="458724" y="4524231"/>
            <a:ext cx="11274552" cy="1162499"/>
          </a:xfrm>
          <a:solidFill>
            <a:schemeClr val="tx1">
              <a:alpha val="10000"/>
            </a:schemeClr>
          </a:solidFill>
          <a:ln w="38100">
            <a:solidFill>
              <a:schemeClr val="tx2"/>
            </a:solidFill>
          </a:ln>
        </p:spPr>
        <p:txBody>
          <a:bodyPr lIns="274320" anchor="ctr">
            <a:normAutofit/>
          </a:bodyPr>
          <a:lstStyle>
            <a:lvl1pPr algn="l">
              <a:lnSpc>
                <a:spcPct val="108000"/>
              </a:lnSpc>
              <a:defRPr sz="4400" spc="100" baseline="0">
                <a:solidFill>
                  <a:schemeClr val="accent5">
                    <a:lumMod val="20000"/>
                    <a:lumOff val="8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userDrawn="1">
            <p:ph type="subTitle" idx="1" hasCustomPrompt="1"/>
          </p:nvPr>
        </p:nvSpPr>
        <p:spPr>
          <a:xfrm>
            <a:off x="458723" y="5686727"/>
            <a:ext cx="5637271" cy="692639"/>
          </a:xfrm>
          <a:solidFill>
            <a:schemeClr val="tx1">
              <a:alpha val="10000"/>
            </a:schemeClr>
          </a:solidFill>
          <a:ln w="38100">
            <a:solidFill>
              <a:schemeClr val="tx2"/>
            </a:solidFill>
          </a:ln>
        </p:spPr>
        <p:txBody>
          <a:bodyPr lIns="27432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9" name="Text Placeholder 8">
            <a:extLst>
              <a:ext uri="{FF2B5EF4-FFF2-40B4-BE49-F238E27FC236}">
                <a16:creationId xmlns:a16="http://schemas.microsoft.com/office/drawing/2014/main" id="{AEC85266-52B0-409F-8CE4-E444E424D5E1}"/>
              </a:ext>
            </a:extLst>
          </p:cNvPr>
          <p:cNvSpPr>
            <a:spLocks noGrp="1"/>
          </p:cNvSpPr>
          <p:nvPr userDrawn="1">
            <p:ph type="body" sz="quarter" idx="13" hasCustomPrompt="1"/>
          </p:nvPr>
        </p:nvSpPr>
        <p:spPr>
          <a:xfrm>
            <a:off x="6095993" y="5686727"/>
            <a:ext cx="5637269" cy="692638"/>
          </a:xfrm>
          <a:solidFill>
            <a:schemeClr val="tx1">
              <a:alpha val="10000"/>
            </a:schemeClr>
          </a:solidFill>
          <a:ln w="38100">
            <a:solidFill>
              <a:schemeClr val="tx2"/>
            </a:solidFill>
          </a:ln>
        </p:spPr>
        <p:txBody>
          <a:bodyPr lIns="274320" anchor="ctr">
            <a:normAutofit/>
          </a:bodyPr>
          <a:lstStyle>
            <a:lvl1pPr marL="0" indent="0" algn="l">
              <a:lnSpc>
                <a:spcPct val="108000"/>
              </a:lnSpc>
              <a:spcBef>
                <a:spcPts val="0"/>
              </a:spcBef>
              <a:buNone/>
              <a:defRPr sz="1800" cap="all" spc="100" baseline="0">
                <a:solidFill>
                  <a:schemeClr val="accent5">
                    <a:lumMod val="20000"/>
                    <a:lumOff val="80000"/>
                  </a:schemeClr>
                </a:solidFill>
              </a:defRPr>
            </a:lvl1pPr>
          </a:lstStyle>
          <a:p>
            <a:pPr lvl="0"/>
            <a:r>
              <a:rPr lang="en-US" dirty="0"/>
              <a:t>DATE</a:t>
            </a: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8610CAC7-0287-4791-AA90-6C130B8730D8}"/>
              </a:ext>
            </a:extLst>
          </p:cNvPr>
          <p:cNvSpPr>
            <a:spLocks noGrp="1"/>
          </p:cNvSpPr>
          <p:nvPr>
            <p:ph type="pic" sz="quarter" idx="14"/>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6638544" y="960120"/>
            <a:ext cx="4700016" cy="1325563"/>
          </a:xfrm>
        </p:spPr>
        <p:txBody>
          <a:bodyPr/>
          <a:lstStyle>
            <a:lvl1pPr algn="ctr">
              <a:defRPr>
                <a:solidFill>
                  <a:schemeClr val="accent3">
                    <a:lumMod val="25000"/>
                  </a:schemeClr>
                </a:solidFill>
              </a:defRPr>
            </a:lvl1pPr>
          </a:lstStyle>
          <a:p>
            <a:r>
              <a:rPr lang="en-US" dirty="0"/>
              <a:t>Click to edit title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6931152" y="2715768"/>
            <a:ext cx="4114800" cy="1188720"/>
          </a:xfrm>
        </p:spPr>
        <p:txBody>
          <a:bodyPr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931152" y="4663440"/>
            <a:ext cx="4114800" cy="1005840"/>
          </a:xfrm>
        </p:spPr>
        <p:txBody>
          <a:bodyPr anchor="t">
            <a:normAutofit/>
          </a:bodyPr>
          <a:lstStyle>
            <a:lvl1pPr marL="0" indent="0" algn="ctr">
              <a:lnSpc>
                <a:spcPts val="2100"/>
              </a:lnSpc>
              <a:buNone/>
              <a:defRPr sz="1400" b="0">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Conference presentation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3053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838200" y="749808"/>
            <a:ext cx="10515600" cy="914400"/>
          </a:xfrm>
        </p:spPr>
        <p:txBody>
          <a:bodyPr/>
          <a:lstStyle>
            <a:lvl1pPr algn="ctr">
              <a:defRPr>
                <a:solidFill>
                  <a:schemeClr val="accent3">
                    <a:lumMod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accent3">
                    <a:lumMod val="25000"/>
                  </a:schemeClr>
                </a:solidFill>
              </a:defRPr>
            </a:lvl1pPr>
          </a:lstStyle>
          <a:p>
            <a:r>
              <a:rPr lang="en-ZA" dirty="0"/>
              <a:t>Conference presentation</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accent3">
                    <a:lumMod val="25000"/>
                  </a:schemeClr>
                </a:solidFill>
              </a:defRPr>
            </a:lvl1pPr>
          </a:lstStyle>
          <a:p>
            <a:fld id="{19B51A1E-902D-48AF-9020-955120F399B6}" type="slidenum">
              <a:rPr lang="en-ZA" smtClean="0"/>
              <a:pPr/>
              <a:t>‹#›</a:t>
            </a:fld>
            <a:endParaRPr lang="en-ZA" dirty="0"/>
          </a:p>
        </p:txBody>
      </p:sp>
      <p:sp>
        <p:nvSpPr>
          <p:cNvPr id="35" name="Text Placeholder 10">
            <a:extLst>
              <a:ext uri="{FF2B5EF4-FFF2-40B4-BE49-F238E27FC236}">
                <a16:creationId xmlns:a16="http://schemas.microsoft.com/office/drawing/2014/main" id="{301DA176-9193-4B04-B599-C94E317913E0}"/>
              </a:ext>
            </a:extLst>
          </p:cNvPr>
          <p:cNvSpPr>
            <a:spLocks noGrp="1"/>
          </p:cNvSpPr>
          <p:nvPr>
            <p:ph type="body" sz="quarter" idx="33" hasCustomPrompt="1"/>
          </p:nvPr>
        </p:nvSpPr>
        <p:spPr>
          <a:xfrm>
            <a:off x="758952" y="3127677"/>
            <a:ext cx="1051560" cy="457200"/>
          </a:xfrm>
        </p:spPr>
        <p:txBody>
          <a:bodyPr anchor="ctr"/>
          <a:lstStyle>
            <a:lvl1pPr marL="0" indent="0" algn="ctr">
              <a:buNone/>
              <a:defRPr sz="1400" b="1" spc="300" baseline="0">
                <a:solidFill>
                  <a:schemeClr val="accent3">
                    <a:lumMod val="25000"/>
                  </a:schemeClr>
                </a:solidFill>
                <a:latin typeface="+mj-lt"/>
              </a:defRPr>
            </a:lvl1pPr>
          </a:lstStyle>
          <a:p>
            <a:pPr lvl="0"/>
            <a:r>
              <a:rPr lang="en-US" dirty="0"/>
              <a:t>Year</a:t>
            </a:r>
            <a:endParaRPr lang="en-ZA" dirty="0"/>
          </a:p>
        </p:txBody>
      </p:sp>
      <p:sp>
        <p:nvSpPr>
          <p:cNvPr id="36" name="Text Placeholder 10">
            <a:extLst>
              <a:ext uri="{FF2B5EF4-FFF2-40B4-BE49-F238E27FC236}">
                <a16:creationId xmlns:a16="http://schemas.microsoft.com/office/drawing/2014/main" id="{D950A6C4-345F-4857-A613-BA3B56096B8F}"/>
              </a:ext>
            </a:extLst>
          </p:cNvPr>
          <p:cNvSpPr>
            <a:spLocks noGrp="1"/>
          </p:cNvSpPr>
          <p:nvPr>
            <p:ph type="body" sz="quarter" idx="34" hasCustomPrompt="1"/>
          </p:nvPr>
        </p:nvSpPr>
        <p:spPr>
          <a:xfrm>
            <a:off x="196596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38" name="Text Placeholder 10">
            <a:extLst>
              <a:ext uri="{FF2B5EF4-FFF2-40B4-BE49-F238E27FC236}">
                <a16:creationId xmlns:a16="http://schemas.microsoft.com/office/drawing/2014/main" id="{DD4ADE2E-411A-4FE3-BE95-DAF1FDCBC555}"/>
              </a:ext>
            </a:extLst>
          </p:cNvPr>
          <p:cNvSpPr>
            <a:spLocks noGrp="1"/>
          </p:cNvSpPr>
          <p:nvPr>
            <p:ph type="body" sz="quarter" idx="35" hasCustomPrompt="1"/>
          </p:nvPr>
        </p:nvSpPr>
        <p:spPr>
          <a:xfrm>
            <a:off x="275388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39" name="Text Placeholder 10">
            <a:extLst>
              <a:ext uri="{FF2B5EF4-FFF2-40B4-BE49-F238E27FC236}">
                <a16:creationId xmlns:a16="http://schemas.microsoft.com/office/drawing/2014/main" id="{47FAF332-F615-4C47-95EA-CE17DFEE62A7}"/>
              </a:ext>
            </a:extLst>
          </p:cNvPr>
          <p:cNvSpPr>
            <a:spLocks noGrp="1"/>
          </p:cNvSpPr>
          <p:nvPr>
            <p:ph type="body" sz="quarter" idx="36" hasCustomPrompt="1"/>
          </p:nvPr>
        </p:nvSpPr>
        <p:spPr>
          <a:xfrm>
            <a:off x="354180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4AE2424F-E961-4201-91A6-3AAB4B81F204}"/>
              </a:ext>
            </a:extLst>
          </p:cNvPr>
          <p:cNvSpPr>
            <a:spLocks noGrp="1"/>
          </p:cNvSpPr>
          <p:nvPr>
            <p:ph type="body" sz="quarter" idx="37" hasCustomPrompt="1"/>
          </p:nvPr>
        </p:nvSpPr>
        <p:spPr>
          <a:xfrm>
            <a:off x="432972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376057B0-36CD-44FC-A0B9-2DD64FB47DD7}"/>
              </a:ext>
            </a:extLst>
          </p:cNvPr>
          <p:cNvSpPr>
            <a:spLocks noGrp="1"/>
          </p:cNvSpPr>
          <p:nvPr>
            <p:ph type="body" sz="quarter" idx="38" hasCustomPrompt="1"/>
          </p:nvPr>
        </p:nvSpPr>
        <p:spPr>
          <a:xfrm>
            <a:off x="758952" y="3928953"/>
            <a:ext cx="1051560" cy="457200"/>
          </a:xfrm>
        </p:spPr>
        <p:txBody>
          <a:bodyPr anchor="ctr"/>
          <a:lstStyle>
            <a:lvl1pPr marL="0" indent="0" algn="ctr">
              <a:buNone/>
              <a:defRPr sz="1400" b="1" spc="300" baseline="0">
                <a:solidFill>
                  <a:schemeClr val="accent3">
                    <a:lumMod val="25000"/>
                  </a:schemeClr>
                </a:solidFill>
                <a:latin typeface="+mj-lt"/>
              </a:defRPr>
            </a:lvl1pPr>
          </a:lstStyle>
          <a:p>
            <a:pPr lvl="0"/>
            <a:r>
              <a:rPr lang="en-US" dirty="0"/>
              <a:t>Year</a:t>
            </a:r>
            <a:endParaRPr lang="en-ZA" dirty="0"/>
          </a:p>
        </p:txBody>
      </p:sp>
      <p:sp>
        <p:nvSpPr>
          <p:cNvPr id="42" name="Text Placeholder 10">
            <a:extLst>
              <a:ext uri="{FF2B5EF4-FFF2-40B4-BE49-F238E27FC236}">
                <a16:creationId xmlns:a16="http://schemas.microsoft.com/office/drawing/2014/main" id="{676D61D8-553D-48A5-A736-7775F27B69B5}"/>
              </a:ext>
            </a:extLst>
          </p:cNvPr>
          <p:cNvSpPr>
            <a:spLocks noGrp="1"/>
          </p:cNvSpPr>
          <p:nvPr>
            <p:ph type="body" sz="quarter" idx="39" hasCustomPrompt="1"/>
          </p:nvPr>
        </p:nvSpPr>
        <p:spPr>
          <a:xfrm>
            <a:off x="511764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028ADE-A26E-4E87-85C6-87A161CB8243}"/>
              </a:ext>
            </a:extLst>
          </p:cNvPr>
          <p:cNvSpPr>
            <a:spLocks noGrp="1"/>
          </p:cNvSpPr>
          <p:nvPr>
            <p:ph type="body" sz="quarter" idx="40" hasCustomPrompt="1"/>
          </p:nvPr>
        </p:nvSpPr>
        <p:spPr>
          <a:xfrm>
            <a:off x="590556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D49729D5-3821-43F6-A1C5-5549E5177E02}"/>
              </a:ext>
            </a:extLst>
          </p:cNvPr>
          <p:cNvSpPr>
            <a:spLocks noGrp="1"/>
          </p:cNvSpPr>
          <p:nvPr>
            <p:ph type="body" sz="quarter" idx="41" hasCustomPrompt="1"/>
          </p:nvPr>
        </p:nvSpPr>
        <p:spPr>
          <a:xfrm>
            <a:off x="669348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02C709FA-DC0E-435A-A4A7-A975A8D413BA}"/>
              </a:ext>
            </a:extLst>
          </p:cNvPr>
          <p:cNvSpPr>
            <a:spLocks noGrp="1"/>
          </p:cNvSpPr>
          <p:nvPr>
            <p:ph type="body" sz="quarter" idx="42" hasCustomPrompt="1"/>
          </p:nvPr>
        </p:nvSpPr>
        <p:spPr>
          <a:xfrm>
            <a:off x="905724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018BA8DF-331D-4B6E-AF52-AA13732A6B95}"/>
              </a:ext>
            </a:extLst>
          </p:cNvPr>
          <p:cNvSpPr>
            <a:spLocks noGrp="1"/>
          </p:cNvSpPr>
          <p:nvPr>
            <p:ph type="body" sz="quarter" idx="43" hasCustomPrompt="1"/>
          </p:nvPr>
        </p:nvSpPr>
        <p:spPr>
          <a:xfrm>
            <a:off x="748140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DBEB8F26-CF5F-4C8F-94D3-2DACD0914B60}"/>
              </a:ext>
            </a:extLst>
          </p:cNvPr>
          <p:cNvSpPr>
            <a:spLocks noGrp="1"/>
          </p:cNvSpPr>
          <p:nvPr>
            <p:ph type="body" sz="quarter" idx="44" hasCustomPrompt="1"/>
          </p:nvPr>
        </p:nvSpPr>
        <p:spPr>
          <a:xfrm>
            <a:off x="826932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C0A380-C705-47E5-960A-C495280B86E2}"/>
              </a:ext>
            </a:extLst>
          </p:cNvPr>
          <p:cNvSpPr>
            <a:spLocks noGrp="1"/>
          </p:cNvSpPr>
          <p:nvPr>
            <p:ph type="body" sz="quarter" idx="45" hasCustomPrompt="1"/>
          </p:nvPr>
        </p:nvSpPr>
        <p:spPr>
          <a:xfrm>
            <a:off x="9845160"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E217E3B9-2273-4A22-A07E-4FEFB35FCC01}"/>
              </a:ext>
            </a:extLst>
          </p:cNvPr>
          <p:cNvSpPr>
            <a:spLocks noGrp="1"/>
          </p:cNvSpPr>
          <p:nvPr>
            <p:ph type="body" sz="quarter" idx="46" hasCustomPrompt="1"/>
          </p:nvPr>
        </p:nvSpPr>
        <p:spPr>
          <a:xfrm>
            <a:off x="10633085" y="3275117"/>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FE119361-CC51-4C9D-A4B5-BDEEE01371A3}"/>
              </a:ext>
            </a:extLst>
          </p:cNvPr>
          <p:cNvSpPr>
            <a:spLocks noGrp="1"/>
          </p:cNvSpPr>
          <p:nvPr>
            <p:ph type="body" sz="quarter" idx="47" hasCustomPrompt="1"/>
          </p:nvPr>
        </p:nvSpPr>
        <p:spPr>
          <a:xfrm>
            <a:off x="1969915"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E39AABDA-9976-4AB3-BCBF-77B491015F50}"/>
              </a:ext>
            </a:extLst>
          </p:cNvPr>
          <p:cNvSpPr>
            <a:spLocks noGrp="1"/>
          </p:cNvSpPr>
          <p:nvPr>
            <p:ph type="body" sz="quarter" idx="48" hasCustomPrompt="1"/>
          </p:nvPr>
        </p:nvSpPr>
        <p:spPr>
          <a:xfrm>
            <a:off x="2757602"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2" name="Text Placeholder 10">
            <a:extLst>
              <a:ext uri="{FF2B5EF4-FFF2-40B4-BE49-F238E27FC236}">
                <a16:creationId xmlns:a16="http://schemas.microsoft.com/office/drawing/2014/main" id="{9EFE40FF-B422-4391-9236-D2D2D09F30C6}"/>
              </a:ext>
            </a:extLst>
          </p:cNvPr>
          <p:cNvSpPr>
            <a:spLocks noGrp="1"/>
          </p:cNvSpPr>
          <p:nvPr>
            <p:ph type="body" sz="quarter" idx="49" hasCustomPrompt="1"/>
          </p:nvPr>
        </p:nvSpPr>
        <p:spPr>
          <a:xfrm>
            <a:off x="3545289"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6B6D260C-7D2F-4024-86D5-8338D454EBE7}"/>
              </a:ext>
            </a:extLst>
          </p:cNvPr>
          <p:cNvSpPr>
            <a:spLocks noGrp="1"/>
          </p:cNvSpPr>
          <p:nvPr>
            <p:ph type="body" sz="quarter" idx="50" hasCustomPrompt="1"/>
          </p:nvPr>
        </p:nvSpPr>
        <p:spPr>
          <a:xfrm>
            <a:off x="4332976"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2F9B810E-07ED-4DCA-941C-C388D0D629A2}"/>
              </a:ext>
            </a:extLst>
          </p:cNvPr>
          <p:cNvSpPr>
            <a:spLocks noGrp="1"/>
          </p:cNvSpPr>
          <p:nvPr>
            <p:ph type="body" sz="quarter" idx="51" hasCustomPrompt="1"/>
          </p:nvPr>
        </p:nvSpPr>
        <p:spPr>
          <a:xfrm>
            <a:off x="5120663"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BD4447B3-0D22-4C7F-943D-0B5872782834}"/>
              </a:ext>
            </a:extLst>
          </p:cNvPr>
          <p:cNvSpPr>
            <a:spLocks noGrp="1"/>
          </p:cNvSpPr>
          <p:nvPr>
            <p:ph type="body" sz="quarter" idx="52" hasCustomPrompt="1"/>
          </p:nvPr>
        </p:nvSpPr>
        <p:spPr>
          <a:xfrm>
            <a:off x="5908350"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642B6C40-8744-4C84-B1E3-6E43D565F11D}"/>
              </a:ext>
            </a:extLst>
          </p:cNvPr>
          <p:cNvSpPr>
            <a:spLocks noGrp="1"/>
          </p:cNvSpPr>
          <p:nvPr>
            <p:ph type="body" sz="quarter" idx="53" hasCustomPrompt="1"/>
          </p:nvPr>
        </p:nvSpPr>
        <p:spPr>
          <a:xfrm>
            <a:off x="6696037"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A59ADB66-05AF-4A45-9C95-D32C5989A67E}"/>
              </a:ext>
            </a:extLst>
          </p:cNvPr>
          <p:cNvSpPr>
            <a:spLocks noGrp="1"/>
          </p:cNvSpPr>
          <p:nvPr>
            <p:ph type="body" sz="quarter" idx="54" hasCustomPrompt="1"/>
          </p:nvPr>
        </p:nvSpPr>
        <p:spPr>
          <a:xfrm>
            <a:off x="9059098"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0068B2A9-DD05-4E1D-BD33-A2E85A5EC6D9}"/>
              </a:ext>
            </a:extLst>
          </p:cNvPr>
          <p:cNvSpPr>
            <a:spLocks noGrp="1"/>
          </p:cNvSpPr>
          <p:nvPr>
            <p:ph type="body" sz="quarter" idx="55" hasCustomPrompt="1"/>
          </p:nvPr>
        </p:nvSpPr>
        <p:spPr>
          <a:xfrm>
            <a:off x="7483724"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D9CC05E1-548C-4EEE-882C-6E8012689022}"/>
              </a:ext>
            </a:extLst>
          </p:cNvPr>
          <p:cNvSpPr>
            <a:spLocks noGrp="1"/>
          </p:cNvSpPr>
          <p:nvPr>
            <p:ph type="body" sz="quarter" idx="56" hasCustomPrompt="1"/>
          </p:nvPr>
        </p:nvSpPr>
        <p:spPr>
          <a:xfrm>
            <a:off x="8271411"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8E2FCD6E-08B0-49F8-BB46-6509A73C3006}"/>
              </a:ext>
            </a:extLst>
          </p:cNvPr>
          <p:cNvSpPr>
            <a:spLocks noGrp="1"/>
          </p:cNvSpPr>
          <p:nvPr>
            <p:ph type="body" sz="quarter" idx="57" hasCustomPrompt="1"/>
          </p:nvPr>
        </p:nvSpPr>
        <p:spPr>
          <a:xfrm>
            <a:off x="9846785"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D149A50-AE02-4525-9165-71B5B24E27DF}"/>
              </a:ext>
            </a:extLst>
          </p:cNvPr>
          <p:cNvSpPr>
            <a:spLocks noGrp="1"/>
          </p:cNvSpPr>
          <p:nvPr>
            <p:ph type="body" sz="quarter" idx="58" hasCustomPrompt="1"/>
          </p:nvPr>
        </p:nvSpPr>
        <p:spPr>
          <a:xfrm>
            <a:off x="10634472" y="4062181"/>
            <a:ext cx="640080" cy="201776"/>
          </a:xfrm>
        </p:spPr>
        <p:txBody>
          <a:bodyPr>
            <a:noAutofit/>
          </a:bodyPr>
          <a:lstStyle>
            <a:lvl1pPr marL="0" indent="0" algn="ctr">
              <a:buNone/>
              <a:defRPr sz="1000">
                <a:solidFill>
                  <a:schemeClr val="accent3">
                    <a:lumMod val="25000"/>
                  </a:schemeClr>
                </a:solidFill>
              </a:defRPr>
            </a:lvl1pPr>
          </a:lstStyle>
          <a:p>
            <a:pPr lvl="0"/>
            <a:r>
              <a:rPr lang="en-US" dirty="0"/>
              <a:t>MM</a:t>
            </a:r>
            <a:endParaRPr lang="en-ZA" dirty="0"/>
          </a:p>
        </p:txBody>
      </p:sp>
      <p:sp>
        <p:nvSpPr>
          <p:cNvPr id="62" name="Text Placeholder 3">
            <a:extLst>
              <a:ext uri="{FF2B5EF4-FFF2-40B4-BE49-F238E27FC236}">
                <a16:creationId xmlns:a16="http://schemas.microsoft.com/office/drawing/2014/main" id="{24126B4E-6F4A-4E61-B11D-78A183E49459}"/>
              </a:ext>
            </a:extLst>
          </p:cNvPr>
          <p:cNvSpPr>
            <a:spLocks noGrp="1"/>
          </p:cNvSpPr>
          <p:nvPr>
            <p:ph type="body" sz="quarter" idx="59" hasCustomPrompt="1"/>
          </p:nvPr>
        </p:nvSpPr>
        <p:spPr>
          <a:xfrm>
            <a:off x="5360987" y="1760565"/>
            <a:ext cx="1828800" cy="696885"/>
          </a:xfrm>
          <a:noFill/>
          <a:ln w="12700">
            <a:solidFill>
              <a:schemeClr val="accent3"/>
            </a:solidFill>
          </a:ln>
        </p:spPr>
        <p:txBody>
          <a:bodyPr tIns="36000" anchor="ctr" anchorCtr="1">
            <a:normAutofit/>
          </a:bodyPr>
          <a:lstStyle>
            <a:lvl1pPr marL="0" indent="0" algn="ctr">
              <a:lnSpc>
                <a:spcPct val="100000"/>
              </a:lnSpc>
              <a:buNone/>
              <a:defRPr sz="1100" spc="20" baseline="0">
                <a:solidFill>
                  <a:schemeClr val="accent3">
                    <a:lumMod val="25000"/>
                  </a:schemeClr>
                </a:solidFill>
                <a:latin typeface="+mj-lt"/>
              </a:defRPr>
            </a:lvl1pPr>
          </a:lstStyle>
          <a:p>
            <a:pPr lvl="0"/>
            <a:r>
              <a:rPr lang="en-US" dirty="0"/>
              <a:t>Item Title</a:t>
            </a:r>
            <a:endParaRPr lang="en-ZA" dirty="0"/>
          </a:p>
        </p:txBody>
      </p:sp>
      <p:sp>
        <p:nvSpPr>
          <p:cNvPr id="63" name="Rectangle 62">
            <a:extLst>
              <a:ext uri="{FF2B5EF4-FFF2-40B4-BE49-F238E27FC236}">
                <a16:creationId xmlns:a16="http://schemas.microsoft.com/office/drawing/2014/main" id="{014A76E8-F520-4630-8BBA-F9B7A0DAAB02}"/>
              </a:ext>
            </a:extLst>
          </p:cNvPr>
          <p:cNvSpPr/>
          <p:nvPr userDrawn="1"/>
        </p:nvSpPr>
        <p:spPr>
          <a:xfrm>
            <a:off x="929640" y="3648582"/>
            <a:ext cx="1033272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25000"/>
                </a:schemeClr>
              </a:solidFill>
            </a:endParaRPr>
          </a:p>
        </p:txBody>
      </p:sp>
      <p:sp>
        <p:nvSpPr>
          <p:cNvPr id="64" name="Date Placeholder 4">
            <a:extLst>
              <a:ext uri="{FF2B5EF4-FFF2-40B4-BE49-F238E27FC236}">
                <a16:creationId xmlns:a16="http://schemas.microsoft.com/office/drawing/2014/main" id="{49043823-D35F-46B1-919E-197C35555610}"/>
              </a:ext>
            </a:extLst>
          </p:cNvPr>
          <p:cNvSpPr>
            <a:spLocks noGrp="1"/>
          </p:cNvSpPr>
          <p:nvPr>
            <p:ph type="dt" sz="half" idx="60"/>
          </p:nvPr>
        </p:nvSpPr>
        <p:spPr>
          <a:xfrm>
            <a:off x="457200" y="6356350"/>
            <a:ext cx="2743200" cy="365125"/>
          </a:xfrm>
        </p:spPr>
        <p:txBody>
          <a:bodyPr/>
          <a:lstStyle>
            <a:lvl1pPr>
              <a:defRPr>
                <a:solidFill>
                  <a:schemeClr val="accent3">
                    <a:lumMod val="25000"/>
                  </a:schemeClr>
                </a:solidFill>
              </a:defRPr>
            </a:lvl1pPr>
          </a:lstStyle>
          <a:p>
            <a:r>
              <a:rPr lang="en-US" dirty="0"/>
              <a:t>20XX</a:t>
            </a:r>
          </a:p>
        </p:txBody>
      </p:sp>
    </p:spTree>
    <p:extLst>
      <p:ext uri="{BB962C8B-B14F-4D97-AF65-F5344CB8AC3E}">
        <p14:creationId xmlns:p14="http://schemas.microsoft.com/office/powerpoint/2010/main" val="129420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B08CCD3-BAD4-467E-B843-1BD3FC1D83E6}"/>
              </a:ext>
            </a:extLst>
          </p:cNvPr>
          <p:cNvSpPr>
            <a:spLocks noGrp="1"/>
          </p:cNvSpPr>
          <p:nvPr>
            <p:ph type="pic" sz="quarter" idx="14"/>
          </p:nvPr>
        </p:nvSpPr>
        <p:spPr>
          <a:xfrm>
            <a:off x="1524" y="0"/>
            <a:ext cx="12188952" cy="6858000"/>
          </a:xfrm>
          <a:solidFill>
            <a:schemeClr val="tx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77240" y="960120"/>
            <a:ext cx="5029200" cy="914400"/>
          </a:xfrm>
        </p:spPr>
        <p:txBody>
          <a:bodyPr/>
          <a:lstStyle>
            <a:lvl1pPr algn="ctr">
              <a:defRPr>
                <a:solidFill>
                  <a:schemeClr val="accent3"/>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ext Placeholder 8">
            <a:extLst>
              <a:ext uri="{FF2B5EF4-FFF2-40B4-BE49-F238E27FC236}">
                <a16:creationId xmlns:a16="http://schemas.microsoft.com/office/drawing/2014/main" id="{E4E5D546-07C2-4A4B-85D2-F23B489AB478}"/>
              </a:ext>
            </a:extLst>
          </p:cNvPr>
          <p:cNvSpPr>
            <a:spLocks noGrp="1"/>
          </p:cNvSpPr>
          <p:nvPr>
            <p:ph type="body" sz="quarter" idx="15" hasCustomPrompt="1"/>
          </p:nvPr>
        </p:nvSpPr>
        <p:spPr>
          <a:xfrm>
            <a:off x="914400" y="2935224"/>
            <a:ext cx="2130552" cy="950976"/>
          </a:xfrm>
        </p:spPr>
        <p:txBody>
          <a:bodyPr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
        <p:nvSpPr>
          <p:cNvPr id="10" name="Text Placeholder 8">
            <a:extLst>
              <a:ext uri="{FF2B5EF4-FFF2-40B4-BE49-F238E27FC236}">
                <a16:creationId xmlns:a16="http://schemas.microsoft.com/office/drawing/2014/main" id="{BD981D89-A62B-4844-B43A-DFEEC6CACD27}"/>
              </a:ext>
            </a:extLst>
          </p:cNvPr>
          <p:cNvSpPr>
            <a:spLocks noGrp="1"/>
          </p:cNvSpPr>
          <p:nvPr>
            <p:ph type="body" sz="quarter" idx="16" hasCustomPrompt="1"/>
          </p:nvPr>
        </p:nvSpPr>
        <p:spPr>
          <a:xfrm>
            <a:off x="914400" y="4306824"/>
            <a:ext cx="2130552" cy="950976"/>
          </a:xfrm>
        </p:spPr>
        <p:txBody>
          <a:bodyPr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
        <p:nvSpPr>
          <p:cNvPr id="11" name="Text Placeholder 8">
            <a:extLst>
              <a:ext uri="{FF2B5EF4-FFF2-40B4-BE49-F238E27FC236}">
                <a16:creationId xmlns:a16="http://schemas.microsoft.com/office/drawing/2014/main" id="{071D86D6-F37C-4280-9551-DFF729C85B03}"/>
              </a:ext>
            </a:extLst>
          </p:cNvPr>
          <p:cNvSpPr>
            <a:spLocks noGrp="1"/>
          </p:cNvSpPr>
          <p:nvPr>
            <p:ph type="body" sz="quarter" idx="17" hasCustomPrompt="1"/>
          </p:nvPr>
        </p:nvSpPr>
        <p:spPr>
          <a:xfrm>
            <a:off x="3264408" y="2935224"/>
            <a:ext cx="2221992" cy="950976"/>
          </a:xfrm>
        </p:spPr>
        <p:txBody>
          <a:bodyPr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
        <p:nvSpPr>
          <p:cNvPr id="12" name="Text Placeholder 8">
            <a:extLst>
              <a:ext uri="{FF2B5EF4-FFF2-40B4-BE49-F238E27FC236}">
                <a16:creationId xmlns:a16="http://schemas.microsoft.com/office/drawing/2014/main" id="{BB88B61E-B44C-46EB-B875-1F55B02E895C}"/>
              </a:ext>
            </a:extLst>
          </p:cNvPr>
          <p:cNvSpPr>
            <a:spLocks noGrp="1"/>
          </p:cNvSpPr>
          <p:nvPr>
            <p:ph type="body" sz="quarter" idx="18" hasCustomPrompt="1"/>
          </p:nvPr>
        </p:nvSpPr>
        <p:spPr>
          <a:xfrm>
            <a:off x="3264408" y="4334256"/>
            <a:ext cx="2221992" cy="950976"/>
          </a:xfrm>
        </p:spPr>
        <p:txBody>
          <a:bodyPr anchor="ctr" anchorCtr="0">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Tree>
    <p:extLst>
      <p:ext uri="{BB962C8B-B14F-4D97-AF65-F5344CB8AC3E}">
        <p14:creationId xmlns:p14="http://schemas.microsoft.com/office/powerpoint/2010/main" val="141773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
    <p:spTree>
      <p:nvGrpSpPr>
        <p:cNvPr id="1" name=""/>
        <p:cNvGrpSpPr/>
        <p:nvPr/>
      </p:nvGrpSpPr>
      <p:grpSpPr>
        <a:xfrm>
          <a:off x="0" y="0"/>
          <a:ext cx="0" cy="0"/>
          <a:chOff x="0" y="0"/>
          <a:chExt cx="0" cy="0"/>
        </a:xfrm>
      </p:grpSpPr>
      <p:pic>
        <p:nvPicPr>
          <p:cNvPr id="33" name="Picture 32" descr="photo of marble ">
            <a:extLst>
              <a:ext uri="{FF2B5EF4-FFF2-40B4-BE49-F238E27FC236}">
                <a16:creationId xmlns:a16="http://schemas.microsoft.com/office/drawing/2014/main" id="{5886E31A-DA35-4E25-9FA3-92E90FBF38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oup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Straight Connector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9" name="Straight Connector 28">
              <a:extLst>
                <a:ext uri="{FF2B5EF4-FFF2-40B4-BE49-F238E27FC236}">
                  <a16:creationId xmlns:a16="http://schemas.microsoft.com/office/drawing/2014/main" id="{999BD33D-A5B4-469A-9937-DE6D3611C034}"/>
                </a:ext>
              </a:extLst>
            </p:cNvPr>
            <p:cNvCxnSpPr>
              <a:cxnSpLocks/>
            </p:cNvCxnSpPr>
            <p:nvPr/>
          </p:nvCxnSpPr>
          <p:spPr>
            <a:xfrm>
              <a:off x="7838022"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Picture Placeholder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a:lstStyle>
            <a:lvl1pPr algn="ctr">
              <a:defRPr>
                <a:solidFill>
                  <a:schemeClr val="accent3">
                    <a:lumMod val="2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nchor="b" anchorCtr="0"/>
          <a:lstStyle>
            <a:lvl1pPr>
              <a:defRPr>
                <a:solidFill>
                  <a:schemeClr val="accent3">
                    <a:lumMod val="2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nchor="b" anchorCtr="0"/>
          <a:lstStyle>
            <a:lvl1pPr>
              <a:defRPr>
                <a:solidFill>
                  <a:schemeClr val="accent3">
                    <a:lumMod val="2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nchor="b" anchorCtr="0"/>
          <a:lstStyle>
            <a:lvl1pPr>
              <a:defRPr>
                <a:solidFill>
                  <a:schemeClr val="accent3">
                    <a:lumMod val="25000"/>
                  </a:schemeClr>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9" name="Content Placeholder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Content Placeholder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4" name="Text Placeholder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6" name="Text Placeholder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17" name="Text Placeholder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21" name="Text Placeholder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22" name="Text Placeholder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a:t>
            </a:r>
          </a:p>
        </p:txBody>
      </p:sp>
      <p:grpSp>
        <p:nvGrpSpPr>
          <p:cNvPr id="23" name="Group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Straight Connector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c 25" descr="sprig icon">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133681266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C6AF499-A975-4930-A45C-320ABE4AA982}"/>
              </a:ext>
            </a:extLst>
          </p:cNvPr>
          <p:cNvSpPr>
            <a:spLocks noGrp="1"/>
          </p:cNvSpPr>
          <p:nvPr>
            <p:ph type="pic" sz="quarter" idx="14"/>
          </p:nvPr>
        </p:nvSpPr>
        <p:spPr>
          <a:xfrm>
            <a:off x="1524" y="0"/>
            <a:ext cx="12188952" cy="6858000"/>
          </a:xfrm>
          <a:solidFill>
            <a:schemeClr val="tx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1280160"/>
            <a:ext cx="3191256" cy="914400"/>
          </a:xfrm>
        </p:spPr>
        <p:txBody>
          <a:bodyPr/>
          <a:lstStyle>
            <a:lvl1pPr algn="ctr">
              <a:defRPr>
                <a:solidFill>
                  <a:schemeClr val="accent3"/>
                </a:solidFill>
              </a:defRPr>
            </a:lvl1pPr>
          </a:lstStyle>
          <a:p>
            <a:r>
              <a:rPr lang="en-US" dirty="0"/>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41248" y="2624328"/>
            <a:ext cx="3191256" cy="804672"/>
          </a:xfrm>
        </p:spPr>
        <p:txBody>
          <a:bodyPr>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5D9AFEBB-77FA-45B8-93D7-F6A638A01962}"/>
              </a:ext>
            </a:extLst>
          </p:cNvPr>
          <p:cNvSpPr>
            <a:spLocks noGrp="1"/>
          </p:cNvSpPr>
          <p:nvPr>
            <p:ph idx="15" hasCustomPrompt="1"/>
          </p:nvPr>
        </p:nvSpPr>
        <p:spPr>
          <a:xfrm>
            <a:off x="841248" y="4043553"/>
            <a:ext cx="3191256" cy="804672"/>
          </a:xfrm>
        </p:spPr>
        <p:txBody>
          <a:bodyPr>
            <a:normAutofit/>
          </a:bodyPr>
          <a:lstStyle>
            <a:lvl1pPr marL="0" indent="0" algn="ctr">
              <a:lnSpc>
                <a:spcPts val="2100"/>
              </a:lnSpc>
              <a:buNone/>
              <a:defRPr sz="1400">
                <a:solidFill>
                  <a:schemeClr val="bg1"/>
                </a:solidFill>
              </a:defRPr>
            </a:lvl1pPr>
            <a:lvl2pPr marL="457200" indent="0" algn="ctr">
              <a:lnSpc>
                <a:spcPts val="2100"/>
              </a:lnSpc>
              <a:buNone/>
              <a:defRPr sz="1400">
                <a:solidFill>
                  <a:schemeClr val="bg1"/>
                </a:solidFill>
              </a:defRPr>
            </a:lvl2pPr>
            <a:lvl3pPr marL="914400" indent="0" algn="ctr">
              <a:lnSpc>
                <a:spcPts val="2100"/>
              </a:lnSpc>
              <a:buNone/>
              <a:defRPr sz="1400">
                <a:solidFill>
                  <a:schemeClr val="bg1"/>
                </a:solidFill>
              </a:defRPr>
            </a:lvl3pPr>
            <a:lvl4pPr marL="1371600" indent="0" algn="ctr">
              <a:lnSpc>
                <a:spcPts val="2100"/>
              </a:lnSpc>
              <a:buNone/>
              <a:defRPr sz="1400">
                <a:solidFill>
                  <a:schemeClr val="bg1"/>
                </a:solidFill>
              </a:defRPr>
            </a:lvl4pPr>
            <a:lvl5pPr marL="1828800" indent="0" algn="ctr">
              <a:lnSpc>
                <a:spcPts val="2100"/>
              </a:lnSpc>
              <a:buNone/>
              <a:defRPr sz="1400">
                <a:solidFill>
                  <a:schemeClr val="bg1"/>
                </a:solidFill>
              </a:defRPr>
            </a:lvl5pPr>
          </a:lstStyle>
          <a:p>
            <a:pPr lvl="0"/>
            <a:r>
              <a:rPr lang="en-US" dirty="0"/>
              <a:t>Click to edit text</a:t>
            </a:r>
          </a:p>
        </p:txBody>
      </p:sp>
    </p:spTree>
    <p:extLst>
      <p:ext uri="{BB962C8B-B14F-4D97-AF65-F5344CB8AC3E}">
        <p14:creationId xmlns:p14="http://schemas.microsoft.com/office/powerpoint/2010/main" val="45757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F2033B6-A37A-42D0-8C26-9C7E14CFDEE5}"/>
              </a:ext>
            </a:extLst>
          </p:cNvPr>
          <p:cNvSpPr>
            <a:spLocks noGrp="1"/>
          </p:cNvSpPr>
          <p:nvPr>
            <p:ph type="pic" sz="quarter" idx="14"/>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046720" y="1280160"/>
            <a:ext cx="3438144" cy="914400"/>
          </a:xfrm>
        </p:spPr>
        <p:txBody>
          <a:bodyPr/>
          <a:lstStyle>
            <a:lvl1pPr algn="ctr">
              <a:defRPr>
                <a:solidFill>
                  <a:schemeClr val="accent3">
                    <a:lumMod val="25000"/>
                  </a:schemeClr>
                </a:solidFill>
              </a:defRPr>
            </a:lvl1pPr>
          </a:lstStyle>
          <a:p>
            <a:r>
              <a:rPr lang="en-US" dirty="0"/>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165592" y="2770632"/>
            <a:ext cx="3200400" cy="457200"/>
          </a:xfrm>
        </p:spPr>
        <p:txBody>
          <a:bodyPr>
            <a:noAutofit/>
          </a:bodyPr>
          <a:lstStyle>
            <a:lvl1pPr marL="0" indent="0" algn="ctr">
              <a:lnSpc>
                <a:spcPts val="2100"/>
              </a:lnSpc>
              <a:buNone/>
              <a:defRPr sz="2000" spc="3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0" name="Content Placeholder 2">
            <a:extLst>
              <a:ext uri="{FF2B5EF4-FFF2-40B4-BE49-F238E27FC236}">
                <a16:creationId xmlns:a16="http://schemas.microsoft.com/office/drawing/2014/main" id="{26C5036E-BEC3-4FC6-A05E-18F7A078B167}"/>
              </a:ext>
            </a:extLst>
          </p:cNvPr>
          <p:cNvSpPr>
            <a:spLocks noGrp="1"/>
          </p:cNvSpPr>
          <p:nvPr>
            <p:ph idx="15" hasCustomPrompt="1"/>
          </p:nvPr>
        </p:nvSpPr>
        <p:spPr>
          <a:xfrm>
            <a:off x="8403336" y="3922776"/>
            <a:ext cx="2715768" cy="1289304"/>
          </a:xfrm>
        </p:spPr>
        <p:txBody>
          <a:bodyPr>
            <a:noAutofit/>
          </a:bodyPr>
          <a:lstStyle>
            <a:lvl1pPr marL="0" indent="0" algn="ctr">
              <a:lnSpc>
                <a:spcPct val="100000"/>
              </a:lnSpc>
              <a:buNone/>
              <a:defRPr sz="1600">
                <a:solidFill>
                  <a:schemeClr val="accent3">
                    <a:lumMod val="25000"/>
                  </a:schemeClr>
                </a:solidFill>
              </a:defRPr>
            </a:lvl1pPr>
            <a:lvl2pPr marL="457200" indent="0">
              <a:lnSpc>
                <a:spcPts val="2100"/>
              </a:lnSpc>
              <a:buFont typeface="Arial" panose="020B0604020202020204" pitchFamily="34" charset="0"/>
              <a:buNone/>
              <a:defRPr sz="1400"/>
            </a:lvl2pPr>
            <a:lvl3pPr marL="914400" indent="0">
              <a:lnSpc>
                <a:spcPts val="2100"/>
              </a:lnSpc>
              <a:buNone/>
              <a:defRPr sz="1400"/>
            </a:lvl3pPr>
            <a:lvl4pPr marL="1371600" indent="0">
              <a:lnSpc>
                <a:spcPts val="2100"/>
              </a:lnSpc>
              <a:buNone/>
              <a:defRPr sz="1400"/>
            </a:lvl4pPr>
            <a:lvl5pPr marL="1828800" indent="0">
              <a:lnSpc>
                <a:spcPts val="2100"/>
              </a:lnSpc>
              <a:buNone/>
              <a:defRPr sz="1400"/>
            </a:lvl5pPr>
          </a:lstStyle>
          <a:p>
            <a:pPr lvl="0"/>
            <a:r>
              <a:rPr lang="en-US" dirty="0"/>
              <a:t>Click to edit text</a:t>
            </a:r>
          </a:p>
        </p:txBody>
      </p:sp>
    </p:spTree>
    <p:extLst>
      <p:ext uri="{BB962C8B-B14F-4D97-AF65-F5344CB8AC3E}">
        <p14:creationId xmlns:p14="http://schemas.microsoft.com/office/powerpoint/2010/main" val="357639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defRPr>
                <a:solidFill>
                  <a:schemeClr val="accent3">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p:txBody>
          <a:bodyPr/>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7421563" y="2342144"/>
            <a:ext cx="3932237" cy="1600200"/>
          </a:xfrm>
        </p:spPr>
        <p:txBody>
          <a:bodyPr anchor="ctr">
            <a:normAutofit/>
          </a:bodyPr>
          <a:lstStyle>
            <a:lvl1pPr algn="ctr">
              <a:defRPr sz="4000">
                <a:solidFill>
                  <a:schemeClr val="accent3">
                    <a:lumMod val="2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495300" y="859089"/>
            <a:ext cx="6172200" cy="4873625"/>
          </a:xfrm>
        </p:spPr>
        <p:txBody>
          <a:bodyPr/>
          <a:lstStyle>
            <a:lvl1pPr>
              <a:defRPr sz="3200">
                <a:solidFill>
                  <a:schemeClr val="accent3">
                    <a:lumMod val="25000"/>
                  </a:schemeClr>
                </a:solidFill>
              </a:defRPr>
            </a:lvl1pPr>
            <a:lvl2pPr>
              <a:defRPr sz="2800">
                <a:solidFill>
                  <a:schemeClr val="accent3">
                    <a:lumMod val="25000"/>
                  </a:schemeClr>
                </a:solidFill>
              </a:defRPr>
            </a:lvl2pPr>
            <a:lvl3pPr>
              <a:defRPr sz="2400">
                <a:solidFill>
                  <a:schemeClr val="accent3">
                    <a:lumMod val="25000"/>
                  </a:schemeClr>
                </a:solidFill>
              </a:defRPr>
            </a:lvl3pPr>
            <a:lvl4pPr>
              <a:defRPr sz="2000">
                <a:solidFill>
                  <a:schemeClr val="accent3">
                    <a:lumMod val="25000"/>
                  </a:schemeClr>
                </a:solidFill>
              </a:defRPr>
            </a:lvl4pPr>
            <a:lvl5pPr>
              <a:defRPr sz="2000">
                <a:solidFill>
                  <a:schemeClr val="accent3">
                    <a:lumMod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506216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defRPr>
                <a:solidFill>
                  <a:schemeClr val="accent3">
                    <a:lumMod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5157787" cy="3684588"/>
          </a:xfrm>
        </p:spPr>
        <p:txBody>
          <a:bodyPr/>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5183188" cy="3684588"/>
          </a:xfrm>
        </p:spPr>
        <p:txBody>
          <a:bodyPr/>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Conference presentation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lvl1pPr>
              <a:defRPr>
                <a:solidFill>
                  <a:schemeClr val="accent3">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lvl1pPr>
              <a:defRPr>
                <a:solidFill>
                  <a:schemeClr val="accent3">
                    <a:lumMod val="25000"/>
                  </a:schemeClr>
                </a:solidFill>
              </a:defRPr>
            </a:lvl1pPr>
            <a:lvl2pPr>
              <a:defRPr>
                <a:solidFill>
                  <a:schemeClr val="accent3">
                    <a:lumMod val="25000"/>
                  </a:schemeClr>
                </a:solidFill>
              </a:defRPr>
            </a:lvl2pPr>
            <a:lvl3pPr>
              <a:defRPr>
                <a:solidFill>
                  <a:schemeClr val="accent3">
                    <a:lumMod val="25000"/>
                  </a:schemeClr>
                </a:solidFill>
              </a:defRPr>
            </a:lvl3pPr>
            <a:lvl4pPr>
              <a:defRPr>
                <a:solidFill>
                  <a:schemeClr val="accent3">
                    <a:lumMod val="25000"/>
                  </a:schemeClr>
                </a:solidFill>
              </a:defRPr>
            </a:lvl4pPr>
            <a:lvl5pPr>
              <a:defRPr>
                <a:solidFill>
                  <a:schemeClr val="accent3">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8949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A41CBEE4-3FAE-4685-BA5D-89EE53B32DBC}"/>
              </a:ext>
            </a:extLst>
          </p:cNvPr>
          <p:cNvSpPr>
            <a:spLocks noGrp="1"/>
          </p:cNvSpPr>
          <p:nvPr>
            <p:ph type="pic" sz="quarter" idx="14"/>
          </p:nvPr>
        </p:nvSpPr>
        <p:spPr>
          <a:xfrm>
            <a:off x="1524" y="-7620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78251" y="685800"/>
            <a:ext cx="3959352" cy="5486400"/>
          </a:xfrm>
          <a:solidFill>
            <a:schemeClr val="tx2">
              <a:lumMod val="20000"/>
              <a:lumOff val="80000"/>
              <a:alpha val="90000"/>
            </a:schemeClr>
          </a:solidFill>
          <a:ln w="38100" cmpd="sng">
            <a:solidFill>
              <a:schemeClr val="accent5">
                <a:lumMod val="50000"/>
              </a:schemeClr>
            </a:solidFill>
          </a:ln>
        </p:spPr>
        <p:txBody>
          <a:bodyPr lIns="274320" tIns="457200" rIns="274320" anchor="t">
            <a:noAutofit/>
          </a:bodyPr>
          <a:lstStyle>
            <a:lvl1pPr algn="ctr">
              <a:defRPr spc="100" baseline="0">
                <a:solidFill>
                  <a:schemeClr val="accent3">
                    <a:lumMod val="25000"/>
                  </a:schemeClr>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ext Placeholder 8">
            <a:extLst>
              <a:ext uri="{FF2B5EF4-FFF2-40B4-BE49-F238E27FC236}">
                <a16:creationId xmlns:a16="http://schemas.microsoft.com/office/drawing/2014/main" id="{6A67D98D-D4C9-49C3-B1D7-0D6F2D3371BB}"/>
              </a:ext>
            </a:extLst>
          </p:cNvPr>
          <p:cNvSpPr>
            <a:spLocks noGrp="1"/>
          </p:cNvSpPr>
          <p:nvPr>
            <p:ph type="body" sz="quarter" idx="15" hasCustomPrompt="1"/>
          </p:nvPr>
        </p:nvSpPr>
        <p:spPr>
          <a:xfrm>
            <a:off x="592551" y="800100"/>
            <a:ext cx="3730752" cy="5257800"/>
          </a:xfrm>
          <a:ln w="12700">
            <a:solidFill>
              <a:schemeClr val="tx2"/>
            </a:solidFill>
          </a:ln>
        </p:spPr>
        <p:txBody>
          <a:bodyPr lIns="274320" tIns="1371600" rIns="274320">
            <a:noAutofit/>
          </a:bodyPr>
          <a:lstStyle>
            <a:lvl1pPr marL="0" indent="0" algn="ctr">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3" name="Title 1" hidden="1">
            <a:extLst>
              <a:ext uri="{FF2B5EF4-FFF2-40B4-BE49-F238E27FC236}">
                <a16:creationId xmlns:a16="http://schemas.microsoft.com/office/drawing/2014/main" id="{3F2612BA-64D8-41EC-9F7A-0615FD68EDCA}"/>
              </a:ext>
            </a:extLst>
          </p:cNvPr>
          <p:cNvSpPr txBox="1">
            <a:spLocks/>
          </p:cNvSpPr>
          <p:nvPr userDrawn="1"/>
        </p:nvSpPr>
        <p:spPr>
          <a:xfrm>
            <a:off x="1005398" y="960120"/>
            <a:ext cx="2971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a:lstStyle>
          <a:p>
            <a:pPr algn="ctr"/>
            <a:r>
              <a:rPr lang="en-US" spc="100" dirty="0">
                <a:latin typeface="Elephant Pro" pitchFamily="2" charset="0"/>
              </a:rPr>
              <a:t>Agenda</a:t>
            </a:r>
          </a:p>
        </p:txBody>
      </p:sp>
    </p:spTree>
    <p:extLst>
      <p:ext uri="{BB962C8B-B14F-4D97-AF65-F5344CB8AC3E}">
        <p14:creationId xmlns:p14="http://schemas.microsoft.com/office/powerpoint/2010/main" val="342677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49C9947-5C6A-409A-93C0-9367EEB43101}" type="datetimeFigureOut">
              <a:rPr lang="en-US" smtClean="0"/>
              <a:t>1/14/2022</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3948232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o Conten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470374" y="1152000"/>
            <a:ext cx="5301626" cy="4751250"/>
          </a:xfrm>
        </p:spPr>
        <p:txBody>
          <a:bodyPr wrap="square" numCol="1" spc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itle 4">
            <a:extLst>
              <a:ext uri="{FF2B5EF4-FFF2-40B4-BE49-F238E27FC236}">
                <a16:creationId xmlns:a16="http://schemas.microsoft.com/office/drawing/2014/main" id="{A29B30B9-EFA7-4032-827D-3AB4E7F2F943}"/>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Tree>
    <p:extLst>
      <p:ext uri="{BB962C8B-B14F-4D97-AF65-F5344CB8AC3E}">
        <p14:creationId xmlns:p14="http://schemas.microsoft.com/office/powerpoint/2010/main" val="2829299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ru-RU" dirty="0"/>
          </a:p>
        </p:txBody>
      </p:sp>
      <p:sp>
        <p:nvSpPr>
          <p:cNvPr id="5" name="Slide Number Placeholder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a:lstStyle/>
          <a:p>
            <a:fld id="{D495E168-DA5E-4888-8D8A-92B118324C14}" type="slidenum">
              <a:rPr lang="ru-RU" smtClean="0"/>
              <a:pPr/>
              <a:t>‹#›</a:t>
            </a:fld>
            <a:endParaRPr lang="ru-RU" dirty="0"/>
          </a:p>
        </p:txBody>
      </p:sp>
      <p:sp>
        <p:nvSpPr>
          <p:cNvPr id="2" name="Title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a:lstStyle>
            <a:lvl1pPr algn="ctr">
              <a:defRPr b="0"/>
            </a:lvl1pPr>
          </a:lstStyle>
          <a:p>
            <a:r>
              <a:rPr lang="en-US" dirty="0"/>
              <a:t>Text Layout 2</a:t>
            </a:r>
            <a:endParaRPr lang="ru-RU" dirty="0"/>
          </a:p>
        </p:txBody>
      </p:sp>
      <p:sp>
        <p:nvSpPr>
          <p:cNvPr id="3" name="Date Placeholder 2">
            <a:extLst>
              <a:ext uri="{FF2B5EF4-FFF2-40B4-BE49-F238E27FC236}">
                <a16:creationId xmlns:a16="http://schemas.microsoft.com/office/drawing/2014/main" id="{5F5253D9-2D52-4F01-9ED9-4E2A3C0E6A1B}"/>
              </a:ext>
            </a:extLst>
          </p:cNvPr>
          <p:cNvSpPr>
            <a:spLocks noGrp="1"/>
          </p:cNvSpPr>
          <p:nvPr>
            <p:ph type="dt" sz="half" idx="10"/>
          </p:nvPr>
        </p:nvSpPr>
        <p:spPr>
          <a:xfrm>
            <a:off x="838200" y="6016889"/>
            <a:ext cx="2743200" cy="365125"/>
          </a:xfrm>
          <a:prstGeom prst="rect">
            <a:avLst/>
          </a:prstGeom>
        </p:spPr>
        <p:txBody>
          <a:bodyPr/>
          <a:lstStyle/>
          <a:p>
            <a:r>
              <a:rPr lang="ru-RU" dirty="0"/>
              <a:t>MM.DD.20XX</a:t>
            </a:r>
          </a:p>
        </p:txBody>
      </p:sp>
      <p:sp>
        <p:nvSpPr>
          <p:cNvPr id="4" name="Footer Placeholder 3">
            <a:extLst>
              <a:ext uri="{FF2B5EF4-FFF2-40B4-BE49-F238E27FC236}">
                <a16:creationId xmlns:a16="http://schemas.microsoft.com/office/drawing/2014/main" id="{D3BDB2FC-0867-44DF-98D6-C443802B8C26}"/>
              </a:ext>
            </a:extLst>
          </p:cNvPr>
          <p:cNvSpPr>
            <a:spLocks noGrp="1"/>
          </p:cNvSpPr>
          <p:nvPr>
            <p:ph type="ftr" sz="quarter" idx="11"/>
          </p:nvPr>
        </p:nvSpPr>
        <p:spPr/>
        <p:txBody>
          <a:bodyPr/>
          <a:lstStyle/>
          <a:p>
            <a:r>
              <a:rPr lang="en-US" dirty="0"/>
              <a:t>ADD A FOOTER</a:t>
            </a:r>
            <a:endParaRPr lang="ru-RU" dirty="0"/>
          </a:p>
        </p:txBody>
      </p:sp>
      <p:sp>
        <p:nvSpPr>
          <p:cNvPr id="7" name="Picture Placeholder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anchor="ctr" anchorCtr="0">
            <a:normAutofit/>
          </a:bodyPr>
          <a:lstStyle>
            <a:lvl1pPr marL="0" indent="0" algn="ctr">
              <a:buNone/>
              <a:defRPr sz="1400"/>
            </a:lvl1pPr>
          </a:lstStyle>
          <a:p>
            <a:r>
              <a:rPr lang="en-US"/>
              <a:t>Click icon to add picture</a:t>
            </a:r>
            <a:endParaRPr lang="ru-RU" dirty="0"/>
          </a:p>
        </p:txBody>
      </p:sp>
      <p:sp>
        <p:nvSpPr>
          <p:cNvPr id="9" name="Graphic 13">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ru-RU" dirty="0"/>
          </a:p>
        </p:txBody>
      </p:sp>
      <p:sp>
        <p:nvSpPr>
          <p:cNvPr id="10" name="Text Placeholder 14">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a:normAutofit/>
          </a:bodyPr>
          <a:lstStyle>
            <a:lvl1pPr marL="0" indent="0" algn="ctr">
              <a:buNone/>
              <a:defRPr sz="1800" b="0" i="0"/>
            </a:lvl1pPr>
          </a:lstStyle>
          <a:p>
            <a:pPr lvl="0"/>
            <a:r>
              <a:rPr lang="en-US" dirty="0"/>
              <a:t>EDIT MASTER TEXT STYLES</a:t>
            </a:r>
          </a:p>
        </p:txBody>
      </p:sp>
      <p:sp>
        <p:nvSpPr>
          <p:cNvPr id="12" name="Text Placeholder 14">
            <a:extLst>
              <a:ext uri="{FF2B5EF4-FFF2-40B4-BE49-F238E27FC236}">
                <a16:creationId xmlns:a16="http://schemas.microsoft.com/office/drawing/2014/main" id="{F2FF44AF-6A6B-4742-B58D-DF26808AFD83}"/>
              </a:ext>
            </a:extLst>
          </p:cNvPr>
          <p:cNvSpPr>
            <a:spLocks noGrp="1"/>
          </p:cNvSpPr>
          <p:nvPr>
            <p:ph type="body" sz="quarter" idx="15"/>
          </p:nvPr>
        </p:nvSpPr>
        <p:spPr>
          <a:xfrm>
            <a:off x="6474599" y="4064000"/>
            <a:ext cx="4545374" cy="1698171"/>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4169125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48001" y="1439069"/>
            <a:ext cx="5040000" cy="360362"/>
          </a:xfrm>
          <a:prstGeom prst="rect">
            <a:avLst/>
          </a:prstGeom>
        </p:spPr>
        <p:txBody>
          <a:bodyPr/>
          <a:lstStyle>
            <a:lvl1pPr marL="0" indent="0">
              <a:buNone/>
              <a:defRPr sz="2300" b="1"/>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48000" y="2232000"/>
            <a:ext cx="5040000" cy="388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062122" y="1618154"/>
            <a:ext cx="4654355" cy="4322762"/>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Title 3">
            <a:extLst>
              <a:ext uri="{FF2B5EF4-FFF2-40B4-BE49-F238E27FC236}">
                <a16:creationId xmlns:a16="http://schemas.microsoft.com/office/drawing/2014/main" id="{C244BFD7-9033-43B0-B827-AB996B46DF43}"/>
              </a:ext>
            </a:extLst>
          </p:cNvPr>
          <p:cNvSpPr>
            <a:spLocks noGrp="1"/>
          </p:cNvSpPr>
          <p:nvPr>
            <p:ph type="title"/>
          </p:nvPr>
        </p:nvSpPr>
        <p:spPr>
          <a:xfrm>
            <a:off x="648000" y="648000"/>
            <a:ext cx="10261299" cy="720000"/>
          </a:xfrm>
          <a:prstGeom prst="rect">
            <a:avLst/>
          </a:prstGeom>
        </p:spPr>
        <p:txBody>
          <a:bodyPr/>
          <a:lstStyle/>
          <a:p>
            <a:r>
              <a:rPr lang="en-US"/>
              <a:t>Click to edit Master title style</a:t>
            </a:r>
            <a:endParaRPr lang="en-ZA" dirty="0"/>
          </a:p>
        </p:txBody>
      </p:sp>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a:xfrm>
            <a:off x="313567" y="6355307"/>
            <a:ext cx="4114800" cy="249385"/>
          </a:xfrm>
          <a:prstGeom prst="rect">
            <a:avLst/>
          </a:prstGeom>
        </p:spPr>
        <p:txBody>
          <a:bodyPr/>
          <a:lstStyle/>
          <a:p>
            <a:r>
              <a:rPr lang="en-ZA"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a:xfrm>
            <a:off x="11415917" y="6108299"/>
            <a:ext cx="371196" cy="331932"/>
          </a:xfrm>
          <a:prstGeom prst="rect">
            <a:avLst/>
          </a:prstGeom>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2133014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37" name="Picture Placeholder 536">
            <a:extLst>
              <a:ext uri="{FF2B5EF4-FFF2-40B4-BE49-F238E27FC236}">
                <a16:creationId xmlns:a16="http://schemas.microsoft.com/office/drawing/2014/main"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1037" name="Title 1036">
            <a:extLst>
              <a:ext uri="{FF2B5EF4-FFF2-40B4-BE49-F238E27FC236}">
                <a16:creationId xmlns:a16="http://schemas.microsoft.com/office/drawing/2014/main"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anchor="b">
            <a:noAutofit/>
          </a:bodyPr>
          <a:lstStyle>
            <a:lvl1pPr algn="l">
              <a:defRPr sz="6000">
                <a:solidFill>
                  <a:schemeClr val="tx1">
                    <a:lumMod val="75000"/>
                    <a:lumOff val="2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396609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43AA0A46-EB51-4095-97DD-ED4081CF5A06}"/>
              </a:ext>
            </a:extLst>
          </p:cNvPr>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9674246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spTree>
      <p:nvGrpSpPr>
        <p:cNvPr id="1" name=""/>
        <p:cNvGrpSpPr/>
        <p:nvPr/>
      </p:nvGrpSpPr>
      <p:grpSpPr>
        <a:xfrm>
          <a:off x="0" y="0"/>
          <a:ext cx="0" cy="0"/>
          <a:chOff x="0" y="0"/>
          <a:chExt cx="0" cy="0"/>
        </a:xfrm>
      </p:grpSpPr>
      <p:pic>
        <p:nvPicPr>
          <p:cNvPr id="10" name="Picture 9" descr="photo of marble&#10;">
            <a:extLst>
              <a:ext uri="{FF2B5EF4-FFF2-40B4-BE49-F238E27FC236}">
                <a16:creationId xmlns:a16="http://schemas.microsoft.com/office/drawing/2014/main" id="{CEFBE0D1-09DC-41AA-9A18-E5E07B941D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1859217-510A-4C29-85EE-456A26AAC78C}"/>
              </a:ext>
            </a:extLst>
          </p:cNvPr>
          <p:cNvSpPr/>
          <p:nvPr userDrawn="1"/>
        </p:nvSpPr>
        <p:spPr>
          <a:xfrm>
            <a:off x="466163" y="457200"/>
            <a:ext cx="11274552" cy="5943600"/>
          </a:xfrm>
          <a:prstGeom prst="rect">
            <a:avLst/>
          </a:prstGeom>
          <a:solidFill>
            <a:schemeClr val="tx2">
              <a:lumMod val="20000"/>
              <a:lumOff val="80000"/>
              <a:alpha val="7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960120" y="960120"/>
            <a:ext cx="4645152" cy="914400"/>
          </a:xfrm>
        </p:spPr>
        <p:txBody>
          <a:bodyPr/>
          <a:lstStyle>
            <a:lvl1pPr algn="ctr">
              <a:defRPr>
                <a:solidFill>
                  <a:schemeClr val="accent3">
                    <a:lumMod val="2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960120" y="3962399"/>
            <a:ext cx="4617720" cy="2103120"/>
          </a:xfrm>
        </p:spPr>
        <p:txBody>
          <a:bodyPr>
            <a:normAutofit/>
          </a:bodyPr>
          <a:lstStyle>
            <a:lvl1pPr marL="0" indent="0" algn="ctr">
              <a:lnSpc>
                <a:spcPts val="2100"/>
              </a:lnSpc>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Picture Placeholder 7">
            <a:extLst>
              <a:ext uri="{FF2B5EF4-FFF2-40B4-BE49-F238E27FC236}">
                <a16:creationId xmlns:a16="http://schemas.microsoft.com/office/drawing/2014/main" id="{A3DDCF11-EBBF-48BB-8FF1-3BCC5342FE32}"/>
              </a:ext>
            </a:extLst>
          </p:cNvPr>
          <p:cNvSpPr>
            <a:spLocks noGrp="1"/>
          </p:cNvSpPr>
          <p:nvPr>
            <p:ph type="pic" sz="quarter" idx="13"/>
          </p:nvPr>
        </p:nvSpPr>
        <p:spPr>
          <a:xfrm>
            <a:off x="6316571" y="777240"/>
            <a:ext cx="5029200" cy="5303520"/>
          </a:xfrm>
          <a:solidFill>
            <a:schemeClr val="bg1"/>
          </a:solid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960120" y="3172968"/>
            <a:ext cx="4617720" cy="457200"/>
          </a:xfrm>
        </p:spPr>
        <p:txBody>
          <a:bodyPr>
            <a:noAutofit/>
          </a:bodyPr>
          <a:lstStyle>
            <a:lvl1pPr marL="0" indent="0" algn="ctr">
              <a:buNone/>
              <a:defRPr sz="2000" b="0" spc="300">
                <a:solidFill>
                  <a:schemeClr val="accent3">
                    <a:lumMod val="25000"/>
                  </a:schemeClr>
                </a:solidFill>
                <a:latin typeface="+mn-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NAME</a:t>
            </a:r>
          </a:p>
        </p:txBody>
      </p:sp>
      <p:pic>
        <p:nvPicPr>
          <p:cNvPr id="14" name="Graphic 13" descr="sprig icon&#10;">
            <a:extLst>
              <a:ext uri="{FF2B5EF4-FFF2-40B4-BE49-F238E27FC236}">
                <a16:creationId xmlns:a16="http://schemas.microsoft.com/office/drawing/2014/main" id="{8203CE7C-A0C4-4B19-BD99-5B8977E6941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865924">
            <a:off x="2641877" y="2157078"/>
            <a:ext cx="1280160" cy="662539"/>
          </a:xfrm>
          <a:prstGeom prst="rect">
            <a:avLst/>
          </a:prstGeom>
        </p:spPr>
      </p:pic>
    </p:spTree>
    <p:extLst>
      <p:ext uri="{BB962C8B-B14F-4D97-AF65-F5344CB8AC3E}">
        <p14:creationId xmlns:p14="http://schemas.microsoft.com/office/powerpoint/2010/main" val="312884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4FF3C43-7D8E-4810-A3BC-9AE3209111DB}"/>
              </a:ext>
            </a:extLst>
          </p:cNvPr>
          <p:cNvSpPr>
            <a:spLocks noGrp="1"/>
          </p:cNvSpPr>
          <p:nvPr>
            <p:ph type="pic" sz="quarter" idx="13"/>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143000" y="960120"/>
            <a:ext cx="4114800" cy="914400"/>
          </a:xfrm>
        </p:spPr>
        <p:txBody>
          <a:bodyPr anchor="b">
            <a:normAutofit/>
          </a:bodyPr>
          <a:lstStyle>
            <a:lvl1pPr algn="ctr">
              <a:defRPr sz="3200">
                <a:solidFill>
                  <a:schemeClr val="accent3">
                    <a:lumMod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1371600" y="3136392"/>
            <a:ext cx="3657600" cy="1627632"/>
          </a:xfrm>
        </p:spPr>
        <p:txBody>
          <a:bodyPr>
            <a:normAutofit/>
          </a:bodyPr>
          <a:lstStyle>
            <a:lvl1pPr marL="0" indent="0" algn="ctr">
              <a:lnSpc>
                <a:spcPts val="2100"/>
              </a:lnSpc>
              <a:buNone/>
              <a:defRPr sz="1400">
                <a:solidFill>
                  <a:schemeClr val="accent3">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9165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pic>
        <p:nvPicPr>
          <p:cNvPr id="18" name="Picture 17" descr="image of marble texture">
            <a:extLst>
              <a:ext uri="{FF2B5EF4-FFF2-40B4-BE49-F238E27FC236}">
                <a16:creationId xmlns:a16="http://schemas.microsoft.com/office/drawing/2014/main" id="{DE4FCA92-4B09-4386-A95D-2823C777C5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0056CF5-B0DF-4053-8A82-BBBE7FF686BE}"/>
              </a:ext>
            </a:extLst>
          </p:cNvPr>
          <p:cNvSpPr/>
          <p:nvPr userDrawn="1"/>
        </p:nvSpPr>
        <p:spPr>
          <a:xfrm>
            <a:off x="442118" y="457200"/>
            <a:ext cx="11274552" cy="5943600"/>
          </a:xfrm>
          <a:prstGeom prst="rect">
            <a:avLst/>
          </a:prstGeom>
          <a:solidFill>
            <a:schemeClr val="tx2">
              <a:lumMod val="20000"/>
              <a:lumOff val="80000"/>
              <a:alpha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8E4B2F5F-448A-4BB9-BF2F-3CCB44D3219A}"/>
              </a:ext>
              <a:ext uri="{C183D7F6-B498-43B3-948B-1728B52AA6E4}">
                <adec:decorative xmlns:adec="http://schemas.microsoft.com/office/drawing/2017/decorative" val="1"/>
              </a:ext>
            </a:extLst>
          </p:cNvPr>
          <p:cNvGrpSpPr/>
          <p:nvPr userDrawn="1"/>
        </p:nvGrpSpPr>
        <p:grpSpPr>
          <a:xfrm>
            <a:off x="6501565" y="2471420"/>
            <a:ext cx="4809744" cy="3473216"/>
            <a:chOff x="6355080" y="2494474"/>
            <a:chExt cx="4960620" cy="3473216"/>
          </a:xfrm>
        </p:grpSpPr>
        <p:grpSp>
          <p:nvGrpSpPr>
            <p:cNvPr id="28" name="Group 27">
              <a:extLst>
                <a:ext uri="{FF2B5EF4-FFF2-40B4-BE49-F238E27FC236}">
                  <a16:creationId xmlns:a16="http://schemas.microsoft.com/office/drawing/2014/main" id="{06457872-52AD-4B0D-A773-AA48B3B219D3}"/>
                </a:ext>
              </a:extLst>
            </p:cNvPr>
            <p:cNvGrpSpPr/>
            <p:nvPr/>
          </p:nvGrpSpPr>
          <p:grpSpPr>
            <a:xfrm>
              <a:off x="6355080" y="2494474"/>
              <a:ext cx="4960620" cy="3473216"/>
              <a:chOff x="6355080" y="2180573"/>
              <a:chExt cx="4960620" cy="3473216"/>
            </a:xfrm>
          </p:grpSpPr>
          <p:cxnSp>
            <p:nvCxnSpPr>
              <p:cNvPr id="30" name="Straight Connector 29">
                <a:extLst>
                  <a:ext uri="{FF2B5EF4-FFF2-40B4-BE49-F238E27FC236}">
                    <a16:creationId xmlns:a16="http://schemas.microsoft.com/office/drawing/2014/main" id="{BD088C3C-893A-4A45-97E6-CF8230EF1DB4}"/>
                  </a:ext>
                </a:extLst>
              </p:cNvPr>
              <p:cNvCxnSpPr>
                <a:cxnSpLocks/>
              </p:cNvCxnSpPr>
              <p:nvPr/>
            </p:nvCxnSpPr>
            <p:spPr>
              <a:xfrm flipV="1">
                <a:off x="6356521" y="3332425"/>
                <a:ext cx="4959179" cy="7179"/>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18EF61-FF64-44B8-B5AB-D7D0700D7A55}"/>
                  </a:ext>
                </a:extLst>
              </p:cNvPr>
              <p:cNvCxnSpPr>
                <a:cxnSpLocks/>
              </p:cNvCxnSpPr>
              <p:nvPr/>
            </p:nvCxnSpPr>
            <p:spPr>
              <a:xfrm>
                <a:off x="6355080" y="4494758"/>
                <a:ext cx="4956048" cy="0"/>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684B867-CCAD-498D-B6E2-8981BF01EC0F}"/>
                  </a:ext>
                </a:extLst>
              </p:cNvPr>
              <p:cNvSpPr/>
              <p:nvPr/>
            </p:nvSpPr>
            <p:spPr>
              <a:xfrm>
                <a:off x="6356521" y="2180573"/>
                <a:ext cx="4950649" cy="3473216"/>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9" name="Straight Connector 28">
              <a:extLst>
                <a:ext uri="{FF2B5EF4-FFF2-40B4-BE49-F238E27FC236}">
                  <a16:creationId xmlns:a16="http://schemas.microsoft.com/office/drawing/2014/main" id="{999BD33D-A5B4-469A-9937-DE6D3611C034}"/>
                </a:ext>
              </a:extLst>
            </p:cNvPr>
            <p:cNvCxnSpPr>
              <a:cxnSpLocks/>
            </p:cNvCxnSpPr>
            <p:nvPr/>
          </p:nvCxnSpPr>
          <p:spPr>
            <a:xfrm>
              <a:off x="7838022" y="2494474"/>
              <a:ext cx="0" cy="3473216"/>
            </a:xfrm>
            <a:prstGeom prst="line">
              <a:avLst/>
            </a:prstGeom>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 name="Picture Placeholder 7">
            <a:extLst>
              <a:ext uri="{FF2B5EF4-FFF2-40B4-BE49-F238E27FC236}">
                <a16:creationId xmlns:a16="http://schemas.microsoft.com/office/drawing/2014/main" id="{A3DDCF11-EBBF-48BB-8FF1-3BCC5342FE32}"/>
              </a:ext>
            </a:extLst>
          </p:cNvPr>
          <p:cNvSpPr>
            <a:spLocks noGrp="1"/>
          </p:cNvSpPr>
          <p:nvPr>
            <p:ph type="pic" sz="quarter" idx="13"/>
          </p:nvPr>
        </p:nvSpPr>
        <p:spPr>
          <a:xfrm>
            <a:off x="877824" y="914400"/>
            <a:ext cx="5212080" cy="50292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448508" y="960120"/>
            <a:ext cx="4905292" cy="914400"/>
          </a:xfrm>
        </p:spPr>
        <p:txBody>
          <a:bodyPr/>
          <a:lstStyle>
            <a:lvl1pPr algn="ctr">
              <a:defRPr>
                <a:solidFill>
                  <a:schemeClr val="accent3">
                    <a:lumMod val="2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183880" y="2688336"/>
            <a:ext cx="2862072" cy="713232"/>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nchor="b" anchorCtr="0"/>
          <a:lstStyle>
            <a:lvl1pPr>
              <a:defRPr>
                <a:solidFill>
                  <a:schemeClr val="accent3">
                    <a:lumMod val="2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nchor="b" anchorCtr="0"/>
          <a:lstStyle>
            <a:lvl1pPr>
              <a:defRPr>
                <a:solidFill>
                  <a:schemeClr val="accent3">
                    <a:lumMod val="2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nchor="b" anchorCtr="0"/>
          <a:lstStyle>
            <a:lvl1pPr>
              <a:defRPr>
                <a:solidFill>
                  <a:schemeClr val="accent3">
                    <a:lumMod val="25000"/>
                  </a:schemeClr>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C5D1F2BB-3E57-46BA-8BCC-5F9B17C8BDB3}"/>
              </a:ext>
            </a:extLst>
          </p:cNvPr>
          <p:cNvSpPr>
            <a:spLocks noGrp="1"/>
          </p:cNvSpPr>
          <p:nvPr>
            <p:ph type="body" sz="quarter" idx="14" hasCustomPrompt="1"/>
          </p:nvPr>
        </p:nvSpPr>
        <p:spPr>
          <a:xfrm>
            <a:off x="6620256" y="2779776"/>
            <a:ext cx="786384" cy="655984"/>
          </a:xfrm>
        </p:spPr>
        <p:txBody>
          <a:bodyPr anchor="ctr"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9" name="Content Placeholder 2">
            <a:extLst>
              <a:ext uri="{FF2B5EF4-FFF2-40B4-BE49-F238E27FC236}">
                <a16:creationId xmlns:a16="http://schemas.microsoft.com/office/drawing/2014/main" id="{48C13CD1-B240-4AFC-AF08-95A80AEEFEE2}"/>
              </a:ext>
            </a:extLst>
          </p:cNvPr>
          <p:cNvSpPr>
            <a:spLocks noGrp="1"/>
          </p:cNvSpPr>
          <p:nvPr>
            <p:ph idx="15" hasCustomPrompt="1"/>
          </p:nvPr>
        </p:nvSpPr>
        <p:spPr>
          <a:xfrm>
            <a:off x="8183880" y="3849624"/>
            <a:ext cx="2862072" cy="731520"/>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Content Placeholder 2">
            <a:extLst>
              <a:ext uri="{FF2B5EF4-FFF2-40B4-BE49-F238E27FC236}">
                <a16:creationId xmlns:a16="http://schemas.microsoft.com/office/drawing/2014/main" id="{AEE266CC-F8CC-4C06-B1E4-3D7E399F8936}"/>
              </a:ext>
            </a:extLst>
          </p:cNvPr>
          <p:cNvSpPr>
            <a:spLocks noGrp="1"/>
          </p:cNvSpPr>
          <p:nvPr>
            <p:ph idx="17" hasCustomPrompt="1"/>
          </p:nvPr>
        </p:nvSpPr>
        <p:spPr>
          <a:xfrm>
            <a:off x="8183880" y="4992624"/>
            <a:ext cx="2862072" cy="749808"/>
          </a:xfrm>
        </p:spPr>
        <p:txBody>
          <a:bodyPr anchor="ctr" anchorCtr="0">
            <a:normAutofit/>
          </a:bodyPr>
          <a:lstStyle>
            <a:lvl1pPr marL="0" indent="0">
              <a:buNone/>
              <a:defRPr sz="1400">
                <a:solidFill>
                  <a:schemeClr val="accent3">
                    <a:lumMod val="2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4" name="Text Placeholder 13">
            <a:extLst>
              <a:ext uri="{FF2B5EF4-FFF2-40B4-BE49-F238E27FC236}">
                <a16:creationId xmlns:a16="http://schemas.microsoft.com/office/drawing/2014/main" id="{CC7B8197-5533-4814-8838-67C657A3B73C}"/>
              </a:ext>
            </a:extLst>
          </p:cNvPr>
          <p:cNvSpPr>
            <a:spLocks noGrp="1"/>
          </p:cNvSpPr>
          <p:nvPr>
            <p:ph type="body" sz="quarter" idx="20" hasCustomPrompt="1"/>
          </p:nvPr>
        </p:nvSpPr>
        <p:spPr>
          <a:xfrm>
            <a:off x="7187184" y="2788920"/>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6" name="Text Placeholder 10">
            <a:extLst>
              <a:ext uri="{FF2B5EF4-FFF2-40B4-BE49-F238E27FC236}">
                <a16:creationId xmlns:a16="http://schemas.microsoft.com/office/drawing/2014/main" id="{5A5A7DC7-2FC5-48F8-9345-17A7C96CD257}"/>
              </a:ext>
            </a:extLst>
          </p:cNvPr>
          <p:cNvSpPr>
            <a:spLocks noGrp="1"/>
          </p:cNvSpPr>
          <p:nvPr>
            <p:ph type="body" sz="quarter" idx="21" hasCustomPrompt="1"/>
          </p:nvPr>
        </p:nvSpPr>
        <p:spPr>
          <a:xfrm>
            <a:off x="6620256" y="3840480"/>
            <a:ext cx="786384" cy="655984"/>
          </a:xfrm>
        </p:spPr>
        <p:txBody>
          <a:bodyPr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17" name="Text Placeholder 13">
            <a:extLst>
              <a:ext uri="{FF2B5EF4-FFF2-40B4-BE49-F238E27FC236}">
                <a16:creationId xmlns:a16="http://schemas.microsoft.com/office/drawing/2014/main" id="{AF89EB7C-DC5A-461B-BA21-63D329893167}"/>
              </a:ext>
            </a:extLst>
          </p:cNvPr>
          <p:cNvSpPr>
            <a:spLocks noGrp="1"/>
          </p:cNvSpPr>
          <p:nvPr>
            <p:ph type="body" sz="quarter" idx="22" hasCustomPrompt="1"/>
          </p:nvPr>
        </p:nvSpPr>
        <p:spPr>
          <a:xfrm>
            <a:off x="7187184" y="3950208"/>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21" name="Text Placeholder 10">
            <a:extLst>
              <a:ext uri="{FF2B5EF4-FFF2-40B4-BE49-F238E27FC236}">
                <a16:creationId xmlns:a16="http://schemas.microsoft.com/office/drawing/2014/main" id="{1BF30512-FBFE-40CF-8565-50BAA99A4FDC}"/>
              </a:ext>
            </a:extLst>
          </p:cNvPr>
          <p:cNvSpPr>
            <a:spLocks noGrp="1"/>
          </p:cNvSpPr>
          <p:nvPr>
            <p:ph type="body" sz="quarter" idx="23" hasCustomPrompt="1"/>
          </p:nvPr>
        </p:nvSpPr>
        <p:spPr>
          <a:xfrm>
            <a:off x="6620256" y="4983480"/>
            <a:ext cx="786384" cy="655984"/>
          </a:xfrm>
        </p:spPr>
        <p:txBody>
          <a:bodyPr anchor="b" anchorCtr="0">
            <a:noAutofit/>
          </a:bodyPr>
          <a:lstStyle>
            <a:lvl1pPr marL="0" indent="0">
              <a:buNone/>
              <a:defRPr sz="3600" b="0" spc="300" baseline="30000">
                <a:solidFill>
                  <a:schemeClr val="tx2"/>
                </a:solidFill>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No.</a:t>
            </a:r>
          </a:p>
        </p:txBody>
      </p:sp>
      <p:sp>
        <p:nvSpPr>
          <p:cNvPr id="22" name="Text Placeholder 13">
            <a:extLst>
              <a:ext uri="{FF2B5EF4-FFF2-40B4-BE49-F238E27FC236}">
                <a16:creationId xmlns:a16="http://schemas.microsoft.com/office/drawing/2014/main" id="{29E43D0B-1071-466B-B883-92B9D02F09E8}"/>
              </a:ext>
            </a:extLst>
          </p:cNvPr>
          <p:cNvSpPr>
            <a:spLocks noGrp="1"/>
          </p:cNvSpPr>
          <p:nvPr>
            <p:ph type="body" sz="quarter" idx="24" hasCustomPrompt="1"/>
          </p:nvPr>
        </p:nvSpPr>
        <p:spPr>
          <a:xfrm>
            <a:off x="7187184" y="5111496"/>
            <a:ext cx="731520" cy="731520"/>
          </a:xfrm>
        </p:spPr>
        <p:txBody>
          <a:bodyPr anchor="b" anchorCtr="0">
            <a:normAutofit/>
          </a:bodyPr>
          <a:lstStyle>
            <a:lvl1pPr marL="0" indent="0">
              <a:buNone/>
              <a:defRPr sz="5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a:t>
            </a:r>
          </a:p>
        </p:txBody>
      </p:sp>
      <p:grpSp>
        <p:nvGrpSpPr>
          <p:cNvPr id="23" name="Group 22">
            <a:extLst>
              <a:ext uri="{FF2B5EF4-FFF2-40B4-BE49-F238E27FC236}">
                <a16:creationId xmlns:a16="http://schemas.microsoft.com/office/drawing/2014/main" id="{250BA95E-CDDF-419E-808E-3B59CA01E4E8}"/>
              </a:ext>
              <a:ext uri="{C183D7F6-B498-43B3-948B-1728B52AA6E4}">
                <adec:decorative xmlns:adec="http://schemas.microsoft.com/office/drawing/2017/decorative" val="1"/>
              </a:ext>
            </a:extLst>
          </p:cNvPr>
          <p:cNvGrpSpPr/>
          <p:nvPr userDrawn="1"/>
        </p:nvGrpSpPr>
        <p:grpSpPr>
          <a:xfrm>
            <a:off x="7009472" y="1943463"/>
            <a:ext cx="3832828" cy="2136"/>
            <a:chOff x="7009472" y="1943463"/>
            <a:chExt cx="3832828" cy="2136"/>
          </a:xfrm>
          <a:solidFill>
            <a:schemeClr val="accent3">
              <a:lumMod val="25000"/>
            </a:schemeClr>
          </a:solidFill>
        </p:grpSpPr>
        <p:cxnSp>
          <p:nvCxnSpPr>
            <p:cNvPr id="24" name="Straight Connector 23">
              <a:extLst>
                <a:ext uri="{FF2B5EF4-FFF2-40B4-BE49-F238E27FC236}">
                  <a16:creationId xmlns:a16="http://schemas.microsoft.com/office/drawing/2014/main" id="{D67A0655-E45C-49C2-AADC-0829E7E67581}"/>
                </a:ext>
              </a:extLst>
            </p:cNvPr>
            <p:cNvCxnSpPr>
              <a:cxnSpLocks/>
            </p:cNvCxnSpPr>
            <p:nvPr/>
          </p:nvCxnSpPr>
          <p:spPr>
            <a:xfrm>
              <a:off x="7009472" y="1943463"/>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13C2C0-9B08-4EDE-B15B-FF5C1BB55327}"/>
                </a:ext>
              </a:extLst>
            </p:cNvPr>
            <p:cNvCxnSpPr>
              <a:cxnSpLocks/>
            </p:cNvCxnSpPr>
            <p:nvPr/>
          </p:nvCxnSpPr>
          <p:spPr>
            <a:xfrm>
              <a:off x="9470700" y="1945599"/>
              <a:ext cx="1371600" cy="0"/>
            </a:xfrm>
            <a:prstGeom prst="line">
              <a:avLst/>
            </a:prstGeom>
            <a:grpFill/>
            <a:ln w="1270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c 25" descr="sprig icon">
            <a:extLst>
              <a:ext uri="{FF2B5EF4-FFF2-40B4-BE49-F238E27FC236}">
                <a16:creationId xmlns:a16="http://schemas.microsoft.com/office/drawing/2014/main" id="{19D5E825-EB79-4044-93F6-2C3F84901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691531" flipH="1">
            <a:off x="8536514" y="1719135"/>
            <a:ext cx="808894" cy="359243"/>
          </a:xfrm>
          <a:prstGeom prst="rect">
            <a:avLst/>
          </a:prstGeom>
        </p:spPr>
      </p:pic>
    </p:spTree>
    <p:extLst>
      <p:ext uri="{BB962C8B-B14F-4D97-AF65-F5344CB8AC3E}">
        <p14:creationId xmlns:p14="http://schemas.microsoft.com/office/powerpoint/2010/main" val="404975952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AE52EF6E-0B58-484F-94A5-9BAA116171BF}"/>
              </a:ext>
            </a:extLst>
          </p:cNvPr>
          <p:cNvSpPr>
            <a:spLocks noGrp="1"/>
          </p:cNvSpPr>
          <p:nvPr>
            <p:ph type="pic" sz="quarter" idx="14"/>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09600" y="914400"/>
            <a:ext cx="10972800" cy="5029200"/>
          </a:xfrm>
          <a:ln w="38100">
            <a:solidFill>
              <a:schemeClr val="tx2"/>
            </a:solidFill>
          </a:ln>
        </p:spPr>
        <p:txBody>
          <a:bodyPr lIns="914400" rIns="914400" anchor="ctr">
            <a:noAutofit/>
          </a:bodyPr>
          <a:lstStyle>
            <a:lvl1pPr algn="ctr">
              <a:defRPr sz="3200">
                <a:solidFill>
                  <a:schemeClr val="tx2">
                    <a:lumMod val="20000"/>
                    <a:lumOff val="8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1066800" y="4589463"/>
            <a:ext cx="10058400" cy="585216"/>
          </a:xfrm>
        </p:spPr>
        <p:txBody>
          <a:bodyPr/>
          <a:lstStyle>
            <a:lvl1pPr marL="0" indent="0" algn="ct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a:xfrm>
            <a:off x="457200" y="6488702"/>
            <a:ext cx="2743200" cy="182880"/>
          </a:xfrm>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a:xfrm>
            <a:off x="8995608" y="6488702"/>
            <a:ext cx="2743200" cy="182880"/>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87059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EE5B85B-2CE4-49C6-A626-897037552E6D}"/>
              </a:ext>
            </a:extLst>
          </p:cNvPr>
          <p:cNvSpPr>
            <a:spLocks noGrp="1"/>
          </p:cNvSpPr>
          <p:nvPr>
            <p:ph type="pic" sz="quarter" idx="14"/>
          </p:nvPr>
        </p:nvSpPr>
        <p:spPr>
          <a:xfrm>
            <a:off x="1524" y="0"/>
            <a:ext cx="12188952"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4270248" y="1280160"/>
            <a:ext cx="3657600" cy="914400"/>
          </a:xfrm>
        </p:spPr>
        <p:txBody>
          <a:bodyPr/>
          <a:lstStyle>
            <a:lvl1pPr algn="ctr">
              <a:defRPr>
                <a:solidFill>
                  <a:schemeClr val="accent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4270248" y="2642616"/>
            <a:ext cx="3657600" cy="1078992"/>
          </a:xfrm>
        </p:spPr>
        <p:txBody>
          <a:bodyPr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4270248" y="4315968"/>
            <a:ext cx="3657600" cy="822960"/>
          </a:xfrm>
        </p:spPr>
        <p:txBody>
          <a:bodyPr anchor="t">
            <a:normAutofit/>
          </a:bodyPr>
          <a:lstStyle>
            <a:lvl1pPr marL="0" indent="0" algn="ctr">
              <a:lnSpc>
                <a:spcPts val="2100"/>
              </a:lnSpc>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Conference presentation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7582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454152" y="749808"/>
            <a:ext cx="11283696" cy="914400"/>
          </a:xfrm>
        </p:spPr>
        <p:txBody>
          <a:bodyPr anchor="ctr"/>
          <a:lstStyle>
            <a:lvl1pPr algn="ctr">
              <a:defRPr sz="3200">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876300" y="2317750"/>
            <a:ext cx="2377440" cy="3540125"/>
          </a:xfrm>
        </p:spPr>
        <p:txBody>
          <a:bodyPr>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9F79AF1F-7242-4F30-8C34-3161A601D69C}"/>
              </a:ext>
            </a:extLst>
          </p:cNvPr>
          <p:cNvSpPr>
            <a:spLocks noGrp="1"/>
          </p:cNvSpPr>
          <p:nvPr>
            <p:ph idx="13"/>
          </p:nvPr>
        </p:nvSpPr>
        <p:spPr>
          <a:xfrm>
            <a:off x="8943975" y="2317749"/>
            <a:ext cx="2377440" cy="3540125"/>
          </a:xfrm>
        </p:spPr>
        <p:txBody>
          <a:bodyPr>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651CEFA7-BDAC-4AF4-9581-D5F23678BD4A}"/>
              </a:ext>
            </a:extLst>
          </p:cNvPr>
          <p:cNvSpPr>
            <a:spLocks noGrp="1"/>
          </p:cNvSpPr>
          <p:nvPr>
            <p:ph idx="14"/>
          </p:nvPr>
        </p:nvSpPr>
        <p:spPr>
          <a:xfrm>
            <a:off x="6254750" y="2317748"/>
            <a:ext cx="2377440" cy="3540125"/>
          </a:xfrm>
        </p:spPr>
        <p:txBody>
          <a:bodyPr>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A3BA914A-7D10-4F7D-B226-5324D5329F71}"/>
              </a:ext>
            </a:extLst>
          </p:cNvPr>
          <p:cNvSpPr>
            <a:spLocks noGrp="1"/>
          </p:cNvSpPr>
          <p:nvPr>
            <p:ph idx="15"/>
          </p:nvPr>
        </p:nvSpPr>
        <p:spPr>
          <a:xfrm>
            <a:off x="3565525" y="2317748"/>
            <a:ext cx="2377440" cy="3540125"/>
          </a:xfrm>
        </p:spPr>
        <p:txBody>
          <a:bodyPr>
            <a:normAutofit/>
          </a:bodyPr>
          <a:lstStyle>
            <a:lvl1pPr marL="0" indent="0">
              <a:buNone/>
              <a:defRPr sz="1400">
                <a:solidFill>
                  <a:schemeClr val="accent3"/>
                </a:solidFill>
              </a:defRPr>
            </a:lvl1pPr>
            <a:lvl2pPr marL="457200" indent="0">
              <a:buNone/>
              <a:defRPr sz="1400">
                <a:solidFill>
                  <a:schemeClr val="accent3"/>
                </a:solidFill>
              </a:defRPr>
            </a:lvl2pPr>
            <a:lvl3pPr marL="914400" indent="0">
              <a:buNone/>
              <a:defRPr sz="1400">
                <a:solidFill>
                  <a:schemeClr val="accent3"/>
                </a:solidFill>
              </a:defRPr>
            </a:lvl3pPr>
            <a:lvl4pPr marL="1371600" indent="0">
              <a:buNone/>
              <a:defRPr sz="1400">
                <a:solidFill>
                  <a:schemeClr val="accent3"/>
                </a:solidFill>
              </a:defRPr>
            </a:lvl4pPr>
            <a:lvl5pPr marL="1828800" indent="0">
              <a:buNone/>
              <a:defRPr sz="1400">
                <a:solidFill>
                  <a:schemeClr val="accent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CA111B60-CB4D-4836-B3B0-99E3A740B087}"/>
              </a:ext>
            </a:extLst>
          </p:cNvPr>
          <p:cNvCxnSpPr>
            <a:cxnSpLocks/>
          </p:cNvCxnSpPr>
          <p:nvPr userDrawn="1"/>
        </p:nvCxnSpPr>
        <p:spPr>
          <a:xfrm>
            <a:off x="6781800" y="1992404"/>
            <a:ext cx="29337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077C5C-B350-49D7-9F72-CC7402D7F3AF}"/>
              </a:ext>
            </a:extLst>
          </p:cNvPr>
          <p:cNvCxnSpPr>
            <a:cxnSpLocks/>
          </p:cNvCxnSpPr>
          <p:nvPr userDrawn="1"/>
        </p:nvCxnSpPr>
        <p:spPr>
          <a:xfrm>
            <a:off x="2479675" y="1992404"/>
            <a:ext cx="30067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descr="sprig icon">
            <a:extLst>
              <a:ext uri="{FF2B5EF4-FFF2-40B4-BE49-F238E27FC236}">
                <a16:creationId xmlns:a16="http://schemas.microsoft.com/office/drawing/2014/main" id="{3455B0EC-C4D6-4967-AA15-F5B9787992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5678556" y="1759981"/>
            <a:ext cx="914400" cy="406100"/>
          </a:xfrm>
          <a:prstGeom prst="rect">
            <a:avLst/>
          </a:prstGeom>
        </p:spPr>
      </p:pic>
    </p:spTree>
    <p:extLst>
      <p:ext uri="{BB962C8B-B14F-4D97-AF65-F5344CB8AC3E}">
        <p14:creationId xmlns:p14="http://schemas.microsoft.com/office/powerpoint/2010/main" val="298881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
    <p:bg>
      <p:bgPr>
        <a:solidFill>
          <a:schemeClr val="accent3">
            <a:lumMod val="1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3DD5414-F5B4-4934-A635-6276FB3ED997}"/>
              </a:ext>
            </a:extLst>
          </p:cNvPr>
          <p:cNvSpPr>
            <a:spLocks noGrp="1"/>
          </p:cNvSpPr>
          <p:nvPr>
            <p:ph type="pic" sz="quarter" idx="14"/>
          </p:nvPr>
        </p:nvSpPr>
        <p:spPr>
          <a:xfrm>
            <a:off x="0" y="0"/>
            <a:ext cx="6096000" cy="685800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779514" y="958515"/>
            <a:ext cx="4398264" cy="914400"/>
          </a:xfrm>
        </p:spPr>
        <p:txBody>
          <a:bodyPr>
            <a:normAutofit/>
          </a:bodyPr>
          <a:lstStyle>
            <a:lvl1pPr algn="ctr">
              <a:defRPr sz="2900" spc="100" baseline="0">
                <a:solidFill>
                  <a:schemeClr val="accent3"/>
                </a:solidFill>
              </a:defRPr>
            </a:lvl1pPr>
          </a:lstStyle>
          <a:p>
            <a:r>
              <a:rPr lang="en-US" dirty="0"/>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7104888" y="2816352"/>
            <a:ext cx="3749040" cy="640080"/>
          </a:xfrm>
        </p:spPr>
        <p:txBody>
          <a:bodyPr>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3" name="Content Placeholder 2">
            <a:extLst>
              <a:ext uri="{FF2B5EF4-FFF2-40B4-BE49-F238E27FC236}">
                <a16:creationId xmlns:a16="http://schemas.microsoft.com/office/drawing/2014/main" id="{B0BB0A7E-D7A2-4EFF-A134-B2AD0D06FDC6}"/>
              </a:ext>
            </a:extLst>
          </p:cNvPr>
          <p:cNvSpPr>
            <a:spLocks noGrp="1"/>
          </p:cNvSpPr>
          <p:nvPr>
            <p:ph idx="15" hasCustomPrompt="1"/>
          </p:nvPr>
        </p:nvSpPr>
        <p:spPr>
          <a:xfrm>
            <a:off x="7104888" y="3922776"/>
            <a:ext cx="3749040" cy="640080"/>
          </a:xfrm>
        </p:spPr>
        <p:txBody>
          <a:bodyPr>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sp>
        <p:nvSpPr>
          <p:cNvPr id="14" name="Content Placeholder 2">
            <a:extLst>
              <a:ext uri="{FF2B5EF4-FFF2-40B4-BE49-F238E27FC236}">
                <a16:creationId xmlns:a16="http://schemas.microsoft.com/office/drawing/2014/main" id="{6C900BA0-1BE3-4C3A-95B2-0DFEE734031C}"/>
              </a:ext>
            </a:extLst>
          </p:cNvPr>
          <p:cNvSpPr>
            <a:spLocks noGrp="1"/>
          </p:cNvSpPr>
          <p:nvPr>
            <p:ph idx="16" hasCustomPrompt="1"/>
          </p:nvPr>
        </p:nvSpPr>
        <p:spPr>
          <a:xfrm>
            <a:off x="7104888" y="5084064"/>
            <a:ext cx="3749040" cy="640080"/>
          </a:xfrm>
        </p:spPr>
        <p:txBody>
          <a:bodyPr>
            <a:noAutofit/>
          </a:bodyPr>
          <a:lstStyle>
            <a:lvl1pPr marL="0" indent="0" algn="ctr">
              <a:lnSpc>
                <a:spcPts val="2100"/>
              </a:lnSpc>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text</a:t>
            </a:r>
          </a:p>
        </p:txBody>
      </p:sp>
      <p:cxnSp>
        <p:nvCxnSpPr>
          <p:cNvPr id="10" name="Straight Connector 9">
            <a:extLst>
              <a:ext uri="{FF2B5EF4-FFF2-40B4-BE49-F238E27FC236}">
                <a16:creationId xmlns:a16="http://schemas.microsoft.com/office/drawing/2014/main" id="{D9783C95-300F-479E-8A8E-9F6BE3C723D9}"/>
              </a:ext>
            </a:extLst>
          </p:cNvPr>
          <p:cNvCxnSpPr>
            <a:cxnSpLocks/>
          </p:cNvCxnSpPr>
          <p:nvPr userDrawn="1"/>
        </p:nvCxnSpPr>
        <p:spPr>
          <a:xfrm>
            <a:off x="7231888" y="2340201"/>
            <a:ext cx="1140587"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09354D-0D6D-4528-8858-7768965572A6}"/>
              </a:ext>
            </a:extLst>
          </p:cNvPr>
          <p:cNvCxnSpPr>
            <a:cxnSpLocks/>
          </p:cNvCxnSpPr>
          <p:nvPr userDrawn="1"/>
        </p:nvCxnSpPr>
        <p:spPr>
          <a:xfrm>
            <a:off x="9563100" y="2349065"/>
            <a:ext cx="1181232" cy="0"/>
          </a:xfrm>
          <a:prstGeom prst="line">
            <a:avLst/>
          </a:prstGeom>
          <a:solidFill>
            <a:schemeClr val="tx2"/>
          </a:solid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1117FA-5C64-4802-BBCD-D39A5647932B}"/>
              </a:ext>
            </a:extLst>
          </p:cNvPr>
          <p:cNvCxnSpPr>
            <a:cxnSpLocks/>
          </p:cNvCxnSpPr>
          <p:nvPr userDrawn="1"/>
        </p:nvCxnSpPr>
        <p:spPr>
          <a:xfrm>
            <a:off x="8740521" y="3688966"/>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F332D5-721A-4CD6-9D74-70D7D0201874}"/>
              </a:ext>
            </a:extLst>
          </p:cNvPr>
          <p:cNvCxnSpPr>
            <a:cxnSpLocks/>
          </p:cNvCxnSpPr>
          <p:nvPr userDrawn="1"/>
        </p:nvCxnSpPr>
        <p:spPr>
          <a:xfrm>
            <a:off x="8740521" y="4789102"/>
            <a:ext cx="45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1C4C1E95-18BD-4ADE-AC3B-864D92FB84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691531" flipH="1">
            <a:off x="8578136" y="2151786"/>
            <a:ext cx="808894" cy="359243"/>
          </a:xfrm>
          <a:prstGeom prst="rect">
            <a:avLst/>
          </a:prstGeom>
        </p:spPr>
      </p:pic>
    </p:spTree>
    <p:extLst>
      <p:ext uri="{BB962C8B-B14F-4D97-AF65-F5344CB8AC3E}">
        <p14:creationId xmlns:p14="http://schemas.microsoft.com/office/powerpoint/2010/main" val="4020370120"/>
      </p:ext>
    </p:extLst>
  </p:cSld>
  <p:clrMapOvr>
    <a:masterClrMapping/>
  </p:clrMapOvr>
  <p:extLst>
    <p:ext uri="{DCECCB84-F9BA-43D5-87BE-67443E8EF086}">
      <p15:sldGuideLst xmlns:p15="http://schemas.microsoft.com/office/powerpoint/2012/main">
        <p15:guide id="1" pos="7392" userDrawn="1">
          <p15:clr>
            <a:srgbClr val="FBAE40"/>
          </p15:clr>
        </p15:guide>
        <p15:guide id="2" pos="4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457200" y="6488702"/>
            <a:ext cx="2743200" cy="182880"/>
          </a:xfrm>
          <a:prstGeom prst="rect">
            <a:avLst/>
          </a:prstGeom>
        </p:spPr>
        <p:txBody>
          <a:bodyPr vert="horz" lIns="91440" tIns="45720" rIns="91440" bIns="45720" rtlCol="0" anchor="b" anchorCtr="0"/>
          <a:lstStyle>
            <a:lvl1pPr algn="l">
              <a:defRPr sz="1000" spc="300">
                <a:solidFill>
                  <a:schemeClr val="bg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488702"/>
            <a:ext cx="4114800" cy="182880"/>
          </a:xfrm>
          <a:prstGeom prst="rect">
            <a:avLst/>
          </a:prstGeom>
        </p:spPr>
        <p:txBody>
          <a:bodyPr vert="horz" lIns="91440" tIns="45720" rIns="91440" bIns="45720" rtlCol="0" anchor="b" anchorCtr="0"/>
          <a:lstStyle>
            <a:lvl1pPr algn="ctr">
              <a:defRPr sz="1000" spc="300">
                <a:solidFill>
                  <a:schemeClr val="bg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997696" y="6488702"/>
            <a:ext cx="2743200" cy="182880"/>
          </a:xfrm>
          <a:prstGeom prst="rect">
            <a:avLst/>
          </a:prstGeom>
        </p:spPr>
        <p:txBody>
          <a:bodyPr vert="horz" lIns="91440" tIns="45720" rIns="91440" bIns="45720" rtlCol="0" anchor="b" anchorCtr="0"/>
          <a:lstStyle>
            <a:lvl1pPr algn="r">
              <a:defRPr sz="1000">
                <a:solidFill>
                  <a:schemeClr val="bg1"/>
                </a:solidFill>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51" r:id="rId4"/>
    <p:sldLayoutId id="2147483677" r:id="rId5"/>
    <p:sldLayoutId id="2147483667" r:id="rId6"/>
    <p:sldLayoutId id="2147483668" r:id="rId7"/>
    <p:sldLayoutId id="2147483656" r:id="rId8"/>
    <p:sldLayoutId id="2147483671" r:id="rId9"/>
    <p:sldLayoutId id="2147483674" r:id="rId10"/>
    <p:sldLayoutId id="2147483678" r:id="rId11"/>
    <p:sldLayoutId id="2147483675" r:id="rId12"/>
    <p:sldLayoutId id="2147483682" r:id="rId13"/>
    <p:sldLayoutId id="2147483666" r:id="rId14"/>
    <p:sldLayoutId id="2147483676" r:id="rId15"/>
    <p:sldLayoutId id="2147483650" r:id="rId16"/>
    <p:sldLayoutId id="2147483670" r:id="rId17"/>
    <p:sldLayoutId id="2147483653" r:id="rId18"/>
    <p:sldLayoutId id="2147483652" r:id="rId19"/>
    <p:sldLayoutId id="2147483683" r:id="rId20"/>
    <p:sldLayoutId id="2147483685" r:id="rId21"/>
    <p:sldLayoutId id="2147483686" r:id="rId22"/>
    <p:sldLayoutId id="2147483687" r:id="rId23"/>
    <p:sldLayoutId id="2147483688" r:id="rId24"/>
    <p:sldLayoutId id="2147483689" r:id="rId25"/>
  </p:sldLayoutIdLst>
  <p:hf hdr="0"/>
  <p:txStyles>
    <p:titleStyle>
      <a:lvl1pPr algn="l" defTabSz="914400" rtl="0" eaLnBrk="1" latinLnBrk="0" hangingPunct="1">
        <a:lnSpc>
          <a:spcPct val="90000"/>
        </a:lnSpc>
        <a:spcBef>
          <a:spcPct val="0"/>
        </a:spcBef>
        <a:buNone/>
        <a:defRPr sz="3200" kern="1200" spc="40" baseline="0">
          <a:solidFill>
            <a:schemeClr val="accent3">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2" userDrawn="1">
          <p15:clr>
            <a:srgbClr val="FBAE40"/>
          </p15:clr>
        </p15:guide>
        <p15:guide id="4" pos="7128" userDrawn="1">
          <p15:clr>
            <a:srgbClr val="FBAE40"/>
          </p15:clr>
        </p15:guide>
        <p15:guide id="5" pos="288" userDrawn="1">
          <p15:clr>
            <a:srgbClr val="F26B43"/>
          </p15:clr>
        </p15:guide>
        <p15:guide id="6" pos="73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www.remix3d.com/details/000000090000000000c9591e00000000" TargetMode="External"/><Relationship Id="rId2" Type="http://schemas.microsoft.com/office/2017/06/relationships/model3d" Target="../media/model3d1.glb"/><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Placeholder 74" descr="photo of leather briefcase on some paper">
            <a:extLst>
              <a:ext uri="{FF2B5EF4-FFF2-40B4-BE49-F238E27FC236}">
                <a16:creationId xmlns:a16="http://schemas.microsoft.com/office/drawing/2014/main" id="{81B90C65-1DA4-4E3B-93DD-50C02E86975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1524" y="0"/>
            <a:ext cx="12188952" cy="6858000"/>
          </a:xfrm>
        </p:spPr>
      </p:pic>
      <p:sp>
        <p:nvSpPr>
          <p:cNvPr id="46" name="Title 45">
            <a:extLst>
              <a:ext uri="{FF2B5EF4-FFF2-40B4-BE49-F238E27FC236}">
                <a16:creationId xmlns:a16="http://schemas.microsoft.com/office/drawing/2014/main" id="{70F6BB83-FE06-42C6-8C19-9F085DD9A9BF}"/>
              </a:ext>
            </a:extLst>
          </p:cNvPr>
          <p:cNvSpPr>
            <a:spLocks noGrp="1"/>
          </p:cNvSpPr>
          <p:nvPr>
            <p:ph type="ctrTitle"/>
          </p:nvPr>
        </p:nvSpPr>
        <p:spPr>
          <a:xfrm>
            <a:off x="458724" y="4114801"/>
            <a:ext cx="11274552" cy="1571930"/>
          </a:xfrm>
        </p:spPr>
        <p:txBody>
          <a:bodyPr>
            <a:normAutofit/>
          </a:bodyPr>
          <a:lstStyle/>
          <a:p>
            <a:pPr marL="0" marR="0">
              <a:spcBef>
                <a:spcPts val="0"/>
              </a:spcBef>
              <a:spcAft>
                <a:spcPts val="0"/>
              </a:spcAft>
            </a:pPr>
            <a:r>
              <a:rPr lang="en-US" sz="4400" b="1" dirty="0" err="1">
                <a:effectLst/>
                <a:latin typeface="Arial" panose="020B0604020202020204" pitchFamily="34" charset="0"/>
                <a:ea typeface="Times New Roman" panose="02020603050405020304" pitchFamily="18" charset="0"/>
              </a:rPr>
              <a:t>Metode</a:t>
            </a:r>
            <a:r>
              <a:rPr lang="en-US" sz="4400" b="1" dirty="0">
                <a:effectLst/>
                <a:latin typeface="Arial" panose="020B0604020202020204" pitchFamily="34" charset="0"/>
                <a:ea typeface="Times New Roman" panose="02020603050405020304" pitchFamily="18" charset="0"/>
              </a:rPr>
              <a:t> </a:t>
            </a:r>
            <a:r>
              <a:rPr lang="en-US" sz="4400" b="1" dirty="0" err="1">
                <a:effectLst/>
                <a:latin typeface="Arial" panose="020B0604020202020204" pitchFamily="34" charset="0"/>
                <a:ea typeface="Times New Roman" panose="02020603050405020304" pitchFamily="18" charset="0"/>
              </a:rPr>
              <a:t>Penelitian</a:t>
            </a:r>
            <a:r>
              <a:rPr lang="en-US" sz="4400" b="1" dirty="0">
                <a:effectLst/>
                <a:latin typeface="Arial" panose="020B0604020202020204" pitchFamily="34" charset="0"/>
                <a:ea typeface="Times New Roman" panose="02020603050405020304" pitchFamily="18" charset="0"/>
              </a:rPr>
              <a:t>:</a:t>
            </a:r>
            <a:br>
              <a:rPr lang="en-US" sz="4400" b="1" dirty="0">
                <a:effectLst/>
                <a:latin typeface="Arial" panose="020B0604020202020204" pitchFamily="34" charset="0"/>
                <a:ea typeface="Times New Roman" panose="02020603050405020304" pitchFamily="18" charset="0"/>
              </a:rPr>
            </a:br>
            <a:r>
              <a:rPr lang="id-ID" sz="4400" b="1" dirty="0">
                <a:effectLst/>
                <a:latin typeface="Arial" panose="020B0604020202020204" pitchFamily="34" charset="0"/>
                <a:ea typeface="Times New Roman" panose="02020603050405020304" pitchFamily="18" charset="0"/>
              </a:rPr>
              <a:t>Pendekatan Metode Kuantitatif</a:t>
            </a:r>
            <a:endParaRPr lang="en-US" dirty="0"/>
          </a:p>
        </p:txBody>
      </p:sp>
      <p:sp>
        <p:nvSpPr>
          <p:cNvPr id="99" name="Subtitle 98">
            <a:extLst>
              <a:ext uri="{FF2B5EF4-FFF2-40B4-BE49-F238E27FC236}">
                <a16:creationId xmlns:a16="http://schemas.microsoft.com/office/drawing/2014/main" id="{3E1C2516-A9DD-4DE3-A1B1-CDA13607697C}"/>
              </a:ext>
            </a:extLst>
          </p:cNvPr>
          <p:cNvSpPr>
            <a:spLocks noGrp="1"/>
          </p:cNvSpPr>
          <p:nvPr>
            <p:ph type="subTitle" idx="1"/>
          </p:nvPr>
        </p:nvSpPr>
        <p:spPr/>
        <p:txBody>
          <a:bodyPr>
            <a:normAutofit/>
          </a:bodyPr>
          <a:lstStyle/>
          <a:p>
            <a:r>
              <a:rPr lang="en-US" sz="3600" b="1" cap="none" dirty="0" err="1">
                <a:solidFill>
                  <a:srgbClr val="FFFF00"/>
                </a:solidFill>
                <a:latin typeface="Monotype Corsiva" panose="03010101010201010101" pitchFamily="66" charset="0"/>
              </a:rPr>
              <a:t>Zulkarnain</a:t>
            </a:r>
            <a:r>
              <a:rPr lang="en-US" sz="3600" b="1" cap="none" dirty="0">
                <a:solidFill>
                  <a:srgbClr val="FFFF00"/>
                </a:solidFill>
                <a:latin typeface="Monotype Corsiva" panose="03010101010201010101" pitchFamily="66" charset="0"/>
              </a:rPr>
              <a:t> </a:t>
            </a:r>
            <a:r>
              <a:rPr lang="en-US" sz="3600" b="1" cap="none" dirty="0" err="1">
                <a:solidFill>
                  <a:srgbClr val="FFFF00"/>
                </a:solidFill>
                <a:latin typeface="Monotype Corsiva" panose="03010101010201010101" pitchFamily="66" charset="0"/>
              </a:rPr>
              <a:t>Lubis</a:t>
            </a:r>
            <a:endParaRPr lang="en-US" sz="3600" b="1" cap="none" dirty="0">
              <a:solidFill>
                <a:srgbClr val="FFFF00"/>
              </a:solidFill>
              <a:latin typeface="Monotype Corsiva" panose="03010101010201010101" pitchFamily="66" charset="0"/>
            </a:endParaRPr>
          </a:p>
        </p:txBody>
      </p:sp>
      <p:sp>
        <p:nvSpPr>
          <p:cNvPr id="100" name="Text Placeholder 99">
            <a:extLst>
              <a:ext uri="{FF2B5EF4-FFF2-40B4-BE49-F238E27FC236}">
                <a16:creationId xmlns:a16="http://schemas.microsoft.com/office/drawing/2014/main" id="{3A6E016E-983A-46B3-9B7A-F909E2EE329A}"/>
              </a:ext>
            </a:extLst>
          </p:cNvPr>
          <p:cNvSpPr>
            <a:spLocks noGrp="1"/>
          </p:cNvSpPr>
          <p:nvPr>
            <p:ph type="body" sz="quarter" idx="13"/>
          </p:nvPr>
        </p:nvSpPr>
        <p:spPr/>
        <p:txBody>
          <a:bodyPr>
            <a:normAutofit/>
          </a:bodyPr>
          <a:lstStyle/>
          <a:p>
            <a:r>
              <a:rPr lang="en-US" sz="2800" b="1" dirty="0"/>
              <a:t>22-1-22</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photo of leather briefcase on some paper">
            <a:extLst>
              <a:ext uri="{FF2B5EF4-FFF2-40B4-BE49-F238E27FC236}">
                <a16:creationId xmlns:a16="http://schemas.microsoft.com/office/drawing/2014/main" id="{9BB8380F-188A-4DC8-B077-086DB453A45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7115" r="7115"/>
          <a:stretch/>
        </p:blipFill>
        <p:spPr/>
      </p:pic>
      <p:sp>
        <p:nvSpPr>
          <p:cNvPr id="36" name="Title 35">
            <a:extLst>
              <a:ext uri="{FF2B5EF4-FFF2-40B4-BE49-F238E27FC236}">
                <a16:creationId xmlns:a16="http://schemas.microsoft.com/office/drawing/2014/main" id="{6AE00B71-4CF8-47CD-A9C0-B3EAFD16CBE4}"/>
              </a:ext>
            </a:extLst>
          </p:cNvPr>
          <p:cNvSpPr>
            <a:spLocks noGrp="1"/>
          </p:cNvSpPr>
          <p:nvPr>
            <p:ph type="title"/>
          </p:nvPr>
        </p:nvSpPr>
        <p:spPr>
          <a:xfrm>
            <a:off x="6253655" y="958515"/>
            <a:ext cx="5570482" cy="914400"/>
          </a:xfrm>
        </p:spPr>
        <p:txBody>
          <a:bodyPr>
            <a:normAutofit/>
          </a:bodyPr>
          <a:lstStyle/>
          <a:p>
            <a:r>
              <a:rPr lang="en-US" sz="4000" b="1" dirty="0">
                <a:solidFill>
                  <a:srgbClr val="C00000"/>
                </a:solidFill>
                <a:latin typeface="Calibri" panose="020F0502020204030204" pitchFamily="34" charset="0"/>
                <a:cs typeface="Calibri" panose="020F0502020204030204" pitchFamily="34" charset="0"/>
              </a:rPr>
              <a:t>Types of Research</a:t>
            </a:r>
            <a:endParaRPr lang="en-US" sz="4000" dirty="0">
              <a:latin typeface="Calibri" panose="020F0502020204030204" pitchFamily="34" charset="0"/>
              <a:cs typeface="Calibri" panose="020F0502020204030204" pitchFamily="34" charset="0"/>
            </a:endParaRPr>
          </a:p>
        </p:txBody>
      </p:sp>
      <p:sp>
        <p:nvSpPr>
          <p:cNvPr id="37" name="Content Placeholder 36">
            <a:extLst>
              <a:ext uri="{FF2B5EF4-FFF2-40B4-BE49-F238E27FC236}">
                <a16:creationId xmlns:a16="http://schemas.microsoft.com/office/drawing/2014/main" id="{34237FC9-AE71-4FDD-92BC-CC620BEFE903}"/>
              </a:ext>
            </a:extLst>
          </p:cNvPr>
          <p:cNvSpPr>
            <a:spLocks noGrp="1"/>
          </p:cNvSpPr>
          <p:nvPr>
            <p:ph idx="1"/>
          </p:nvPr>
        </p:nvSpPr>
        <p:spPr>
          <a:xfrm>
            <a:off x="6253654" y="2636625"/>
            <a:ext cx="5570483" cy="914400"/>
          </a:xfrm>
        </p:spPr>
        <p:txBody>
          <a:bodyPr/>
          <a:lstStyle/>
          <a:p>
            <a:pPr marL="342900" indent="-342900" algn="l">
              <a:buFont typeface="Arial" panose="020B0604020202020204" pitchFamily="34" charset="0"/>
              <a:buChar char="•"/>
            </a:pPr>
            <a:r>
              <a:rPr lang="en-US" sz="2400" b="1" dirty="0">
                <a:solidFill>
                  <a:srgbClr val="00CC00"/>
                </a:solidFill>
              </a:rPr>
              <a:t>Exploratory: Conducted to clarify ambiguous situations or discover ideas</a:t>
            </a:r>
          </a:p>
          <a:p>
            <a:pPr marL="342900" indent="-342900" algn="l">
              <a:buFont typeface="Arial" panose="020B0604020202020204" pitchFamily="34" charset="0"/>
              <a:buChar char="•"/>
            </a:pPr>
            <a:endParaRPr lang="en-US" sz="2400" dirty="0">
              <a:solidFill>
                <a:srgbClr val="00CC00"/>
              </a:solidFill>
            </a:endParaRPr>
          </a:p>
        </p:txBody>
      </p:sp>
      <p:sp>
        <p:nvSpPr>
          <p:cNvPr id="38" name="Content Placeholder 37">
            <a:extLst>
              <a:ext uri="{FF2B5EF4-FFF2-40B4-BE49-F238E27FC236}">
                <a16:creationId xmlns:a16="http://schemas.microsoft.com/office/drawing/2014/main" id="{A5C53E21-1CC9-4699-A35F-2D963291254E}"/>
              </a:ext>
            </a:extLst>
          </p:cNvPr>
          <p:cNvSpPr>
            <a:spLocks noGrp="1"/>
          </p:cNvSpPr>
          <p:nvPr>
            <p:ph idx="15"/>
          </p:nvPr>
        </p:nvSpPr>
        <p:spPr>
          <a:xfrm>
            <a:off x="6253654" y="4017369"/>
            <a:ext cx="5570483" cy="1426990"/>
          </a:xfrm>
          <a:ln w="12700">
            <a:solidFill>
              <a:schemeClr val="bg1"/>
            </a:solidFill>
          </a:ln>
        </p:spPr>
        <p:txBody>
          <a:bodyPr/>
          <a:lstStyle/>
          <a:p>
            <a:pPr marL="285750" indent="-285750" algn="l">
              <a:buFont typeface="Arial" panose="020B0604020202020204" pitchFamily="34" charset="0"/>
              <a:buChar char="•"/>
            </a:pPr>
            <a:r>
              <a:rPr lang="en-US" sz="2400" b="1" dirty="0">
                <a:solidFill>
                  <a:srgbClr val="00B0F0"/>
                </a:solidFill>
              </a:rPr>
              <a:t>Descriptive: describe characteristics of objects, people, groups, organizations, or environments, tries to “paint a picture” of a given situation</a:t>
            </a:r>
          </a:p>
          <a:p>
            <a:pPr marL="285750" indent="-285750" algn="l">
              <a:buFont typeface="Arial" panose="020B0604020202020204" pitchFamily="34" charset="0"/>
              <a:buChar char="•"/>
            </a:pPr>
            <a:endParaRPr lang="en-US" sz="2400" dirty="0">
              <a:solidFill>
                <a:srgbClr val="00B0F0"/>
              </a:solidFill>
            </a:endParaRPr>
          </a:p>
        </p:txBody>
      </p:sp>
      <p:sp>
        <p:nvSpPr>
          <p:cNvPr id="39" name="Content Placeholder 38">
            <a:extLst>
              <a:ext uri="{FF2B5EF4-FFF2-40B4-BE49-F238E27FC236}">
                <a16:creationId xmlns:a16="http://schemas.microsoft.com/office/drawing/2014/main" id="{1C8F2ACA-8BCB-4F28-8B12-63941C18B0A7}"/>
              </a:ext>
            </a:extLst>
          </p:cNvPr>
          <p:cNvSpPr>
            <a:spLocks noGrp="1"/>
          </p:cNvSpPr>
          <p:nvPr>
            <p:ph idx="16"/>
          </p:nvPr>
        </p:nvSpPr>
        <p:spPr>
          <a:xfrm>
            <a:off x="6253653" y="5559972"/>
            <a:ext cx="5570483" cy="1111225"/>
          </a:xfrm>
          <a:ln w="12700">
            <a:solidFill>
              <a:schemeClr val="bg1"/>
            </a:solidFill>
          </a:ln>
        </p:spPr>
        <p:txBody>
          <a:bodyPr/>
          <a:lstStyle/>
          <a:p>
            <a:pPr marL="285750" indent="-285750" algn="l">
              <a:buFont typeface="Arial" panose="020B0604020202020204" pitchFamily="34" charset="0"/>
              <a:buChar char="•"/>
            </a:pPr>
            <a:r>
              <a:rPr lang="en-US" sz="2400" b="1" dirty="0">
                <a:solidFill>
                  <a:srgbClr val="FFFF00"/>
                </a:solidFill>
              </a:rPr>
              <a:t>Causal:  Allow causal inferences to be made; seeks to identify cause-and-effect relationships</a:t>
            </a:r>
          </a:p>
          <a:p>
            <a:pPr marL="285750" indent="-285750" algn="l">
              <a:buFont typeface="Arial" panose="020B0604020202020204" pitchFamily="34" charset="0"/>
              <a:buChar char="•"/>
            </a:pPr>
            <a:endParaRPr lang="en-US" sz="2400" dirty="0">
              <a:solidFill>
                <a:srgbClr val="FFFF00"/>
              </a:solidFill>
            </a:endParaRPr>
          </a:p>
        </p:txBody>
      </p:sp>
      <p:sp>
        <p:nvSpPr>
          <p:cNvPr id="40" name="Arrow: Down 39">
            <a:extLst>
              <a:ext uri="{FF2B5EF4-FFF2-40B4-BE49-F238E27FC236}">
                <a16:creationId xmlns:a16="http://schemas.microsoft.com/office/drawing/2014/main" id="{5E1453E9-3FFD-475A-BD24-29BA79DEE3C5}"/>
              </a:ext>
            </a:extLst>
          </p:cNvPr>
          <p:cNvSpPr/>
          <p:nvPr/>
        </p:nvSpPr>
        <p:spPr>
          <a:xfrm rot="4201937">
            <a:off x="4893940" y="4785567"/>
            <a:ext cx="1451501" cy="1794286"/>
          </a:xfrm>
          <a:prstGeom prst="downArrow">
            <a:avLst>
              <a:gd name="adj1" fmla="val 50000"/>
              <a:gd name="adj2" fmla="val 46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9F7C74B-8547-4D0A-80B4-41D780E28B59}"/>
              </a:ext>
            </a:extLst>
          </p:cNvPr>
          <p:cNvSpPr txBox="1"/>
          <p:nvPr/>
        </p:nvSpPr>
        <p:spPr>
          <a:xfrm>
            <a:off x="2305879" y="5682710"/>
            <a:ext cx="2782956" cy="954107"/>
          </a:xfrm>
          <a:prstGeom prst="rect">
            <a:avLst/>
          </a:prstGeom>
          <a:noFill/>
          <a:ln w="28575">
            <a:solidFill>
              <a:schemeClr val="bg1"/>
            </a:solidFill>
          </a:ln>
        </p:spPr>
        <p:txBody>
          <a:bodyPr wrap="square" rtlCol="0">
            <a:spAutoFit/>
          </a:bodyPr>
          <a:lstStyle/>
          <a:p>
            <a:r>
              <a:rPr lang="en-US" sz="2800" b="1" dirty="0">
                <a:solidFill>
                  <a:srgbClr val="FF0000"/>
                </a:solidFill>
              </a:rPr>
              <a:t>Quantitative</a:t>
            </a:r>
          </a:p>
          <a:p>
            <a:r>
              <a:rPr lang="en-US" sz="2800" b="1" dirty="0">
                <a:solidFill>
                  <a:srgbClr val="FF0000"/>
                </a:solidFill>
              </a:rPr>
              <a:t>Research</a:t>
            </a:r>
          </a:p>
        </p:txBody>
      </p:sp>
    </p:spTree>
    <p:extLst>
      <p:ext uri="{BB962C8B-B14F-4D97-AF65-F5344CB8AC3E}">
        <p14:creationId xmlns:p14="http://schemas.microsoft.com/office/powerpoint/2010/main" val="161696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lack classic car inside the garage">
            <a:extLst>
              <a:ext uri="{FF2B5EF4-FFF2-40B4-BE49-F238E27FC236}">
                <a16:creationId xmlns:a16="http://schemas.microsoft.com/office/drawing/2014/main" id="{94906860-9DDD-45C2-B32A-65897462C7AD}"/>
              </a:ext>
            </a:extLst>
          </p:cNvPr>
          <p:cNvPicPr>
            <a:picLocks noGrp="1" noChangeAspect="1"/>
          </p:cNvPicPr>
          <p:nvPr>
            <p:ph type="pic" sz="quarter" idx="13"/>
          </p:nvPr>
        </p:nvPicPr>
        <p:blipFill rotWithShape="1">
          <a:blip r:embed="rId2"/>
          <a:srcRect t="41342" b="17202"/>
          <a:stretch/>
        </p:blipFill>
        <p:spPr>
          <a:xfrm>
            <a:off x="0" y="-1222"/>
            <a:ext cx="12192000" cy="2843784"/>
          </a:xfrm>
        </p:spPr>
      </p:pic>
      <p:sp>
        <p:nvSpPr>
          <p:cNvPr id="2" name="Title 1">
            <a:extLst>
              <a:ext uri="{FF2B5EF4-FFF2-40B4-BE49-F238E27FC236}">
                <a16:creationId xmlns:a16="http://schemas.microsoft.com/office/drawing/2014/main" id="{E0EFBCFB-B245-45A5-AD8B-A4585DE61C63}"/>
              </a:ext>
            </a:extLst>
          </p:cNvPr>
          <p:cNvSpPr>
            <a:spLocks noGrp="1"/>
          </p:cNvSpPr>
          <p:nvPr>
            <p:ph type="title"/>
          </p:nvPr>
        </p:nvSpPr>
        <p:spPr/>
        <p:txBody>
          <a:bodyPr>
            <a:noAutofit/>
          </a:bodyPr>
          <a:lstStyle/>
          <a:p>
            <a:r>
              <a:rPr lang="en-US" dirty="0"/>
              <a:t>Text Layout 2</a:t>
            </a:r>
            <a:endParaRPr lang="ru-RU" dirty="0"/>
          </a:p>
        </p:txBody>
      </p:sp>
      <p:sp>
        <p:nvSpPr>
          <p:cNvPr id="6" name="Text Placeholder 5">
            <a:extLst>
              <a:ext uri="{FF2B5EF4-FFF2-40B4-BE49-F238E27FC236}">
                <a16:creationId xmlns:a16="http://schemas.microsoft.com/office/drawing/2014/main" id="{EB3DD98B-C2C2-4C4E-BC25-BCC7F6C5C59E}"/>
              </a:ext>
            </a:extLst>
          </p:cNvPr>
          <p:cNvSpPr>
            <a:spLocks noGrp="1"/>
          </p:cNvSpPr>
          <p:nvPr>
            <p:ph type="body" sz="quarter" idx="14"/>
          </p:nvPr>
        </p:nvSpPr>
        <p:spPr/>
        <p:txBody>
          <a:bodyPr>
            <a:normAutofit/>
          </a:bodyPr>
          <a:lstStyle/>
          <a:p>
            <a:r>
              <a:rPr lang="en-US" dirty="0"/>
              <a:t>LOREM IPSUM DOLOR SIT AMET, CONSECTETUER ADIPISCING ELIT</a:t>
            </a:r>
            <a:endParaRPr lang="ru-RU" dirty="0"/>
          </a:p>
        </p:txBody>
      </p:sp>
      <p:sp>
        <p:nvSpPr>
          <p:cNvPr id="7" name="Text Placeholder 6">
            <a:extLst>
              <a:ext uri="{FF2B5EF4-FFF2-40B4-BE49-F238E27FC236}">
                <a16:creationId xmlns:a16="http://schemas.microsoft.com/office/drawing/2014/main" id="{91AA84F9-B00F-4582-9D27-E03DE392DF1A}"/>
              </a:ext>
            </a:extLst>
          </p:cNvPr>
          <p:cNvSpPr>
            <a:spLocks noGrp="1"/>
          </p:cNvSpPr>
          <p:nvPr>
            <p:ph type="body" sz="quarter" idx="15"/>
          </p:nvPr>
        </p:nvSpPr>
        <p:spPr/>
        <p:txBody>
          <a:bodyPr>
            <a:noAutofit/>
          </a:bodyPr>
          <a:lstStyle/>
          <a:p>
            <a:r>
              <a:rPr lang="en-US" dirty="0"/>
              <a:t>Lorem ipsum dolor sit amet, consectetuer adipiscing elit. Maecenas porttitor congue massa. Fusce posuere, magna sed pulvinar ultricies, purus lectus malesuada libero</a:t>
            </a:r>
          </a:p>
          <a:p>
            <a:r>
              <a:rPr lang="en-US" dirty="0"/>
              <a:t>Pellentesque habitant morbi tristique senectus et netus et malesuada fames ac turpis egestas. Proin pharetra nonummy pede</a:t>
            </a:r>
            <a:endParaRPr lang="ru-RU" dirty="0"/>
          </a:p>
        </p:txBody>
      </p:sp>
      <p:sp>
        <p:nvSpPr>
          <p:cNvPr id="3" name="Footer Placeholder 2">
            <a:extLst>
              <a:ext uri="{FF2B5EF4-FFF2-40B4-BE49-F238E27FC236}">
                <a16:creationId xmlns:a16="http://schemas.microsoft.com/office/drawing/2014/main" id="{EA58B5AD-96B4-45C8-873B-9A28EFD5EE89}"/>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D3E85625-E07C-43C7-93C8-DFDFDBB64FFF}"/>
              </a:ext>
            </a:extLst>
          </p:cNvPr>
          <p:cNvSpPr>
            <a:spLocks noGrp="1"/>
          </p:cNvSpPr>
          <p:nvPr>
            <p:ph type="sldNum" sz="quarter" idx="12"/>
          </p:nvPr>
        </p:nvSpPr>
        <p:spPr/>
        <p:txBody>
          <a:bodyPr/>
          <a:lstStyle/>
          <a:p>
            <a:fld id="{D495E168-DA5E-4888-8D8A-92B118324C14}" type="slidenum">
              <a:rPr lang="ru-RU" smtClean="0"/>
              <a:pPr/>
              <a:t>11</a:t>
            </a:fld>
            <a:endParaRPr lang="ru-RU" dirty="0"/>
          </a:p>
        </p:txBody>
      </p:sp>
      <p:sp>
        <p:nvSpPr>
          <p:cNvPr id="8" name="Title 1"/>
          <p:cNvSpPr txBox="1">
            <a:spLocks/>
          </p:cNvSpPr>
          <p:nvPr/>
        </p:nvSpPr>
        <p:spPr>
          <a:xfrm>
            <a:off x="663387" y="943301"/>
            <a:ext cx="10865225" cy="116927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Qualitative and Quantitative  Research</a:t>
            </a:r>
          </a:p>
        </p:txBody>
      </p:sp>
      <p:grpSp>
        <p:nvGrpSpPr>
          <p:cNvPr id="10" name="Group 9"/>
          <p:cNvGrpSpPr/>
          <p:nvPr/>
        </p:nvGrpSpPr>
        <p:grpSpPr>
          <a:xfrm>
            <a:off x="0" y="2843784"/>
            <a:ext cx="12192000" cy="4000768"/>
            <a:chOff x="0" y="1506070"/>
            <a:chExt cx="12191999" cy="5351930"/>
          </a:xfrm>
          <a:solidFill>
            <a:schemeClr val="accent5">
              <a:lumMod val="50000"/>
            </a:schemeClr>
          </a:solidFill>
        </p:grpSpPr>
        <p:pic>
          <p:nvPicPr>
            <p:cNvPr id="11" name="Picture 4" descr="http://www.mymarketresearchmethods.com/wp-content/uploads/2011/10/scale.jp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7388" y="1506070"/>
              <a:ext cx="6194611" cy="5351929"/>
            </a:xfrm>
            <a:prstGeom prst="rect">
              <a:avLst/>
            </a:prstGeom>
            <a:grpFill/>
            <a:ln>
              <a:solidFill>
                <a:srgbClr val="FFFF00"/>
              </a:solidFill>
            </a:ln>
          </p:spPr>
        </p:pic>
        <p:pic>
          <p:nvPicPr>
            <p:cNvPr id="12" name="Picture 6" descr="https://sheilapontis.files.wordpress.com/2014/05/133-content.jpg?w=710&amp;h=293"/>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509339"/>
              <a:ext cx="6024282" cy="5348661"/>
            </a:xfrm>
            <a:prstGeom prst="rect">
              <a:avLst/>
            </a:prstGeom>
            <a:grpFill/>
            <a:ln>
              <a:solidFill>
                <a:srgbClr val="FFFF00"/>
              </a:solidFill>
            </a:ln>
          </p:spPr>
        </p:pic>
      </p:grpSp>
    </p:spTree>
    <p:extLst>
      <p:ext uri="{BB962C8B-B14F-4D97-AF65-F5344CB8AC3E}">
        <p14:creationId xmlns:p14="http://schemas.microsoft.com/office/powerpoint/2010/main" val="391552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16918" y="507124"/>
            <a:ext cx="7088978" cy="762000"/>
          </a:xfrm>
        </p:spPr>
        <p:txBody>
          <a:bodyPr>
            <a:normAutofit/>
          </a:bodyPr>
          <a:lstStyle/>
          <a:p>
            <a:pPr algn="ctr"/>
            <a:r>
              <a:rPr lang="en-GB" altLang="en-US" b="1" dirty="0">
                <a:solidFill>
                  <a:srgbClr val="FF0000"/>
                </a:solidFill>
                <a:latin typeface="Arial" pitchFamily="34" charset="0"/>
              </a:rPr>
              <a:t>Qualitative Data Analysis</a:t>
            </a:r>
          </a:p>
        </p:txBody>
      </p:sp>
      <p:sp>
        <p:nvSpPr>
          <p:cNvPr id="37891" name="Rectangle 3"/>
          <p:cNvSpPr>
            <a:spLocks noGrp="1" noChangeArrowheads="1"/>
          </p:cNvSpPr>
          <p:nvPr>
            <p:ph idx="1"/>
          </p:nvPr>
        </p:nvSpPr>
        <p:spPr>
          <a:xfrm>
            <a:off x="4616918" y="1447800"/>
            <a:ext cx="7165179" cy="5068614"/>
          </a:xfrm>
          <a:prstGeom prst="rect">
            <a:avLst/>
          </a:prstGeom>
        </p:spPr>
        <p:txBody>
          <a:bodyPr>
            <a:noAutofit/>
          </a:bodyPr>
          <a:lstStyle/>
          <a:p>
            <a:r>
              <a:rPr lang="en-GB" altLang="en-US" sz="3200" dirty="0">
                <a:solidFill>
                  <a:schemeClr val="tx1"/>
                </a:solidFill>
                <a:latin typeface="Arial" pitchFamily="34" charset="0"/>
              </a:rPr>
              <a:t>Qualitative data result from the collection of non-standardised data that require classification and are analysed through use of conceptualisation</a:t>
            </a:r>
          </a:p>
          <a:p>
            <a:r>
              <a:rPr lang="en-GB" altLang="en-US" sz="3200" dirty="0">
                <a:solidFill>
                  <a:schemeClr val="tx1"/>
                </a:solidFill>
                <a:latin typeface="Arial" pitchFamily="34" charset="0"/>
              </a:rPr>
              <a:t>Qualitative analysis can involve summarising, categorising and structuring data </a:t>
            </a:r>
          </a:p>
          <a:p>
            <a:r>
              <a:rPr lang="en-GB" altLang="en-US" sz="3200" dirty="0">
                <a:solidFill>
                  <a:schemeClr val="tx1"/>
                </a:solidFill>
                <a:latin typeface="Arial" pitchFamily="34" charset="0"/>
              </a:rPr>
              <a:t>The process of data analysis and collection are necessarily interactive</a:t>
            </a:r>
          </a:p>
        </p:txBody>
      </p:sp>
      <mc:AlternateContent xmlns:mc="http://schemas.openxmlformats.org/markup-compatibility/2006">
        <mc:Choice xmlns:am3d="http://schemas.microsoft.com/office/drawing/2017/model3d" Requires="am3d">
          <p:graphicFrame>
            <p:nvGraphicFramePr>
              <p:cNvPr id="4" name="3D Model 3" descr="Triceratops 3D Model">
                <a:extLst>
                  <a:ext uri="{FF2B5EF4-FFF2-40B4-BE49-F238E27FC236}">
                    <a16:creationId xmlns:a16="http://schemas.microsoft.com/office/drawing/2014/main" id="{712AD84E-D431-4849-82DD-3067A7787A45}"/>
                  </a:ext>
                </a:extLst>
              </p:cNvPr>
              <p:cNvGraphicFramePr>
                <a:graphicFrameLocks noChangeAspect="1"/>
              </p:cNvGraphicFramePr>
              <p:nvPr>
                <p:extLst>
                  <p:ext uri="{D42A27DB-BD31-4B8C-83A1-F6EECF244321}">
                    <p14:modId xmlns:p14="http://schemas.microsoft.com/office/powerpoint/2010/main" val="2914870021"/>
                  </p:ext>
                </p:extLst>
              </p:nvPr>
            </p:nvGraphicFramePr>
            <p:xfrm>
              <a:off x="-102940" y="2025933"/>
              <a:ext cx="4719858" cy="2806134"/>
            </p:xfrm>
            <a:graphic>
              <a:graphicData uri="http://schemas.microsoft.com/office/drawing/2017/model3d">
                <am3d:model3d r:embed="rId2">
                  <am3d:spPr>
                    <a:xfrm>
                      <a:off x="0" y="0"/>
                      <a:ext cx="4719858" cy="2806134"/>
                    </a:xfrm>
                    <a:prstGeom prst="rect">
                      <a:avLst/>
                    </a:prstGeom>
                  </am3d:spPr>
                  <am3d:camera>
                    <am3d:pos x="0" y="0" z="53238141"/>
                    <am3d:up dx="0" dy="36000000" dz="0"/>
                    <am3d:lookAt x="0" y="0" z="0"/>
                    <am3d:perspective fov="2700000"/>
                  </am3d:camera>
                  <am3d:trans>
                    <am3d:meterPerModelUnit n="1495197" d="1000000"/>
                    <am3d:preTrans dx="4" dy="-8268064" dz="1585230"/>
                    <am3d:scale>
                      <am3d:sx n="1000000" d="1000000"/>
                      <am3d:sy n="1000000" d="1000000"/>
                      <am3d:sz n="1000000" d="1000000"/>
                    </am3d:scale>
                    <am3d:rot ax="494278" ay="4021115" az="455517"/>
                    <am3d:postTrans dx="0" dy="0" dz="0"/>
                  </am3d:trans>
                  <am3d:attrSrcUrl r:id="rId3"/>
                  <am3d:raster rName="Office3DRenderer" rVer="16.0.8326">
                    <am3d:blip r:embed="rId4"/>
                  </am3d:raster>
                  <am3d:objViewport viewportSz="53301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riceratops 3D Model">
                <a:extLst>
                  <a:ext uri="{FF2B5EF4-FFF2-40B4-BE49-F238E27FC236}">
                    <a16:creationId xmlns:a16="http://schemas.microsoft.com/office/drawing/2014/main" id="{712AD84E-D431-4849-82DD-3067A7787A45}"/>
                  </a:ext>
                </a:extLst>
              </p:cNvPr>
              <p:cNvPicPr>
                <a:picLocks noGrp="1" noRot="1" noChangeAspect="1" noMove="1" noResize="1" noEditPoints="1" noAdjustHandles="1" noChangeArrowheads="1" noChangeShapeType="1" noCrop="1"/>
              </p:cNvPicPr>
              <p:nvPr/>
            </p:nvPicPr>
            <p:blipFill>
              <a:blip r:embed="rId4"/>
              <a:stretch>
                <a:fillRect/>
              </a:stretch>
            </p:blipFill>
            <p:spPr>
              <a:xfrm>
                <a:off x="-102940" y="2025933"/>
                <a:ext cx="4719858" cy="2806134"/>
              </a:xfrm>
              <a:prstGeom prst="rect">
                <a:avLst/>
              </a:prstGeom>
            </p:spPr>
          </p:pic>
        </mc:Fallback>
      </mc:AlternateContent>
    </p:spTree>
    <p:extLst>
      <p:ext uri="{BB962C8B-B14F-4D97-AF65-F5344CB8AC3E}">
        <p14:creationId xmlns:p14="http://schemas.microsoft.com/office/powerpoint/2010/main" val="144788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13</a:t>
            </a:fld>
            <a:endParaRPr lang="en-ZA" dirty="0"/>
          </a:p>
        </p:txBody>
      </p:sp>
      <p:sp>
        <p:nvSpPr>
          <p:cNvPr id="10" name="Title 6"/>
          <p:cNvSpPr txBox="1">
            <a:spLocks/>
          </p:cNvSpPr>
          <p:nvPr/>
        </p:nvSpPr>
        <p:spPr>
          <a:xfrm>
            <a:off x="179737" y="431303"/>
            <a:ext cx="6442456" cy="1269067"/>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000066"/>
                </a:solidFill>
              </a:rPr>
              <a:t>Quantitative  data analysis: Key Points</a:t>
            </a:r>
          </a:p>
        </p:txBody>
      </p:sp>
      <p:sp>
        <p:nvSpPr>
          <p:cNvPr id="11" name="Rectangle 10"/>
          <p:cNvSpPr/>
          <p:nvPr/>
        </p:nvSpPr>
        <p:spPr>
          <a:xfrm>
            <a:off x="241472" y="1946868"/>
            <a:ext cx="5854528" cy="4832092"/>
          </a:xfrm>
          <a:prstGeom prst="rect">
            <a:avLst/>
          </a:prstGeom>
        </p:spPr>
        <p:txBody>
          <a:bodyPr wrap="square">
            <a:spAutoFit/>
          </a:bodyPr>
          <a:lstStyle/>
          <a:p>
            <a:pPr marL="457200" indent="-457200">
              <a:buFont typeface="Arial" panose="020B0604020202020204" pitchFamily="34" charset="0"/>
              <a:buChar char="•"/>
            </a:pPr>
            <a:r>
              <a:rPr lang="en-US" sz="2800" b="1" dirty="0"/>
              <a:t>Data must be analyzed to produce information  </a:t>
            </a:r>
          </a:p>
          <a:p>
            <a:pPr marL="457200" indent="-457200">
              <a:buFont typeface="Arial" panose="020B0604020202020204" pitchFamily="34" charset="0"/>
              <a:buChar char="•"/>
            </a:pPr>
            <a:r>
              <a:rPr lang="en-US" sz="2800" b="1" dirty="0"/>
              <a:t>Computer software analysis is normally used for  this process  </a:t>
            </a:r>
          </a:p>
          <a:p>
            <a:pPr marL="457200" indent="-457200">
              <a:buFont typeface="Arial" panose="020B0604020202020204" pitchFamily="34" charset="0"/>
              <a:buChar char="•"/>
            </a:pPr>
            <a:r>
              <a:rPr lang="en-US" sz="2800" b="1" dirty="0"/>
              <a:t>Data should be carefully prepared for analysis  </a:t>
            </a:r>
          </a:p>
          <a:p>
            <a:pPr marL="457200" indent="-457200">
              <a:buFont typeface="Arial" panose="020B0604020202020204" pitchFamily="34" charset="0"/>
              <a:buChar char="•"/>
            </a:pPr>
            <a:r>
              <a:rPr lang="en-US" sz="2800" b="1" dirty="0"/>
              <a:t>Researchers need to know how to select and use different charting and statistical techniques </a:t>
            </a:r>
          </a:p>
        </p:txBody>
      </p:sp>
      <p:sp>
        <p:nvSpPr>
          <p:cNvPr id="3" name="Picture Placeholder 2">
            <a:extLst>
              <a:ext uri="{FF2B5EF4-FFF2-40B4-BE49-F238E27FC236}">
                <a16:creationId xmlns:a16="http://schemas.microsoft.com/office/drawing/2014/main" id="{64C37D60-2CF9-4F04-A483-38C93D8A98ED}"/>
              </a:ext>
            </a:extLst>
          </p:cNvPr>
          <p:cNvSpPr>
            <a:spLocks noGrp="1"/>
          </p:cNvSpPr>
          <p:nvPr>
            <p:ph type="pic" sz="quarter" idx="13"/>
          </p:nvPr>
        </p:nvSpPr>
        <p:spPr/>
      </p:sp>
      <p:pic>
        <p:nvPicPr>
          <p:cNvPr id="9" name="Picture Placeholder 7">
            <a:extLst>
              <a:ext uri="{FF2B5EF4-FFF2-40B4-BE49-F238E27FC236}">
                <a16:creationId xmlns:a16="http://schemas.microsoft.com/office/drawing/2014/main" id="{B77D0E6F-2E89-42D1-98F4-CC26B69B8A44}"/>
              </a:ext>
            </a:extLst>
          </p:cNvPr>
          <p:cNvPicPr>
            <a:picLocks noChangeAspect="1"/>
          </p:cNvPicPr>
          <p:nvPr/>
        </p:nvPicPr>
        <p:blipFill>
          <a:blip r:embed="rId2"/>
          <a:srcRect l="1399" r="1399"/>
          <a:stretch>
            <a:fillRect/>
          </a:stretch>
        </p:blipFill>
        <p:spPr>
          <a:xfrm>
            <a:off x="6232634" y="1700369"/>
            <a:ext cx="4517721" cy="4240547"/>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p:spPr>
      </p:pic>
    </p:spTree>
    <p:extLst>
      <p:ext uri="{BB962C8B-B14F-4D97-AF65-F5344CB8AC3E}">
        <p14:creationId xmlns:p14="http://schemas.microsoft.com/office/powerpoint/2010/main" val="373375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14</a:t>
            </a:fld>
            <a:endParaRPr lang="en-ZA" dirty="0"/>
          </a:p>
        </p:txBody>
      </p:sp>
      <p:sp>
        <p:nvSpPr>
          <p:cNvPr id="6" name="Content Placeholder 2"/>
          <p:cNvSpPr>
            <a:spLocks noGrp="1"/>
          </p:cNvSpPr>
          <p:nvPr>
            <p:ph sz="quarter" idx="4294967295"/>
          </p:nvPr>
        </p:nvSpPr>
        <p:spPr>
          <a:xfrm>
            <a:off x="650182" y="1689206"/>
            <a:ext cx="6460751" cy="5096436"/>
          </a:xfrm>
          <a:prstGeom prst="rect">
            <a:avLst/>
          </a:prstGeom>
        </p:spPr>
        <p:txBody>
          <a:bodyPr>
            <a:noAutofit/>
          </a:bodyPr>
          <a:lstStyle/>
          <a:p>
            <a:pPr marL="457200" indent="-457200">
              <a:buFont typeface="Arial" panose="020B0604020202020204" pitchFamily="34" charset="0"/>
              <a:buChar char="•"/>
            </a:pPr>
            <a:r>
              <a:rPr lang="en-US" sz="3200" b="1" dirty="0">
                <a:solidFill>
                  <a:schemeClr val="tx1"/>
                </a:solidFill>
              </a:rPr>
              <a:t>Preparing, inputting and checking data  </a:t>
            </a:r>
          </a:p>
          <a:p>
            <a:pPr marL="457200" indent="-457200">
              <a:buFont typeface="Arial" panose="020B0604020202020204" pitchFamily="34" charset="0"/>
              <a:buChar char="•"/>
            </a:pPr>
            <a:r>
              <a:rPr lang="en-US" sz="3200" b="1" dirty="0">
                <a:solidFill>
                  <a:schemeClr val="tx1"/>
                </a:solidFill>
              </a:rPr>
              <a:t>Choosing the most appropriate statistics to describe the data  </a:t>
            </a:r>
          </a:p>
          <a:p>
            <a:pPr marL="457200" indent="-457200">
              <a:buFont typeface="Arial" panose="020B0604020202020204" pitchFamily="34" charset="0"/>
              <a:buChar char="•"/>
            </a:pPr>
            <a:r>
              <a:rPr lang="en-US" sz="3200" b="1" dirty="0">
                <a:solidFill>
                  <a:schemeClr val="tx1"/>
                </a:solidFill>
              </a:rPr>
              <a:t>Choosing the most appropriate statistics to examine data relationships and trends </a:t>
            </a:r>
          </a:p>
        </p:txBody>
      </p:sp>
      <p:sp>
        <p:nvSpPr>
          <p:cNvPr id="7" name="Title 3"/>
          <p:cNvSpPr>
            <a:spLocks noGrp="1"/>
          </p:cNvSpPr>
          <p:nvPr>
            <p:ph type="title"/>
          </p:nvPr>
        </p:nvSpPr>
        <p:spPr>
          <a:xfrm>
            <a:off x="650182" y="295835"/>
            <a:ext cx="6460751" cy="981636"/>
          </a:xfrm>
        </p:spPr>
        <p:txBody>
          <a:bodyPr>
            <a:noAutofit/>
          </a:bodyPr>
          <a:lstStyle/>
          <a:p>
            <a:pPr algn="ctr"/>
            <a:r>
              <a:rPr lang="en-US" sz="4000" b="1" dirty="0" err="1">
                <a:solidFill>
                  <a:srgbClr val="C00000"/>
                </a:solidFill>
              </a:rPr>
              <a:t>Quantative</a:t>
            </a:r>
            <a:r>
              <a:rPr lang="en-US" sz="4000" b="1" dirty="0">
                <a:solidFill>
                  <a:srgbClr val="C00000"/>
                </a:solidFill>
              </a:rPr>
              <a:t> data analysis: Main Concerns</a:t>
            </a:r>
          </a:p>
        </p:txBody>
      </p:sp>
      <p:pic>
        <p:nvPicPr>
          <p:cNvPr id="5" name="Picture Placeholder 4">
            <a:extLst>
              <a:ext uri="{FF2B5EF4-FFF2-40B4-BE49-F238E27FC236}">
                <a16:creationId xmlns:a16="http://schemas.microsoft.com/office/drawing/2014/main" id="{26980A98-F044-4269-BFA5-EA14034C4289}"/>
              </a:ext>
            </a:extLst>
          </p:cNvPr>
          <p:cNvPicPr>
            <a:picLocks noGrp="1" noChangeAspect="1"/>
          </p:cNvPicPr>
          <p:nvPr>
            <p:ph type="pic" sz="quarter" idx="13"/>
          </p:nvPr>
        </p:nvPicPr>
        <p:blipFill>
          <a:blip r:embed="rId2"/>
          <a:srcRect l="3246" r="3246"/>
          <a:stretch>
            <a:fillRect/>
          </a:stretch>
        </p:blipFill>
        <p:spPr>
          <a:xfrm flipH="1">
            <a:off x="6062122" y="1618154"/>
            <a:ext cx="4654355" cy="4322762"/>
          </a:xfrm>
        </p:spPr>
      </p:pic>
    </p:spTree>
    <p:extLst>
      <p:ext uri="{BB962C8B-B14F-4D97-AF65-F5344CB8AC3E}">
        <p14:creationId xmlns:p14="http://schemas.microsoft.com/office/powerpoint/2010/main" val="3183569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hoto of leather briefcase">
            <a:extLst>
              <a:ext uri="{FF2B5EF4-FFF2-40B4-BE49-F238E27FC236}">
                <a16:creationId xmlns:a16="http://schemas.microsoft.com/office/drawing/2014/main" id="{96CC9331-0B19-4BC1-808E-4E12E6F0ED1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16611" y="0"/>
            <a:ext cx="12188952" cy="6858000"/>
          </a:xfrm>
        </p:spPr>
      </p:pic>
      <p:sp>
        <p:nvSpPr>
          <p:cNvPr id="10" name="Rectangle 9">
            <a:extLst>
              <a:ext uri="{FF2B5EF4-FFF2-40B4-BE49-F238E27FC236}">
                <a16:creationId xmlns:a16="http://schemas.microsoft.com/office/drawing/2014/main" id="{3FEAECF6-C98E-4E9F-AC86-41F31FFA7563}"/>
              </a:ext>
              <a:ext uri="{C183D7F6-B498-43B3-948B-1728B52AA6E4}">
                <adec:decorative xmlns:adec="http://schemas.microsoft.com/office/drawing/2017/decorative" val="1"/>
              </a:ext>
            </a:extLst>
          </p:cNvPr>
          <p:cNvSpPr/>
          <p:nvPr/>
        </p:nvSpPr>
        <p:spPr>
          <a:xfrm>
            <a:off x="0" y="0"/>
            <a:ext cx="6111087" cy="6858000"/>
          </a:xfrm>
          <a:prstGeom prst="rect">
            <a:avLst/>
          </a:prstGeom>
          <a:solidFill>
            <a:schemeClr val="accent1">
              <a:lumMod val="10000"/>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777240" y="960120"/>
            <a:ext cx="5029200" cy="914400"/>
          </a:xfrm>
        </p:spPr>
        <p:txBody>
          <a:bodyPr>
            <a:normAutofit fontScale="90000"/>
          </a:bodyPr>
          <a:lstStyle/>
          <a:p>
            <a:r>
              <a:rPr lang="en-US" altLang="en-US" b="1" dirty="0">
                <a:solidFill>
                  <a:srgbClr val="FFC000"/>
                </a:solidFill>
              </a:rPr>
              <a:t>Primary Data;</a:t>
            </a:r>
            <a:br>
              <a:rPr lang="en-US" altLang="en-US" b="1" dirty="0">
                <a:solidFill>
                  <a:srgbClr val="FFC000"/>
                </a:solidFill>
              </a:rPr>
            </a:br>
            <a:r>
              <a:rPr lang="en-US" altLang="en-US" sz="3200" b="1" dirty="0">
                <a:solidFill>
                  <a:srgbClr val="FF0000"/>
                </a:solidFill>
              </a:rPr>
              <a:t>data  you collect</a:t>
            </a:r>
            <a:endParaRPr lang="en-US" dirty="0">
              <a:solidFill>
                <a:srgbClr val="FF0000"/>
              </a:solidFill>
            </a:endParaRPr>
          </a:p>
        </p:txBody>
      </p:sp>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15"/>
          </p:nvPr>
        </p:nvSpPr>
        <p:spPr>
          <a:xfrm>
            <a:off x="914400" y="2935224"/>
            <a:ext cx="2130552" cy="950976"/>
          </a:xfrm>
        </p:spPr>
        <p:txBody>
          <a:bodyPr vert="horz" lIns="91440" tIns="45720" rIns="91440" bIns="45720" rtlCol="0" anchor="ctr" anchorCtr="0">
            <a:normAutofit/>
          </a:bodyPr>
          <a:lstStyle/>
          <a:p>
            <a:r>
              <a:rPr lang="en-US" altLang="en-US" sz="2000" b="1" dirty="0">
                <a:solidFill>
                  <a:srgbClr val="C00000"/>
                </a:solidFill>
              </a:rPr>
              <a:t>Questionnaires</a:t>
            </a:r>
            <a:endParaRPr lang="en-US" sz="2000" dirty="0"/>
          </a:p>
        </p:txBody>
      </p:sp>
      <p:sp>
        <p:nvSpPr>
          <p:cNvPr id="93" name="Text Placeholder 92">
            <a:extLst>
              <a:ext uri="{FF2B5EF4-FFF2-40B4-BE49-F238E27FC236}">
                <a16:creationId xmlns:a16="http://schemas.microsoft.com/office/drawing/2014/main" id="{C54DCCBF-1C44-43A6-91DD-00BFFBC1788D}"/>
              </a:ext>
            </a:extLst>
          </p:cNvPr>
          <p:cNvSpPr>
            <a:spLocks noGrp="1"/>
          </p:cNvSpPr>
          <p:nvPr>
            <p:ph type="body" sz="quarter" idx="17"/>
          </p:nvPr>
        </p:nvSpPr>
        <p:spPr>
          <a:xfrm>
            <a:off x="3264408" y="2935224"/>
            <a:ext cx="2221992" cy="950976"/>
          </a:xfrm>
        </p:spPr>
        <p:txBody>
          <a:bodyPr>
            <a:normAutofit/>
          </a:bodyPr>
          <a:lstStyle/>
          <a:p>
            <a:r>
              <a:rPr lang="en-US" altLang="en-US" sz="2000" b="1" dirty="0">
                <a:solidFill>
                  <a:srgbClr val="C00000"/>
                </a:solidFill>
              </a:rPr>
              <a:t>Interviews </a:t>
            </a:r>
          </a:p>
        </p:txBody>
      </p:sp>
      <p:sp>
        <p:nvSpPr>
          <p:cNvPr id="92" name="Text Placeholder 91">
            <a:extLst>
              <a:ext uri="{FF2B5EF4-FFF2-40B4-BE49-F238E27FC236}">
                <a16:creationId xmlns:a16="http://schemas.microsoft.com/office/drawing/2014/main" id="{AD20D8C2-D8FA-4819-B856-88183B0730E7}"/>
              </a:ext>
            </a:extLst>
          </p:cNvPr>
          <p:cNvSpPr>
            <a:spLocks noGrp="1"/>
          </p:cNvSpPr>
          <p:nvPr>
            <p:ph type="body" sz="quarter" idx="16"/>
          </p:nvPr>
        </p:nvSpPr>
        <p:spPr>
          <a:xfrm>
            <a:off x="914400" y="4306824"/>
            <a:ext cx="2130552" cy="950976"/>
          </a:xfrm>
        </p:spPr>
        <p:txBody>
          <a:bodyPr>
            <a:normAutofit/>
          </a:bodyPr>
          <a:lstStyle/>
          <a:p>
            <a:r>
              <a:rPr lang="en-US" altLang="en-US" sz="2000" b="1" dirty="0">
                <a:solidFill>
                  <a:srgbClr val="C00000"/>
                </a:solidFill>
              </a:rPr>
              <a:t>Focus groups</a:t>
            </a:r>
          </a:p>
        </p:txBody>
      </p:sp>
      <p:sp>
        <p:nvSpPr>
          <p:cNvPr id="94" name="Text Placeholder 93">
            <a:extLst>
              <a:ext uri="{FF2B5EF4-FFF2-40B4-BE49-F238E27FC236}">
                <a16:creationId xmlns:a16="http://schemas.microsoft.com/office/drawing/2014/main" id="{A48B083C-06F9-423E-AE8B-C00042CE2768}"/>
              </a:ext>
            </a:extLst>
          </p:cNvPr>
          <p:cNvSpPr>
            <a:spLocks noGrp="1"/>
          </p:cNvSpPr>
          <p:nvPr>
            <p:ph type="body" sz="quarter" idx="18"/>
          </p:nvPr>
        </p:nvSpPr>
        <p:spPr>
          <a:xfrm>
            <a:off x="3264408" y="4334256"/>
            <a:ext cx="2221992" cy="950976"/>
          </a:xfrm>
        </p:spPr>
        <p:txBody>
          <a:bodyPr>
            <a:normAutofit/>
          </a:bodyPr>
          <a:lstStyle/>
          <a:p>
            <a:r>
              <a:rPr lang="en-US" altLang="en-US" sz="1800" b="1" dirty="0">
                <a:solidFill>
                  <a:srgbClr val="C00000"/>
                </a:solidFill>
              </a:rPr>
              <a:t>Experiments and observational study</a:t>
            </a:r>
          </a:p>
        </p:txBody>
      </p:sp>
      <p:cxnSp>
        <p:nvCxnSpPr>
          <p:cNvPr id="32" name="Straight Connector 31">
            <a:extLst>
              <a:ext uri="{FF2B5EF4-FFF2-40B4-BE49-F238E27FC236}">
                <a16:creationId xmlns:a16="http://schemas.microsoft.com/office/drawing/2014/main" id="{2CD7C281-38DA-497A-8242-B02F83EE8E3A}"/>
              </a:ext>
              <a:ext uri="{C183D7F6-B498-43B3-948B-1728B52AA6E4}">
                <adec:decorative xmlns:adec="http://schemas.microsoft.com/office/drawing/2017/decorative" val="1"/>
              </a:ext>
            </a:extLst>
          </p:cNvPr>
          <p:cNvCxnSpPr>
            <a:cxnSpLocks/>
          </p:cNvCxnSpPr>
          <p:nvPr/>
        </p:nvCxnSpPr>
        <p:spPr>
          <a:xfrm>
            <a:off x="914400" y="2635178"/>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A2D3AD6-4EE7-401F-8A37-36038A7E0E44}"/>
              </a:ext>
              <a:ext uri="{C183D7F6-B498-43B3-948B-1728B52AA6E4}">
                <adec:decorative xmlns:adec="http://schemas.microsoft.com/office/drawing/2017/decorative" val="1"/>
              </a:ext>
            </a:extLst>
          </p:cNvPr>
          <p:cNvSpPr/>
          <p:nvPr/>
        </p:nvSpPr>
        <p:spPr>
          <a:xfrm>
            <a:off x="458724" y="457200"/>
            <a:ext cx="11274552" cy="59436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2B12A525-BFBE-444F-8D3B-DC08F2796A1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691531" flipH="1">
            <a:off x="2793669" y="1863344"/>
            <a:ext cx="914400" cy="406100"/>
          </a:xfrm>
          <a:prstGeom prst="rect">
            <a:avLst/>
          </a:prstGeom>
        </p:spPr>
      </p:pic>
      <p:cxnSp>
        <p:nvCxnSpPr>
          <p:cNvPr id="34" name="Straight Connector 33">
            <a:extLst>
              <a:ext uri="{FF2B5EF4-FFF2-40B4-BE49-F238E27FC236}">
                <a16:creationId xmlns:a16="http://schemas.microsoft.com/office/drawing/2014/main" id="{C12DE311-F230-4A2E-A071-7107541954C4}"/>
              </a:ext>
              <a:ext uri="{C183D7F6-B498-43B3-948B-1728B52AA6E4}">
                <adec:decorative xmlns:adec="http://schemas.microsoft.com/office/drawing/2017/decorative" val="1"/>
              </a:ext>
            </a:extLst>
          </p:cNvPr>
          <p:cNvCxnSpPr>
            <a:cxnSpLocks/>
          </p:cNvCxnSpPr>
          <p:nvPr/>
        </p:nvCxnSpPr>
        <p:spPr>
          <a:xfrm>
            <a:off x="914400" y="2710073"/>
            <a:ext cx="457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231912-509A-4BDF-A21D-A43CB1A8D60D}"/>
              </a:ext>
              <a:ext uri="{C183D7F6-B498-43B3-948B-1728B52AA6E4}">
                <adec:decorative xmlns:adec="http://schemas.microsoft.com/office/drawing/2017/decorative" val="1"/>
              </a:ext>
            </a:extLst>
          </p:cNvPr>
          <p:cNvCxnSpPr>
            <a:cxnSpLocks/>
          </p:cNvCxnSpPr>
          <p:nvPr/>
        </p:nvCxnSpPr>
        <p:spPr>
          <a:xfrm>
            <a:off x="914400" y="5495925"/>
            <a:ext cx="457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824BC4-4346-41A2-AB3F-CA0566C557FD}"/>
              </a:ext>
              <a:ext uri="{C183D7F6-B498-43B3-948B-1728B52AA6E4}">
                <adec:decorative xmlns:adec="http://schemas.microsoft.com/office/drawing/2017/decorative" val="1"/>
              </a:ext>
            </a:extLst>
          </p:cNvPr>
          <p:cNvCxnSpPr>
            <a:cxnSpLocks/>
          </p:cNvCxnSpPr>
          <p:nvPr/>
        </p:nvCxnSpPr>
        <p:spPr>
          <a:xfrm>
            <a:off x="914400" y="4095750"/>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AD3E71-CF01-44AE-A9AE-337B60884BA1}"/>
              </a:ext>
              <a:ext uri="{C183D7F6-B498-43B3-948B-1728B52AA6E4}">
                <adec:decorative xmlns:adec="http://schemas.microsoft.com/office/drawing/2017/decorative" val="1"/>
              </a:ext>
            </a:extLst>
          </p:cNvPr>
          <p:cNvCxnSpPr>
            <a:cxnSpLocks/>
          </p:cNvCxnSpPr>
          <p:nvPr/>
        </p:nvCxnSpPr>
        <p:spPr>
          <a:xfrm>
            <a:off x="3156322" y="2700696"/>
            <a:ext cx="0" cy="27889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3E6EF2-CD8E-43EF-969A-FCF7D47F34C7}"/>
              </a:ext>
              <a:ext uri="{C183D7F6-B498-43B3-948B-1728B52AA6E4}">
                <adec:decorative xmlns:adec="http://schemas.microsoft.com/office/drawing/2017/decorative" val="1"/>
              </a:ext>
            </a:extLst>
          </p:cNvPr>
          <p:cNvCxnSpPr>
            <a:cxnSpLocks/>
          </p:cNvCxnSpPr>
          <p:nvPr/>
        </p:nvCxnSpPr>
        <p:spPr>
          <a:xfrm>
            <a:off x="914400" y="5578592"/>
            <a:ext cx="45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33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19806" y="1048407"/>
            <a:ext cx="10794123" cy="4585871"/>
          </a:xfrm>
          <a:prstGeom prst="rect">
            <a:avLst/>
          </a:prstGeom>
          <a:noFill/>
          <a:ln w="28575" cap="sq">
            <a:solidFill>
              <a:schemeClr val="tx1"/>
            </a:solidFill>
            <a:miter lim="800000"/>
            <a:headEnd type="none" w="sm" len="sm"/>
            <a:tailEnd type="none" w="sm" len="sm"/>
          </a:ln>
        </p:spPr>
        <p:txBody>
          <a:bodyPr wrap="square">
            <a:spAutoFit/>
          </a:bodyPr>
          <a:lstStyle/>
          <a:p>
            <a:pPr marL="114300" indent="-114300" algn="ctr"/>
            <a:r>
              <a:rPr lang="en-US" sz="2800" b="1" i="1" dirty="0">
                <a:solidFill>
                  <a:srgbClr val="FF0000"/>
                </a:solidFill>
                <a:latin typeface="Comic Sans MS" pitchFamily="66" charset="0"/>
              </a:rPr>
              <a:t>UJI HIPOTHESIS</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besarnya</a:t>
            </a:r>
            <a:r>
              <a:rPr lang="en-US" sz="2400" b="1" dirty="0">
                <a:latin typeface="Comic Sans MS" pitchFamily="66" charset="0"/>
              </a:rPr>
              <a:t> rata2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Z</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besarnya</a:t>
            </a:r>
            <a:r>
              <a:rPr lang="en-US" sz="2400" b="1" dirty="0">
                <a:latin typeface="Comic Sans MS" pitchFamily="66" charset="0"/>
              </a:rPr>
              <a:t> rata2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t</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besarnya</a:t>
            </a:r>
            <a:r>
              <a:rPr lang="en-US" sz="2400" b="1" dirty="0">
                <a:latin typeface="Comic Sans MS" pitchFamily="66" charset="0"/>
              </a:rPr>
              <a:t> </a:t>
            </a:r>
            <a:r>
              <a:rPr lang="en-US" sz="2400" b="1" dirty="0" err="1">
                <a:latin typeface="Comic Sans MS" pitchFamily="66" charset="0"/>
              </a:rPr>
              <a:t>selisih</a:t>
            </a:r>
            <a:r>
              <a:rPr lang="en-US" sz="2400" b="1" dirty="0">
                <a:latin typeface="Comic Sans MS" pitchFamily="66" charset="0"/>
              </a:rPr>
              <a:t> rata2 </a:t>
            </a:r>
            <a:r>
              <a:rPr lang="en-US" sz="2400" b="1" dirty="0" err="1">
                <a:latin typeface="Comic Sans MS" pitchFamily="66" charset="0"/>
              </a:rPr>
              <a:t>dua</a:t>
            </a:r>
            <a:r>
              <a:rPr lang="en-US" sz="2400" b="1" dirty="0">
                <a:latin typeface="Comic Sans MS" pitchFamily="66" charset="0"/>
              </a:rPr>
              <a:t>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Z</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besarnya</a:t>
            </a:r>
            <a:r>
              <a:rPr lang="en-US" sz="2400" b="1" dirty="0">
                <a:latin typeface="Comic Sans MS" pitchFamily="66" charset="0"/>
              </a:rPr>
              <a:t> </a:t>
            </a:r>
            <a:r>
              <a:rPr lang="en-US" sz="2400" b="1" dirty="0" err="1">
                <a:latin typeface="Comic Sans MS" pitchFamily="66" charset="0"/>
              </a:rPr>
              <a:t>selisih</a:t>
            </a:r>
            <a:r>
              <a:rPr lang="en-US" sz="2400" b="1" dirty="0">
                <a:latin typeface="Comic Sans MS" pitchFamily="66" charset="0"/>
              </a:rPr>
              <a:t> rata2 </a:t>
            </a:r>
            <a:r>
              <a:rPr lang="en-US" sz="2400" b="1" dirty="0" err="1">
                <a:latin typeface="Comic Sans MS" pitchFamily="66" charset="0"/>
              </a:rPr>
              <a:t>dua</a:t>
            </a:r>
            <a:r>
              <a:rPr lang="en-US" sz="2400" b="1" dirty="0">
                <a:latin typeface="Comic Sans MS" pitchFamily="66" charset="0"/>
              </a:rPr>
              <a:t>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t</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besarnya</a:t>
            </a:r>
            <a:r>
              <a:rPr lang="en-US" sz="2400" b="1" dirty="0">
                <a:latin typeface="Comic Sans MS" pitchFamily="66" charset="0"/>
              </a:rPr>
              <a:t> </a:t>
            </a:r>
            <a:r>
              <a:rPr lang="en-US" sz="2400" b="1" dirty="0" err="1">
                <a:latin typeface="Comic Sans MS" pitchFamily="66" charset="0"/>
              </a:rPr>
              <a:t>ragam</a:t>
            </a:r>
            <a:r>
              <a:rPr lang="en-US" sz="2400" b="1" dirty="0">
                <a:latin typeface="Comic Sans MS" pitchFamily="66" charset="0"/>
              </a:rPr>
              <a:t>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χ</a:t>
            </a:r>
            <a:r>
              <a:rPr lang="en-US" sz="2400" b="1" baseline="30000" dirty="0">
                <a:latin typeface="Comic Sans MS" pitchFamily="66" charset="0"/>
              </a:rPr>
              <a:t>2</a:t>
            </a:r>
          </a:p>
          <a:p>
            <a:pPr marL="114300" indent="-114300">
              <a:buFontTx/>
              <a:buChar char="•"/>
            </a:pPr>
            <a:r>
              <a:rPr lang="en-US" sz="2400" b="1" dirty="0" err="1">
                <a:latin typeface="Comic Sans MS" pitchFamily="66" charset="0"/>
              </a:rPr>
              <a:t>Menentukan</a:t>
            </a:r>
            <a:r>
              <a:rPr lang="en-US" sz="2400" b="1" dirty="0">
                <a:latin typeface="Comic Sans MS" pitchFamily="66" charset="0"/>
              </a:rPr>
              <a:t> </a:t>
            </a:r>
            <a:r>
              <a:rPr lang="en-US" sz="2400" b="1" dirty="0" err="1">
                <a:latin typeface="Comic Sans MS" pitchFamily="66" charset="0"/>
              </a:rPr>
              <a:t>perbandingan</a:t>
            </a:r>
            <a:r>
              <a:rPr lang="en-US" sz="2400" b="1" dirty="0">
                <a:latin typeface="Comic Sans MS" pitchFamily="66" charset="0"/>
              </a:rPr>
              <a:t> </a:t>
            </a:r>
            <a:r>
              <a:rPr lang="en-US" sz="2400" b="1" dirty="0" err="1">
                <a:latin typeface="Comic Sans MS" pitchFamily="66" charset="0"/>
              </a:rPr>
              <a:t>ragam</a:t>
            </a:r>
            <a:r>
              <a:rPr lang="en-US" sz="2400" b="1" dirty="0">
                <a:latin typeface="Comic Sans MS" pitchFamily="66" charset="0"/>
              </a:rPr>
              <a:t> </a:t>
            </a:r>
            <a:r>
              <a:rPr lang="en-US" sz="2400" b="1" dirty="0" err="1">
                <a:latin typeface="Comic Sans MS" pitchFamily="66" charset="0"/>
              </a:rPr>
              <a:t>dua</a:t>
            </a:r>
            <a:r>
              <a:rPr lang="en-US" sz="2400" b="1" dirty="0">
                <a:latin typeface="Comic Sans MS" pitchFamily="66" charset="0"/>
              </a:rPr>
              <a:t>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F</a:t>
            </a:r>
          </a:p>
          <a:p>
            <a:pPr marL="114300" indent="-114300">
              <a:buFontTx/>
              <a:buChar char="•"/>
            </a:pPr>
            <a:r>
              <a:rPr lang="en-US" sz="2400" b="1" dirty="0" err="1">
                <a:latin typeface="Comic Sans MS" pitchFamily="66" charset="0"/>
              </a:rPr>
              <a:t>Menguji</a:t>
            </a:r>
            <a:r>
              <a:rPr lang="en-US" sz="2400" b="1" dirty="0">
                <a:latin typeface="Comic Sans MS" pitchFamily="66" charset="0"/>
              </a:rPr>
              <a:t> </a:t>
            </a:r>
            <a:r>
              <a:rPr lang="en-US" sz="2400" b="1" dirty="0" err="1">
                <a:latin typeface="Comic Sans MS" pitchFamily="66" charset="0"/>
              </a:rPr>
              <a:t>perbedaan</a:t>
            </a:r>
            <a:r>
              <a:rPr lang="en-US" sz="2400" b="1" dirty="0">
                <a:latin typeface="Comic Sans MS" pitchFamily="66" charset="0"/>
              </a:rPr>
              <a:t> rata2 </a:t>
            </a:r>
            <a:r>
              <a:rPr lang="en-US" sz="2400" b="1" dirty="0" err="1">
                <a:latin typeface="Comic Sans MS" pitchFamily="66" charset="0"/>
              </a:rPr>
              <a:t>beberapa</a:t>
            </a:r>
            <a:r>
              <a:rPr lang="en-US" sz="2400" b="1" dirty="0">
                <a:latin typeface="Comic Sans MS" pitchFamily="66" charset="0"/>
              </a:rPr>
              <a:t> </a:t>
            </a:r>
            <a:r>
              <a:rPr lang="en-US" sz="2400" b="1" dirty="0" err="1">
                <a:latin typeface="Comic Sans MS" pitchFamily="66" charset="0"/>
              </a:rPr>
              <a:t>populasi</a:t>
            </a:r>
            <a:r>
              <a:rPr lang="en-US" sz="2400" b="1" dirty="0">
                <a:latin typeface="Comic Sans MS" pitchFamily="66" charset="0"/>
              </a:rPr>
              <a:t> </a:t>
            </a:r>
            <a:r>
              <a:rPr lang="en-US" sz="2400" b="1" dirty="0" err="1">
                <a:latin typeface="Comic Sans MS" pitchFamily="66" charset="0"/>
              </a:rPr>
              <a:t>dengan</a:t>
            </a:r>
            <a:r>
              <a:rPr lang="en-US" sz="2400" b="1" dirty="0">
                <a:latin typeface="Comic Sans MS" pitchFamily="66" charset="0"/>
              </a:rPr>
              <a:t> </a:t>
            </a:r>
            <a:r>
              <a:rPr lang="en-US" sz="2400" b="1" dirty="0" err="1">
                <a:latin typeface="Comic Sans MS" pitchFamily="66" charset="0"/>
              </a:rPr>
              <a:t>menggunakan</a:t>
            </a:r>
            <a:r>
              <a:rPr lang="en-US" sz="2400" b="1" dirty="0">
                <a:latin typeface="Comic Sans MS" pitchFamily="66" charset="0"/>
              </a:rPr>
              <a:t> </a:t>
            </a:r>
            <a:r>
              <a:rPr lang="en-US" sz="2400" b="1" dirty="0" err="1">
                <a:latin typeface="Comic Sans MS" pitchFamily="66" charset="0"/>
              </a:rPr>
              <a:t>statistik</a:t>
            </a:r>
            <a:r>
              <a:rPr lang="en-US" sz="2400" b="1" dirty="0">
                <a:latin typeface="Comic Sans MS" pitchFamily="66" charset="0"/>
              </a:rPr>
              <a:t> F (ANOVA)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92193-9502-4FBC-8677-A74836E56254}"/>
              </a:ext>
            </a:extLst>
          </p:cNvPr>
          <p:cNvPicPr>
            <a:picLocks noChangeAspect="1"/>
          </p:cNvPicPr>
          <p:nvPr/>
        </p:nvPicPr>
        <p:blipFill rotWithShape="1">
          <a:blip r:embed="rId2"/>
          <a:srcRect t="9043" b="8813"/>
          <a:stretch/>
        </p:blipFill>
        <p:spPr>
          <a:xfrm>
            <a:off x="0" y="0"/>
            <a:ext cx="12192000" cy="6858000"/>
          </a:xfrm>
          <a:prstGeom prst="rect">
            <a:avLst/>
          </a:prstGeom>
        </p:spPr>
      </p:pic>
      <p:sp>
        <p:nvSpPr>
          <p:cNvPr id="5" name="Text Box 2">
            <a:extLst>
              <a:ext uri="{FF2B5EF4-FFF2-40B4-BE49-F238E27FC236}">
                <a16:creationId xmlns:a16="http://schemas.microsoft.com/office/drawing/2014/main" id="{F8F7C418-BDD9-41CC-BAE4-331DB0CFFA44}"/>
              </a:ext>
            </a:extLst>
          </p:cNvPr>
          <p:cNvSpPr txBox="1">
            <a:spLocks noChangeArrowheads="1"/>
          </p:cNvSpPr>
          <p:nvPr/>
        </p:nvSpPr>
        <p:spPr bwMode="auto">
          <a:xfrm>
            <a:off x="3626069" y="3342290"/>
            <a:ext cx="6745068" cy="2803525"/>
          </a:xfrm>
          <a:prstGeom prst="rect">
            <a:avLst/>
          </a:prstGeom>
          <a:noFill/>
          <a:ln w="28575" cap="sq">
            <a:noFill/>
            <a:miter lim="800000"/>
            <a:headEnd type="none" w="sm" len="sm"/>
            <a:tailEnd type="none" w="sm" len="sm"/>
          </a:ln>
        </p:spPr>
        <p:txBody>
          <a:bodyPr wrap="square">
            <a:spAutoFit/>
          </a:bodyPr>
          <a:lstStyle/>
          <a:p>
            <a:pPr marL="114300" indent="-114300"/>
            <a:r>
              <a:rPr lang="en-US" sz="3200" b="1" dirty="0">
                <a:solidFill>
                  <a:srgbClr val="FF0000"/>
                </a:solidFill>
                <a:latin typeface="Comic Sans MS" pitchFamily="66" charset="0"/>
              </a:rPr>
              <a:t>MENDUGA KETERKAITAN </a:t>
            </a:r>
          </a:p>
          <a:p>
            <a:pPr marL="114300" indent="-114300"/>
            <a:r>
              <a:rPr lang="en-US" sz="3200" b="1" dirty="0">
                <a:solidFill>
                  <a:srgbClr val="FF0000"/>
                </a:solidFill>
                <a:latin typeface="Comic Sans MS" pitchFamily="66" charset="0"/>
              </a:rPr>
              <a:t>ANTAR VARIABEL</a:t>
            </a:r>
          </a:p>
          <a:p>
            <a:pPr marL="114300" indent="-114300">
              <a:buFontTx/>
              <a:buChar char="•"/>
            </a:pPr>
            <a:r>
              <a:rPr lang="en-US" sz="2800" b="1" dirty="0" err="1">
                <a:solidFill>
                  <a:srgbClr val="FFFF00"/>
                </a:solidFill>
                <a:latin typeface="Comic Sans MS" pitchFamily="66" charset="0"/>
              </a:rPr>
              <a:t>Korelasi</a:t>
            </a:r>
            <a:r>
              <a:rPr lang="en-US" sz="2800" b="1" dirty="0">
                <a:solidFill>
                  <a:srgbClr val="FFFF00"/>
                </a:solidFill>
                <a:latin typeface="Comic Sans MS" pitchFamily="66" charset="0"/>
              </a:rPr>
              <a:t> </a:t>
            </a:r>
            <a:r>
              <a:rPr lang="en-US" sz="2800" b="1" dirty="0" err="1">
                <a:solidFill>
                  <a:srgbClr val="FFFF00"/>
                </a:solidFill>
                <a:latin typeface="Comic Sans MS" pitchFamily="66" charset="0"/>
              </a:rPr>
              <a:t>sederhana</a:t>
            </a:r>
            <a:endParaRPr lang="en-US" sz="2800" b="1" dirty="0">
              <a:solidFill>
                <a:srgbClr val="FFFF00"/>
              </a:solidFill>
              <a:latin typeface="Comic Sans MS" pitchFamily="66" charset="0"/>
            </a:endParaRPr>
          </a:p>
          <a:p>
            <a:pPr marL="114300" indent="-114300">
              <a:buFontTx/>
              <a:buChar char="•"/>
            </a:pPr>
            <a:r>
              <a:rPr lang="en-US" sz="2800" b="1" dirty="0" err="1">
                <a:solidFill>
                  <a:srgbClr val="FFFF00"/>
                </a:solidFill>
                <a:latin typeface="Comic Sans MS" pitchFamily="66" charset="0"/>
              </a:rPr>
              <a:t>Regresi</a:t>
            </a:r>
            <a:r>
              <a:rPr lang="en-US" sz="2800" b="1" dirty="0">
                <a:solidFill>
                  <a:srgbClr val="FFFF00"/>
                </a:solidFill>
                <a:latin typeface="Comic Sans MS" pitchFamily="66" charset="0"/>
              </a:rPr>
              <a:t> linear </a:t>
            </a:r>
            <a:r>
              <a:rPr lang="en-US" sz="2800" b="1" dirty="0" err="1">
                <a:solidFill>
                  <a:srgbClr val="FFFF00"/>
                </a:solidFill>
                <a:latin typeface="Comic Sans MS" pitchFamily="66" charset="0"/>
              </a:rPr>
              <a:t>sederhana</a:t>
            </a:r>
            <a:endParaRPr lang="en-US" sz="2800" b="1" dirty="0">
              <a:solidFill>
                <a:srgbClr val="FFFF00"/>
              </a:solidFill>
              <a:latin typeface="Comic Sans MS" pitchFamily="66" charset="0"/>
            </a:endParaRPr>
          </a:p>
          <a:p>
            <a:pPr marL="114300" indent="-114300">
              <a:buFontTx/>
              <a:buChar char="•"/>
            </a:pPr>
            <a:r>
              <a:rPr lang="en-US" sz="2800" b="1" dirty="0" err="1">
                <a:solidFill>
                  <a:srgbClr val="FFFF00"/>
                </a:solidFill>
                <a:latin typeface="Comic Sans MS" pitchFamily="66" charset="0"/>
              </a:rPr>
              <a:t>Regresi</a:t>
            </a:r>
            <a:r>
              <a:rPr lang="en-US" sz="2800" b="1" dirty="0">
                <a:solidFill>
                  <a:srgbClr val="FFFF00"/>
                </a:solidFill>
                <a:latin typeface="Comic Sans MS" pitchFamily="66" charset="0"/>
              </a:rPr>
              <a:t> linear </a:t>
            </a:r>
            <a:r>
              <a:rPr lang="en-US" sz="2800" b="1" dirty="0" err="1">
                <a:solidFill>
                  <a:srgbClr val="FFFF00"/>
                </a:solidFill>
                <a:latin typeface="Comic Sans MS" pitchFamily="66" charset="0"/>
              </a:rPr>
              <a:t>berganda</a:t>
            </a:r>
            <a:endParaRPr lang="en-US" sz="2800" b="1" dirty="0">
              <a:solidFill>
                <a:srgbClr val="FFFF00"/>
              </a:solidFill>
              <a:latin typeface="Comic Sans MS" pitchFamily="66" charset="0"/>
            </a:endParaRPr>
          </a:p>
          <a:p>
            <a:pPr marL="114300" indent="-114300">
              <a:buFontTx/>
              <a:buChar char="•"/>
            </a:pPr>
            <a:r>
              <a:rPr lang="en-US" sz="2800" b="1" dirty="0" err="1">
                <a:solidFill>
                  <a:srgbClr val="FFFF00"/>
                </a:solidFill>
                <a:latin typeface="Comic Sans MS" pitchFamily="66" charset="0"/>
              </a:rPr>
              <a:t>Regresi</a:t>
            </a:r>
            <a:r>
              <a:rPr lang="en-US" sz="2800" b="1" dirty="0">
                <a:solidFill>
                  <a:srgbClr val="FFFF00"/>
                </a:solidFill>
                <a:latin typeface="Comic Sans MS" pitchFamily="66" charset="0"/>
              </a:rPr>
              <a:t> non linear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1752600" y="304800"/>
            <a:ext cx="8686800" cy="5864772"/>
          </a:xfrm>
          <a:prstGeom prst="rect">
            <a:avLst/>
          </a:prstGeom>
          <a:solidFill>
            <a:schemeClr val="bg1"/>
          </a:solidFill>
          <a:ln w="28575">
            <a:solidFill>
              <a:srgbClr val="FFFF00"/>
            </a:solidFill>
            <a:miter lim="800000"/>
            <a:headEnd/>
            <a:tailEnd/>
          </a:ln>
        </p:spPr>
        <p:txBody>
          <a:bodyPr/>
          <a:lstStyle/>
          <a:p>
            <a:pPr marL="177800" indent="-177800">
              <a:spcBef>
                <a:spcPct val="20000"/>
              </a:spcBef>
              <a:buClr>
                <a:schemeClr val="hlink"/>
              </a:buClr>
              <a:buBlip>
                <a:blip r:embed="rId2"/>
              </a:buBlip>
              <a:tabLst>
                <a:tab pos="2286000" algn="l"/>
              </a:tabLst>
            </a:pPr>
            <a:r>
              <a:rPr lang="en-US" sz="2400" b="1" dirty="0" err="1">
                <a:latin typeface="Calibri" panose="020F0502020204030204" pitchFamily="34" charset="0"/>
                <a:cs typeface="Calibri" panose="020F0502020204030204" pitchFamily="34" charset="0"/>
              </a:rPr>
              <a:t>Kegunan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Statistika</a:t>
            </a:r>
            <a:r>
              <a:rPr lang="en-US" sz="2400" b="1" dirty="0">
                <a:latin typeface="Calibri" panose="020F0502020204030204" pitchFamily="34" charset="0"/>
                <a:cs typeface="Calibri" panose="020F0502020204030204" pitchFamily="34" charset="0"/>
              </a:rPr>
              <a:t> Non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relatif</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sama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dengan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Statistika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alat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analisisnya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ada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padanannya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masing-masing</a:t>
            </a:r>
            <a:endParaRPr lang="en-US" sz="2400" b="1" dirty="0">
              <a:latin typeface="Calibri" panose="020F0502020204030204" pitchFamily="34" charset="0"/>
              <a:cs typeface="Calibri" panose="020F0502020204030204" pitchFamily="34" charset="0"/>
            </a:endParaRPr>
          </a:p>
          <a:p>
            <a:pPr marL="177800" indent="-177800">
              <a:spcBef>
                <a:spcPct val="20000"/>
              </a:spcBef>
              <a:buClr>
                <a:schemeClr val="hlink"/>
              </a:buClr>
              <a:buBlip>
                <a:blip r:embed="rId2"/>
              </a:buBlip>
              <a:tabLst>
                <a:tab pos="2286000" algn="l"/>
              </a:tabLst>
            </a:pPr>
            <a:r>
              <a:rPr lang="en-US" sz="2400" b="1" dirty="0" err="1">
                <a:latin typeface="Calibri" panose="020F0502020204030204" pitchFamily="34" charset="0"/>
                <a:cs typeface="Calibri" panose="020F0502020204030204" pitchFamily="34" charset="0"/>
              </a:rPr>
              <a:t>Padanan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dan</a:t>
            </a:r>
            <a:r>
              <a:rPr lang="en-US" sz="2400" b="1" dirty="0">
                <a:latin typeface="Calibri" panose="020F0502020204030204" pitchFamily="34" charset="0"/>
                <a:cs typeface="Calibri" panose="020F0502020204030204" pitchFamily="34" charset="0"/>
              </a:rPr>
              <a:t> non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marL="177800" indent="-177800">
              <a:spcBef>
                <a:spcPct val="20000"/>
              </a:spcBef>
              <a:buClr>
                <a:schemeClr val="hlink"/>
              </a:buClr>
              <a:tabLst>
                <a:tab pos="2286000" algn="l"/>
              </a:tabLst>
            </a:pPr>
            <a:endParaRPr lang="en-US" sz="2000" b="1" dirty="0"/>
          </a:p>
          <a:p>
            <a:pPr marL="177800" indent="-177800">
              <a:spcBef>
                <a:spcPct val="20000"/>
              </a:spcBef>
              <a:buClr>
                <a:schemeClr val="hlink"/>
              </a:buClr>
              <a:tabLst>
                <a:tab pos="2286000" algn="l"/>
              </a:tabLst>
            </a:pPr>
            <a:r>
              <a:rPr lang="en-US" sz="2000" b="1" dirty="0"/>
              <a:t>Uji </a:t>
            </a:r>
            <a:r>
              <a:rPr lang="en-US" sz="2000" b="1" dirty="0" err="1"/>
              <a:t>hipotesis</a:t>
            </a:r>
            <a:r>
              <a:rPr lang="en-US" sz="2000" b="1" dirty="0"/>
              <a:t> 		</a:t>
            </a:r>
            <a:r>
              <a:rPr lang="en-US" sz="2000" b="1" dirty="0" err="1"/>
              <a:t>parametrik</a:t>
            </a:r>
            <a:r>
              <a:rPr lang="en-US" sz="2000" b="1" dirty="0"/>
              <a:t> 		non </a:t>
            </a:r>
            <a:r>
              <a:rPr lang="en-US" sz="2000" b="1" dirty="0" err="1"/>
              <a:t>parametrik</a:t>
            </a:r>
            <a:endParaRPr lang="en-US" sz="2000" b="1" dirty="0"/>
          </a:p>
          <a:p>
            <a:pPr marL="177800" indent="-177800">
              <a:spcBef>
                <a:spcPct val="20000"/>
              </a:spcBef>
              <a:buClr>
                <a:schemeClr val="hlink"/>
              </a:buClr>
              <a:buBlip>
                <a:blip r:embed="rId2"/>
              </a:buBlip>
              <a:tabLst>
                <a:tab pos="2286000" algn="l"/>
                <a:tab pos="5486400" algn="l"/>
              </a:tabLst>
            </a:pPr>
            <a:r>
              <a:rPr lang="en-US" b="1" dirty="0"/>
              <a:t>Satu </a:t>
            </a:r>
            <a:r>
              <a:rPr lang="en-US" b="1" dirty="0" err="1"/>
              <a:t>sampel</a:t>
            </a:r>
            <a:r>
              <a:rPr lang="en-US" b="1" dirty="0"/>
              <a:t> </a:t>
            </a:r>
            <a:r>
              <a:rPr lang="en-US" b="1" dirty="0" err="1"/>
              <a:t>atau</a:t>
            </a:r>
            <a:r>
              <a:rPr lang="en-US" b="1" dirty="0"/>
              <a:t>	  uji Z </a:t>
            </a:r>
            <a:r>
              <a:rPr lang="en-US" b="1" dirty="0" err="1"/>
              <a:t>atau</a:t>
            </a:r>
            <a:r>
              <a:rPr lang="en-US" b="1" dirty="0"/>
              <a:t> uji t	uji </a:t>
            </a:r>
            <a:r>
              <a:rPr lang="en-US" b="1" dirty="0" err="1"/>
              <a:t>tanda</a:t>
            </a:r>
            <a:r>
              <a:rPr lang="en-US" b="1" dirty="0"/>
              <a:t> uji </a:t>
            </a:r>
            <a:r>
              <a:rPr lang="en-US" b="1" dirty="0" err="1"/>
              <a:t>tanda</a:t>
            </a:r>
            <a:endParaRPr lang="en-US" b="1" dirty="0"/>
          </a:p>
          <a:p>
            <a:pPr marL="177800" indent="-177800">
              <a:spcBef>
                <a:spcPct val="20000"/>
              </a:spcBef>
              <a:buClr>
                <a:schemeClr val="hlink"/>
              </a:buClr>
              <a:tabLst>
                <a:tab pos="2286000" algn="l"/>
                <a:tab pos="5486400" algn="l"/>
              </a:tabLst>
            </a:pPr>
            <a:r>
              <a:rPr lang="en-US" b="1" dirty="0"/>
              <a:t>	</a:t>
            </a:r>
            <a:r>
              <a:rPr lang="en-US" b="1" dirty="0" err="1"/>
              <a:t>smpl</a:t>
            </a:r>
            <a:r>
              <a:rPr lang="en-US" b="1" dirty="0"/>
              <a:t> </a:t>
            </a:r>
            <a:r>
              <a:rPr lang="en-US" b="1" dirty="0" err="1"/>
              <a:t>berpasangan</a:t>
            </a:r>
            <a:r>
              <a:rPr lang="en-US" b="1" dirty="0"/>
              <a:t>		</a:t>
            </a:r>
            <a:r>
              <a:rPr lang="en-US" b="1" dirty="0" err="1"/>
              <a:t>Willcoxon</a:t>
            </a:r>
            <a:endParaRPr lang="en-US" b="1" dirty="0"/>
          </a:p>
          <a:p>
            <a:pPr marL="177800" indent="-177800">
              <a:spcBef>
                <a:spcPct val="20000"/>
              </a:spcBef>
              <a:buClr>
                <a:schemeClr val="hlink"/>
              </a:buClr>
              <a:buBlip>
                <a:blip r:embed="rId2"/>
              </a:buBlip>
              <a:tabLst>
                <a:tab pos="2286000" algn="l"/>
                <a:tab pos="5440363" algn="l"/>
              </a:tabLst>
            </a:pPr>
            <a:r>
              <a:rPr lang="en-US" b="1" dirty="0" err="1"/>
              <a:t>Dua</a:t>
            </a:r>
            <a:r>
              <a:rPr lang="en-US" b="1" dirty="0"/>
              <a:t> </a:t>
            </a:r>
            <a:r>
              <a:rPr lang="en-US" b="1" dirty="0" err="1"/>
              <a:t>sampel</a:t>
            </a:r>
            <a:r>
              <a:rPr lang="en-US" b="1" dirty="0"/>
              <a:t> </a:t>
            </a:r>
            <a:r>
              <a:rPr lang="en-US" b="1" dirty="0" err="1"/>
              <a:t>bebas</a:t>
            </a:r>
            <a:r>
              <a:rPr lang="en-US" b="1" dirty="0"/>
              <a:t>	  uji Z </a:t>
            </a:r>
            <a:r>
              <a:rPr lang="en-US" b="1" dirty="0" err="1"/>
              <a:t>atau</a:t>
            </a:r>
            <a:r>
              <a:rPr lang="en-US" b="1" dirty="0"/>
              <a:t> uji t		uji Mann-Whitney-					(Wilcoxon)</a:t>
            </a:r>
          </a:p>
          <a:p>
            <a:pPr marL="177800" indent="-177800">
              <a:spcBef>
                <a:spcPct val="20000"/>
              </a:spcBef>
              <a:buClr>
                <a:schemeClr val="hlink"/>
              </a:buClr>
              <a:buBlip>
                <a:blip r:embed="rId2"/>
              </a:buBlip>
              <a:tabLst>
                <a:tab pos="2286000" algn="l"/>
              </a:tabLst>
            </a:pPr>
            <a:r>
              <a:rPr lang="en-US" b="1" dirty="0"/>
              <a:t>Banyak </a:t>
            </a:r>
            <a:r>
              <a:rPr lang="en-US" b="1" dirty="0" err="1"/>
              <a:t>sampel</a:t>
            </a:r>
            <a:r>
              <a:rPr lang="en-US" b="1" dirty="0"/>
              <a:t> 	  uji F (ANOVA)		uji Kruskal Wallis </a:t>
            </a:r>
            <a:r>
              <a:rPr lang="en-US" b="1" dirty="0" err="1"/>
              <a:t>atau</a:t>
            </a:r>
            <a:endParaRPr lang="en-US" b="1" dirty="0"/>
          </a:p>
          <a:p>
            <a:pPr marL="177800" indent="-177800">
              <a:spcBef>
                <a:spcPct val="20000"/>
              </a:spcBef>
              <a:buClr>
                <a:schemeClr val="hlink"/>
              </a:buClr>
              <a:tabLst>
                <a:tab pos="2286000" algn="l"/>
              </a:tabLst>
            </a:pPr>
            <a:r>
              <a:rPr lang="en-US" b="1" dirty="0"/>
              <a:t>	</a:t>
            </a:r>
            <a:r>
              <a:rPr lang="en-US" b="1" dirty="0" err="1"/>
              <a:t>bebas</a:t>
            </a:r>
            <a:r>
              <a:rPr lang="en-US" b="1" dirty="0"/>
              <a:t>					</a:t>
            </a:r>
            <a:r>
              <a:rPr lang="en-US" b="1" dirty="0" err="1"/>
              <a:t>uji</a:t>
            </a:r>
            <a:r>
              <a:rPr lang="en-US" b="1" dirty="0"/>
              <a:t> </a:t>
            </a:r>
            <a:r>
              <a:rPr lang="en-US" b="1" dirty="0" err="1"/>
              <a:t>Friedmen</a:t>
            </a:r>
            <a:endParaRPr lang="en-US" b="1" dirty="0"/>
          </a:p>
          <a:p>
            <a:pPr marL="177800" indent="-177800">
              <a:spcBef>
                <a:spcPct val="20000"/>
              </a:spcBef>
              <a:buClr>
                <a:schemeClr val="hlink"/>
              </a:buClr>
              <a:buBlip>
                <a:blip r:embed="rId2"/>
              </a:buBlip>
              <a:tabLst>
                <a:tab pos="2286000" algn="l"/>
              </a:tabLst>
            </a:pPr>
            <a:r>
              <a:rPr lang="en-US" b="1" dirty="0"/>
              <a:t>Parameter </a:t>
            </a:r>
            <a:r>
              <a:rPr lang="en-US" b="1" dirty="0" err="1"/>
              <a:t>lokasi</a:t>
            </a:r>
            <a:r>
              <a:rPr lang="en-US" b="1" dirty="0"/>
              <a:t>	  uji F				uji Siegel Tukey</a:t>
            </a:r>
          </a:p>
          <a:p>
            <a:pPr marL="177800" indent="-177800">
              <a:spcBef>
                <a:spcPct val="20000"/>
              </a:spcBef>
              <a:buClr>
                <a:schemeClr val="hlink"/>
              </a:buClr>
              <a:tabLst>
                <a:tab pos="2286000" algn="l"/>
              </a:tabLst>
            </a:pPr>
            <a:r>
              <a:rPr lang="en-US" b="1" dirty="0"/>
              <a:t>	</a:t>
            </a:r>
            <a:r>
              <a:rPr lang="en-US" b="1" dirty="0" err="1"/>
              <a:t>atau</a:t>
            </a:r>
            <a:r>
              <a:rPr lang="en-US" b="1" dirty="0"/>
              <a:t> </a:t>
            </a:r>
            <a:r>
              <a:rPr lang="en-US" b="1" dirty="0" err="1"/>
              <a:t>dispersi</a:t>
            </a:r>
            <a:r>
              <a:rPr lang="en-US" b="1" dirty="0"/>
              <a:t> </a:t>
            </a:r>
            <a:r>
              <a:rPr lang="en-US" b="1" dirty="0" err="1"/>
              <a:t>dua</a:t>
            </a:r>
            <a:endParaRPr lang="en-US" b="1" dirty="0"/>
          </a:p>
          <a:p>
            <a:pPr marL="177800" indent="-177800">
              <a:spcBef>
                <a:spcPct val="20000"/>
              </a:spcBef>
              <a:buClr>
                <a:schemeClr val="hlink"/>
              </a:buClr>
              <a:tabLst>
                <a:tab pos="2286000" algn="l"/>
              </a:tabLst>
            </a:pPr>
            <a:r>
              <a:rPr lang="en-US" b="1" dirty="0"/>
              <a:t>	</a:t>
            </a:r>
            <a:r>
              <a:rPr lang="en-US" b="1" dirty="0" err="1"/>
              <a:t>sampel</a:t>
            </a:r>
            <a:r>
              <a:rPr lang="en-US" b="1" dirty="0"/>
              <a:t> </a:t>
            </a:r>
            <a:r>
              <a:rPr lang="en-US" b="1" dirty="0" err="1"/>
              <a:t>bebas</a:t>
            </a:r>
            <a:endParaRPr lang="en-US" b="1" dirty="0"/>
          </a:p>
          <a:p>
            <a:pPr marL="177800" indent="-177800">
              <a:spcBef>
                <a:spcPct val="20000"/>
              </a:spcBef>
              <a:buClr>
                <a:schemeClr val="hlink"/>
              </a:buClr>
              <a:buBlip>
                <a:blip r:embed="rId2"/>
              </a:buBlip>
              <a:tabLst>
                <a:tab pos="2286000" algn="l"/>
              </a:tabLst>
            </a:pPr>
            <a:r>
              <a:rPr lang="en-US" b="1" dirty="0" err="1"/>
              <a:t>Analisis</a:t>
            </a:r>
            <a:r>
              <a:rPr lang="en-US" b="1" dirty="0"/>
              <a:t> </a:t>
            </a:r>
            <a:r>
              <a:rPr lang="en-US" b="1" dirty="0" err="1"/>
              <a:t>assosiasi</a:t>
            </a:r>
            <a:r>
              <a:rPr lang="en-US" b="1" dirty="0"/>
              <a:t>	  </a:t>
            </a:r>
            <a:r>
              <a:rPr lang="en-US" b="1" dirty="0" err="1"/>
              <a:t>korelasi</a:t>
            </a:r>
            <a:r>
              <a:rPr lang="en-US" b="1" dirty="0"/>
              <a:t> Pearson,		</a:t>
            </a:r>
            <a:r>
              <a:rPr lang="en-US" b="1" dirty="0" err="1"/>
              <a:t>koperasi</a:t>
            </a:r>
            <a:r>
              <a:rPr lang="en-US" b="1" dirty="0"/>
              <a:t> Spearman </a:t>
            </a:r>
            <a:r>
              <a:rPr lang="en-US" b="1" dirty="0" err="1"/>
              <a:t>atau</a:t>
            </a:r>
            <a:r>
              <a:rPr lang="en-US" b="1" dirty="0"/>
              <a:t>		  </a:t>
            </a:r>
            <a:r>
              <a:rPr lang="en-US" b="1" dirty="0" err="1"/>
              <a:t>atau</a:t>
            </a:r>
            <a:r>
              <a:rPr lang="en-US" b="1" dirty="0"/>
              <a:t> uji F			</a:t>
            </a:r>
            <a:r>
              <a:rPr lang="en-US" b="1" dirty="0" err="1"/>
              <a:t>korelasi</a:t>
            </a:r>
            <a:r>
              <a:rPr lang="en-US" b="1" dirty="0"/>
              <a:t> Tau Kendall </a:t>
            </a:r>
            <a:r>
              <a:rPr lang="en-US" b="1" dirty="0" err="1"/>
              <a:t>atau</a:t>
            </a:r>
            <a:r>
              <a:rPr lang="en-US" b="1" dirty="0"/>
              <a:t> uji χ2</a:t>
            </a:r>
          </a:p>
        </p:txBody>
      </p:sp>
      <p:sp>
        <p:nvSpPr>
          <p:cNvPr id="30723" name="Line 6"/>
          <p:cNvSpPr>
            <a:spLocks noChangeShapeType="1"/>
          </p:cNvSpPr>
          <p:nvPr/>
        </p:nvSpPr>
        <p:spPr bwMode="auto">
          <a:xfrm>
            <a:off x="1752600" y="1828800"/>
            <a:ext cx="8686800" cy="0"/>
          </a:xfrm>
          <a:prstGeom prst="line">
            <a:avLst/>
          </a:prstGeom>
          <a:noFill/>
          <a:ln w="28575" cap="sq">
            <a:solidFill>
              <a:srgbClr val="FFFF00"/>
            </a:solidFill>
            <a:round/>
            <a:headEnd type="none" w="sm" len="sm"/>
            <a:tailEnd type="none" w="sm" len="sm"/>
          </a:ln>
        </p:spPr>
        <p:txBody>
          <a:bodyPr/>
          <a:lstStyle/>
          <a:p>
            <a:endParaRPr lang="en-US"/>
          </a:p>
        </p:txBody>
      </p:sp>
      <p:sp>
        <p:nvSpPr>
          <p:cNvPr id="30724" name="Line 7"/>
          <p:cNvSpPr>
            <a:spLocks noChangeShapeType="1"/>
          </p:cNvSpPr>
          <p:nvPr/>
        </p:nvSpPr>
        <p:spPr bwMode="auto">
          <a:xfrm>
            <a:off x="4142120" y="1828800"/>
            <a:ext cx="0" cy="4340769"/>
          </a:xfrm>
          <a:prstGeom prst="line">
            <a:avLst/>
          </a:prstGeom>
          <a:noFill/>
          <a:ln w="28575" cap="sq">
            <a:solidFill>
              <a:srgbClr val="FFFF00"/>
            </a:solidFill>
            <a:round/>
            <a:headEnd type="none" w="sm" len="sm"/>
            <a:tailEnd type="none" w="sm" len="sm"/>
          </a:ln>
        </p:spPr>
        <p:txBody>
          <a:bodyPr/>
          <a:lstStyle/>
          <a:p>
            <a:endParaRPr lang="en-US"/>
          </a:p>
        </p:txBody>
      </p:sp>
      <p:sp>
        <p:nvSpPr>
          <p:cNvPr id="30725" name="Line 8"/>
          <p:cNvSpPr>
            <a:spLocks noChangeShapeType="1"/>
          </p:cNvSpPr>
          <p:nvPr/>
        </p:nvSpPr>
        <p:spPr bwMode="auto">
          <a:xfrm>
            <a:off x="6781801" y="1894490"/>
            <a:ext cx="81453" cy="4275071"/>
          </a:xfrm>
          <a:prstGeom prst="line">
            <a:avLst/>
          </a:prstGeom>
          <a:noFill/>
          <a:ln w="28575" cap="sq">
            <a:solidFill>
              <a:srgbClr val="FFFF00"/>
            </a:solidFill>
            <a:round/>
            <a:headEnd type="none" w="sm" len="sm"/>
            <a:tailEnd type="none" w="sm" len="sm"/>
          </a:ln>
        </p:spPr>
        <p:txBody>
          <a:bodyPr/>
          <a:lstStyle/>
          <a:p>
            <a:endParaRPr lang="en-US"/>
          </a:p>
        </p:txBody>
      </p:sp>
      <p:sp>
        <p:nvSpPr>
          <p:cNvPr id="30726" name="Line 9"/>
          <p:cNvSpPr>
            <a:spLocks noChangeShapeType="1"/>
          </p:cNvSpPr>
          <p:nvPr/>
        </p:nvSpPr>
        <p:spPr bwMode="auto">
          <a:xfrm>
            <a:off x="1763113" y="2293883"/>
            <a:ext cx="8686800" cy="0"/>
          </a:xfrm>
          <a:prstGeom prst="line">
            <a:avLst/>
          </a:prstGeom>
          <a:noFill/>
          <a:ln w="28575" cap="sq">
            <a:solidFill>
              <a:srgbClr val="FFFF00"/>
            </a:solidFill>
            <a:round/>
            <a:headEnd type="none" w="sm" len="sm"/>
            <a:tailEnd type="none" w="sm" len="sm"/>
          </a:ln>
        </p:spPr>
        <p:txBody>
          <a:bodyPr/>
          <a:lstStyle/>
          <a:p>
            <a:endParaRPr lang="en-US"/>
          </a:p>
        </p:txBody>
      </p:sp>
      <p:sp>
        <p:nvSpPr>
          <p:cNvPr id="7" name="Rectangle 5">
            <a:extLst>
              <a:ext uri="{FF2B5EF4-FFF2-40B4-BE49-F238E27FC236}">
                <a16:creationId xmlns:a16="http://schemas.microsoft.com/office/drawing/2014/main" id="{09C720BD-B986-4725-B1D3-3FAC297A8AC6}"/>
              </a:ext>
            </a:extLst>
          </p:cNvPr>
          <p:cNvSpPr>
            <a:spLocks noChangeArrowheads="1"/>
          </p:cNvSpPr>
          <p:nvPr/>
        </p:nvSpPr>
        <p:spPr bwMode="auto">
          <a:xfrm>
            <a:off x="1752600" y="296906"/>
            <a:ext cx="8686800" cy="5864772"/>
          </a:xfrm>
          <a:prstGeom prst="rect">
            <a:avLst/>
          </a:prstGeom>
          <a:solidFill>
            <a:schemeClr val="bg1"/>
          </a:solidFill>
          <a:ln w="28575">
            <a:solidFill>
              <a:srgbClr val="FFFF00"/>
            </a:solidFill>
            <a:miter lim="800000"/>
            <a:headEnd/>
            <a:tailEnd/>
          </a:ln>
        </p:spPr>
        <p:txBody>
          <a:bodyPr/>
          <a:lstStyle/>
          <a:p>
            <a:pPr marL="177800" indent="-177800">
              <a:spcBef>
                <a:spcPct val="20000"/>
              </a:spcBef>
              <a:buClr>
                <a:schemeClr val="hlink"/>
              </a:buClr>
              <a:buBlip>
                <a:blip r:embed="rId2"/>
              </a:buBlip>
              <a:tabLst>
                <a:tab pos="2286000" algn="l"/>
              </a:tabLst>
            </a:pPr>
            <a:r>
              <a:rPr lang="en-US" sz="2400" b="1" dirty="0" err="1">
                <a:ln>
                  <a:solidFill>
                    <a:schemeClr val="tx1"/>
                  </a:solidFill>
                </a:ln>
                <a:latin typeface="Calibri" panose="020F0502020204030204" pitchFamily="34" charset="0"/>
                <a:cs typeface="Calibri" panose="020F0502020204030204" pitchFamily="34" charset="0"/>
              </a:rPr>
              <a:t>Kegunan</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Statistika</a:t>
            </a:r>
            <a:r>
              <a:rPr lang="en-US" sz="2400" b="1" dirty="0">
                <a:ln>
                  <a:solidFill>
                    <a:schemeClr val="tx1"/>
                  </a:solidFill>
                </a:ln>
                <a:latin typeface="Calibri" panose="020F0502020204030204" pitchFamily="34" charset="0"/>
                <a:cs typeface="Calibri" panose="020F0502020204030204" pitchFamily="34" charset="0"/>
              </a:rPr>
              <a:t> Non </a:t>
            </a:r>
            <a:r>
              <a:rPr lang="en-US" sz="2400" b="1" dirty="0" err="1">
                <a:ln>
                  <a:solidFill>
                    <a:schemeClr val="tx1"/>
                  </a:solidFill>
                </a:ln>
                <a:latin typeface="Calibri" panose="020F0502020204030204" pitchFamily="34" charset="0"/>
                <a:cs typeface="Calibri" panose="020F0502020204030204" pitchFamily="34" charset="0"/>
              </a:rPr>
              <a:t>Parametrik</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relatif</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sama</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dengan</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Statistika</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Parametrik</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alat</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analisisnya</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ada</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padanannya</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masing-masing</a:t>
            </a:r>
            <a:endParaRPr lang="en-US" sz="2400" b="1" dirty="0">
              <a:ln>
                <a:solidFill>
                  <a:schemeClr val="tx1"/>
                </a:solidFill>
              </a:ln>
              <a:latin typeface="Calibri" panose="020F0502020204030204" pitchFamily="34" charset="0"/>
              <a:cs typeface="Calibri" panose="020F0502020204030204" pitchFamily="34" charset="0"/>
            </a:endParaRPr>
          </a:p>
          <a:p>
            <a:pPr marL="177800" indent="-177800">
              <a:spcBef>
                <a:spcPct val="20000"/>
              </a:spcBef>
              <a:buClr>
                <a:schemeClr val="hlink"/>
              </a:buClr>
              <a:buBlip>
                <a:blip r:embed="rId2"/>
              </a:buBlip>
              <a:tabLst>
                <a:tab pos="2286000" algn="l"/>
              </a:tabLst>
            </a:pPr>
            <a:r>
              <a:rPr lang="en-US" sz="2400" b="1" dirty="0" err="1">
                <a:ln>
                  <a:solidFill>
                    <a:schemeClr val="tx1"/>
                  </a:solidFill>
                </a:ln>
                <a:latin typeface="Calibri" panose="020F0502020204030204" pitchFamily="34" charset="0"/>
                <a:cs typeface="Calibri" panose="020F0502020204030204" pitchFamily="34" charset="0"/>
              </a:rPr>
              <a:t>Padanan</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parametrik</a:t>
            </a:r>
            <a:r>
              <a:rPr lang="en-US" sz="2400" b="1" dirty="0">
                <a:ln>
                  <a:solidFill>
                    <a:schemeClr val="tx1"/>
                  </a:solidFill>
                </a:ln>
                <a:latin typeface="Calibri" panose="020F0502020204030204" pitchFamily="34" charset="0"/>
                <a:cs typeface="Calibri" panose="020F0502020204030204" pitchFamily="34" charset="0"/>
              </a:rPr>
              <a:t> </a:t>
            </a:r>
            <a:r>
              <a:rPr lang="en-US" sz="2400" b="1" dirty="0" err="1">
                <a:ln>
                  <a:solidFill>
                    <a:schemeClr val="tx1"/>
                  </a:solidFill>
                </a:ln>
                <a:latin typeface="Calibri" panose="020F0502020204030204" pitchFamily="34" charset="0"/>
                <a:cs typeface="Calibri" panose="020F0502020204030204" pitchFamily="34" charset="0"/>
              </a:rPr>
              <a:t>dan</a:t>
            </a:r>
            <a:r>
              <a:rPr lang="en-US" sz="2400" b="1" dirty="0">
                <a:ln>
                  <a:solidFill>
                    <a:schemeClr val="tx1"/>
                  </a:solidFill>
                </a:ln>
                <a:latin typeface="Calibri" panose="020F0502020204030204" pitchFamily="34" charset="0"/>
                <a:cs typeface="Calibri" panose="020F0502020204030204" pitchFamily="34" charset="0"/>
              </a:rPr>
              <a:t> non </a:t>
            </a:r>
            <a:r>
              <a:rPr lang="en-US" sz="2400" b="1" dirty="0" err="1">
                <a:ln>
                  <a:solidFill>
                    <a:schemeClr val="tx1"/>
                  </a:solidFill>
                </a:ln>
                <a:latin typeface="Calibri" panose="020F0502020204030204" pitchFamily="34" charset="0"/>
                <a:cs typeface="Calibri" panose="020F0502020204030204" pitchFamily="34" charset="0"/>
              </a:rPr>
              <a:t>parametrik</a:t>
            </a:r>
            <a:r>
              <a:rPr lang="en-US" sz="2400" b="1" dirty="0">
                <a:ln>
                  <a:solidFill>
                    <a:schemeClr val="tx1"/>
                  </a:solidFill>
                </a:ln>
                <a:latin typeface="Calibri" panose="020F0502020204030204" pitchFamily="34" charset="0"/>
                <a:cs typeface="Calibri" panose="020F0502020204030204" pitchFamily="34" charset="0"/>
              </a:rPr>
              <a:t>:</a:t>
            </a:r>
            <a:endParaRPr lang="en-US" sz="2800" b="1" dirty="0">
              <a:ln>
                <a:solidFill>
                  <a:schemeClr val="tx1"/>
                </a:solidFill>
              </a:ln>
              <a:latin typeface="Calibri" panose="020F0502020204030204" pitchFamily="34" charset="0"/>
              <a:cs typeface="Calibri" panose="020F0502020204030204" pitchFamily="34" charset="0"/>
            </a:endParaRPr>
          </a:p>
          <a:p>
            <a:pPr marL="177800" indent="-177800">
              <a:spcBef>
                <a:spcPct val="20000"/>
              </a:spcBef>
              <a:buClr>
                <a:schemeClr val="hlink"/>
              </a:buClr>
              <a:tabLst>
                <a:tab pos="2286000" algn="l"/>
              </a:tabLst>
            </a:pPr>
            <a:endParaRPr lang="en-US" sz="2000" b="1" dirty="0">
              <a:ln>
                <a:solidFill>
                  <a:schemeClr val="tx1"/>
                </a:solidFill>
              </a:ln>
            </a:endParaRPr>
          </a:p>
          <a:p>
            <a:pPr marL="177800" indent="-177800">
              <a:spcBef>
                <a:spcPct val="20000"/>
              </a:spcBef>
              <a:buClr>
                <a:schemeClr val="hlink"/>
              </a:buClr>
              <a:tabLst>
                <a:tab pos="2286000" algn="l"/>
              </a:tabLst>
            </a:pPr>
            <a:r>
              <a:rPr lang="en-US" sz="2000" b="1" dirty="0">
                <a:ln>
                  <a:solidFill>
                    <a:schemeClr val="tx1"/>
                  </a:solidFill>
                </a:ln>
              </a:rPr>
              <a:t>Uji </a:t>
            </a:r>
            <a:r>
              <a:rPr lang="en-US" sz="2000" b="1" dirty="0" err="1">
                <a:ln>
                  <a:solidFill>
                    <a:schemeClr val="tx1"/>
                  </a:solidFill>
                </a:ln>
              </a:rPr>
              <a:t>hipotesis</a:t>
            </a:r>
            <a:r>
              <a:rPr lang="en-US" sz="2000" b="1" dirty="0">
                <a:ln>
                  <a:solidFill>
                    <a:schemeClr val="tx1"/>
                  </a:solidFill>
                </a:ln>
              </a:rPr>
              <a:t> 		</a:t>
            </a:r>
            <a:r>
              <a:rPr lang="en-US" sz="2000" b="1" dirty="0" err="1">
                <a:ln>
                  <a:solidFill>
                    <a:schemeClr val="tx1"/>
                  </a:solidFill>
                </a:ln>
              </a:rPr>
              <a:t>parametrik</a:t>
            </a:r>
            <a:r>
              <a:rPr lang="en-US" sz="2000" b="1" dirty="0">
                <a:ln>
                  <a:solidFill>
                    <a:schemeClr val="tx1"/>
                  </a:solidFill>
                </a:ln>
              </a:rPr>
              <a:t> 		non </a:t>
            </a:r>
            <a:r>
              <a:rPr lang="en-US" sz="2000" b="1" dirty="0" err="1">
                <a:ln>
                  <a:solidFill>
                    <a:schemeClr val="tx1"/>
                  </a:solidFill>
                </a:ln>
              </a:rPr>
              <a:t>parametrik</a:t>
            </a:r>
            <a:endParaRPr lang="en-US" sz="2000" b="1" dirty="0">
              <a:ln>
                <a:solidFill>
                  <a:schemeClr val="tx1"/>
                </a:solidFill>
              </a:ln>
            </a:endParaRPr>
          </a:p>
          <a:p>
            <a:pPr marL="177800" indent="-177800">
              <a:spcBef>
                <a:spcPct val="20000"/>
              </a:spcBef>
              <a:buClr>
                <a:schemeClr val="hlink"/>
              </a:buClr>
              <a:buBlip>
                <a:blip r:embed="rId2"/>
              </a:buBlip>
              <a:tabLst>
                <a:tab pos="2286000" algn="l"/>
                <a:tab pos="5486400" algn="l"/>
              </a:tabLst>
            </a:pPr>
            <a:r>
              <a:rPr lang="en-US" b="1" dirty="0">
                <a:ln>
                  <a:solidFill>
                    <a:schemeClr val="tx1"/>
                  </a:solidFill>
                </a:ln>
              </a:rPr>
              <a:t>Satu </a:t>
            </a:r>
            <a:r>
              <a:rPr lang="en-US" b="1" dirty="0" err="1">
                <a:ln>
                  <a:solidFill>
                    <a:schemeClr val="tx1"/>
                  </a:solidFill>
                </a:ln>
              </a:rPr>
              <a:t>sampel</a:t>
            </a:r>
            <a:r>
              <a:rPr lang="en-US" b="1" dirty="0">
                <a:ln>
                  <a:solidFill>
                    <a:schemeClr val="tx1"/>
                  </a:solidFill>
                </a:ln>
              </a:rPr>
              <a:t> </a:t>
            </a:r>
            <a:r>
              <a:rPr lang="en-US" b="1" dirty="0" err="1">
                <a:ln>
                  <a:solidFill>
                    <a:schemeClr val="tx1"/>
                  </a:solidFill>
                </a:ln>
              </a:rPr>
              <a:t>atau</a:t>
            </a:r>
            <a:r>
              <a:rPr lang="en-US" b="1" dirty="0">
                <a:ln>
                  <a:solidFill>
                    <a:schemeClr val="tx1"/>
                  </a:solidFill>
                </a:ln>
              </a:rPr>
              <a:t>	  uji Z </a:t>
            </a:r>
            <a:r>
              <a:rPr lang="en-US" b="1" dirty="0" err="1">
                <a:ln>
                  <a:solidFill>
                    <a:schemeClr val="tx1"/>
                  </a:solidFill>
                </a:ln>
              </a:rPr>
              <a:t>atau</a:t>
            </a:r>
            <a:r>
              <a:rPr lang="en-US" b="1" dirty="0">
                <a:ln>
                  <a:solidFill>
                    <a:schemeClr val="tx1"/>
                  </a:solidFill>
                </a:ln>
              </a:rPr>
              <a:t> uji t	uji </a:t>
            </a:r>
            <a:r>
              <a:rPr lang="en-US" b="1" dirty="0" err="1">
                <a:ln>
                  <a:solidFill>
                    <a:schemeClr val="tx1"/>
                  </a:solidFill>
                </a:ln>
              </a:rPr>
              <a:t>tanda</a:t>
            </a:r>
            <a:r>
              <a:rPr lang="en-US" b="1" dirty="0">
                <a:ln>
                  <a:solidFill>
                    <a:schemeClr val="tx1"/>
                  </a:solidFill>
                </a:ln>
              </a:rPr>
              <a:t> uji </a:t>
            </a:r>
            <a:r>
              <a:rPr lang="en-US" b="1" dirty="0" err="1">
                <a:ln>
                  <a:solidFill>
                    <a:schemeClr val="tx1"/>
                  </a:solidFill>
                </a:ln>
              </a:rPr>
              <a:t>tanda</a:t>
            </a:r>
            <a:endParaRPr lang="en-US" b="1" dirty="0">
              <a:ln>
                <a:solidFill>
                  <a:schemeClr val="tx1"/>
                </a:solidFill>
              </a:ln>
            </a:endParaRPr>
          </a:p>
          <a:p>
            <a:pPr marL="177800" indent="-177800">
              <a:spcBef>
                <a:spcPct val="20000"/>
              </a:spcBef>
              <a:buClr>
                <a:schemeClr val="hlink"/>
              </a:buClr>
              <a:tabLst>
                <a:tab pos="2286000" algn="l"/>
                <a:tab pos="5486400" algn="l"/>
              </a:tabLst>
            </a:pPr>
            <a:r>
              <a:rPr lang="en-US" b="1" dirty="0">
                <a:ln>
                  <a:solidFill>
                    <a:schemeClr val="tx1"/>
                  </a:solidFill>
                </a:ln>
              </a:rPr>
              <a:t>	</a:t>
            </a:r>
            <a:r>
              <a:rPr lang="en-US" b="1" dirty="0" err="1">
                <a:ln>
                  <a:solidFill>
                    <a:schemeClr val="tx1"/>
                  </a:solidFill>
                </a:ln>
              </a:rPr>
              <a:t>smpl</a:t>
            </a:r>
            <a:r>
              <a:rPr lang="en-US" b="1" dirty="0">
                <a:ln>
                  <a:solidFill>
                    <a:schemeClr val="tx1"/>
                  </a:solidFill>
                </a:ln>
              </a:rPr>
              <a:t> </a:t>
            </a:r>
            <a:r>
              <a:rPr lang="en-US" b="1" dirty="0" err="1">
                <a:ln>
                  <a:solidFill>
                    <a:schemeClr val="tx1"/>
                  </a:solidFill>
                </a:ln>
              </a:rPr>
              <a:t>berpasangan</a:t>
            </a:r>
            <a:r>
              <a:rPr lang="en-US" b="1" dirty="0">
                <a:ln>
                  <a:solidFill>
                    <a:schemeClr val="tx1"/>
                  </a:solidFill>
                </a:ln>
              </a:rPr>
              <a:t>		</a:t>
            </a:r>
            <a:r>
              <a:rPr lang="en-US" b="1" dirty="0" err="1">
                <a:ln>
                  <a:solidFill>
                    <a:schemeClr val="tx1"/>
                  </a:solidFill>
                </a:ln>
              </a:rPr>
              <a:t>Willcoxon</a:t>
            </a:r>
            <a:endParaRPr lang="en-US" b="1" dirty="0">
              <a:ln>
                <a:solidFill>
                  <a:schemeClr val="tx1"/>
                </a:solidFill>
              </a:ln>
            </a:endParaRPr>
          </a:p>
          <a:p>
            <a:pPr marL="177800" indent="-177800">
              <a:spcBef>
                <a:spcPct val="20000"/>
              </a:spcBef>
              <a:buClr>
                <a:schemeClr val="hlink"/>
              </a:buClr>
              <a:buBlip>
                <a:blip r:embed="rId2"/>
              </a:buBlip>
              <a:tabLst>
                <a:tab pos="2286000" algn="l"/>
                <a:tab pos="5440363" algn="l"/>
              </a:tabLst>
            </a:pPr>
            <a:r>
              <a:rPr lang="en-US" b="1" dirty="0" err="1">
                <a:ln>
                  <a:solidFill>
                    <a:schemeClr val="tx1"/>
                  </a:solidFill>
                </a:ln>
              </a:rPr>
              <a:t>Dua</a:t>
            </a:r>
            <a:r>
              <a:rPr lang="en-US" b="1" dirty="0">
                <a:ln>
                  <a:solidFill>
                    <a:schemeClr val="tx1"/>
                  </a:solidFill>
                </a:ln>
              </a:rPr>
              <a:t> </a:t>
            </a:r>
            <a:r>
              <a:rPr lang="en-US" b="1" dirty="0" err="1">
                <a:ln>
                  <a:solidFill>
                    <a:schemeClr val="tx1"/>
                  </a:solidFill>
                </a:ln>
              </a:rPr>
              <a:t>sampel</a:t>
            </a:r>
            <a:r>
              <a:rPr lang="en-US" b="1" dirty="0">
                <a:ln>
                  <a:solidFill>
                    <a:schemeClr val="tx1"/>
                  </a:solidFill>
                </a:ln>
              </a:rPr>
              <a:t> </a:t>
            </a:r>
            <a:r>
              <a:rPr lang="en-US" b="1" dirty="0" err="1">
                <a:ln>
                  <a:solidFill>
                    <a:schemeClr val="tx1"/>
                  </a:solidFill>
                </a:ln>
              </a:rPr>
              <a:t>bebas</a:t>
            </a:r>
            <a:r>
              <a:rPr lang="en-US" b="1" dirty="0">
                <a:ln>
                  <a:solidFill>
                    <a:schemeClr val="tx1"/>
                  </a:solidFill>
                </a:ln>
              </a:rPr>
              <a:t>	  uji Z </a:t>
            </a:r>
            <a:r>
              <a:rPr lang="en-US" b="1" dirty="0" err="1">
                <a:ln>
                  <a:solidFill>
                    <a:schemeClr val="tx1"/>
                  </a:solidFill>
                </a:ln>
              </a:rPr>
              <a:t>atau</a:t>
            </a:r>
            <a:r>
              <a:rPr lang="en-US" b="1" dirty="0">
                <a:ln>
                  <a:solidFill>
                    <a:schemeClr val="tx1"/>
                  </a:solidFill>
                </a:ln>
              </a:rPr>
              <a:t> uji t		uji Mann-Whitney-					(Wilcoxon)</a:t>
            </a:r>
          </a:p>
          <a:p>
            <a:pPr marL="177800" indent="-177800">
              <a:spcBef>
                <a:spcPct val="20000"/>
              </a:spcBef>
              <a:buClr>
                <a:schemeClr val="hlink"/>
              </a:buClr>
              <a:buBlip>
                <a:blip r:embed="rId2"/>
              </a:buBlip>
              <a:tabLst>
                <a:tab pos="2286000" algn="l"/>
              </a:tabLst>
            </a:pPr>
            <a:r>
              <a:rPr lang="en-US" b="1" dirty="0">
                <a:ln>
                  <a:solidFill>
                    <a:schemeClr val="tx1"/>
                  </a:solidFill>
                </a:ln>
              </a:rPr>
              <a:t>Banyak </a:t>
            </a:r>
            <a:r>
              <a:rPr lang="en-US" b="1" dirty="0" err="1">
                <a:ln>
                  <a:solidFill>
                    <a:schemeClr val="tx1"/>
                  </a:solidFill>
                </a:ln>
              </a:rPr>
              <a:t>sampel</a:t>
            </a:r>
            <a:r>
              <a:rPr lang="en-US" b="1" dirty="0">
                <a:ln>
                  <a:solidFill>
                    <a:schemeClr val="tx1"/>
                  </a:solidFill>
                </a:ln>
              </a:rPr>
              <a:t> 	  uji F (ANOVA)		uji Kruskal Wallis </a:t>
            </a:r>
            <a:r>
              <a:rPr lang="en-US" b="1" dirty="0" err="1">
                <a:ln>
                  <a:solidFill>
                    <a:schemeClr val="tx1"/>
                  </a:solidFill>
                </a:ln>
              </a:rPr>
              <a:t>atau</a:t>
            </a:r>
            <a:endParaRPr lang="en-US" b="1" dirty="0">
              <a:ln>
                <a:solidFill>
                  <a:schemeClr val="tx1"/>
                </a:solidFill>
              </a:ln>
            </a:endParaRPr>
          </a:p>
          <a:p>
            <a:pPr marL="177800" indent="-177800">
              <a:spcBef>
                <a:spcPct val="20000"/>
              </a:spcBef>
              <a:buClr>
                <a:schemeClr val="hlink"/>
              </a:buClr>
              <a:tabLst>
                <a:tab pos="2286000" algn="l"/>
              </a:tabLst>
            </a:pPr>
            <a:r>
              <a:rPr lang="en-US" b="1" dirty="0">
                <a:ln>
                  <a:solidFill>
                    <a:schemeClr val="tx1"/>
                  </a:solidFill>
                </a:ln>
              </a:rPr>
              <a:t>	</a:t>
            </a:r>
            <a:r>
              <a:rPr lang="en-US" b="1" dirty="0" err="1">
                <a:ln>
                  <a:solidFill>
                    <a:schemeClr val="tx1"/>
                  </a:solidFill>
                </a:ln>
              </a:rPr>
              <a:t>bebas</a:t>
            </a:r>
            <a:r>
              <a:rPr lang="en-US" b="1" dirty="0">
                <a:ln>
                  <a:solidFill>
                    <a:schemeClr val="tx1"/>
                  </a:solidFill>
                </a:ln>
              </a:rPr>
              <a:t>					</a:t>
            </a:r>
            <a:r>
              <a:rPr lang="en-US" b="1" dirty="0" err="1">
                <a:ln>
                  <a:solidFill>
                    <a:schemeClr val="tx1"/>
                  </a:solidFill>
                </a:ln>
              </a:rPr>
              <a:t>uji</a:t>
            </a:r>
            <a:r>
              <a:rPr lang="en-US" b="1" dirty="0">
                <a:ln>
                  <a:solidFill>
                    <a:schemeClr val="tx1"/>
                  </a:solidFill>
                </a:ln>
              </a:rPr>
              <a:t> </a:t>
            </a:r>
            <a:r>
              <a:rPr lang="en-US" b="1" dirty="0" err="1">
                <a:ln>
                  <a:solidFill>
                    <a:schemeClr val="tx1"/>
                  </a:solidFill>
                </a:ln>
              </a:rPr>
              <a:t>Friedmen</a:t>
            </a:r>
            <a:endParaRPr lang="en-US" b="1" dirty="0">
              <a:ln>
                <a:solidFill>
                  <a:schemeClr val="tx1"/>
                </a:solidFill>
              </a:ln>
            </a:endParaRPr>
          </a:p>
          <a:p>
            <a:pPr marL="177800" indent="-177800">
              <a:spcBef>
                <a:spcPct val="20000"/>
              </a:spcBef>
              <a:buClr>
                <a:schemeClr val="hlink"/>
              </a:buClr>
              <a:buBlip>
                <a:blip r:embed="rId2"/>
              </a:buBlip>
              <a:tabLst>
                <a:tab pos="2286000" algn="l"/>
              </a:tabLst>
            </a:pPr>
            <a:r>
              <a:rPr lang="en-US" b="1" dirty="0">
                <a:ln>
                  <a:solidFill>
                    <a:schemeClr val="tx1"/>
                  </a:solidFill>
                </a:ln>
              </a:rPr>
              <a:t>Parameter </a:t>
            </a:r>
            <a:r>
              <a:rPr lang="en-US" b="1" dirty="0" err="1">
                <a:ln>
                  <a:solidFill>
                    <a:schemeClr val="tx1"/>
                  </a:solidFill>
                </a:ln>
              </a:rPr>
              <a:t>lokasi</a:t>
            </a:r>
            <a:r>
              <a:rPr lang="en-US" b="1" dirty="0">
                <a:ln>
                  <a:solidFill>
                    <a:schemeClr val="tx1"/>
                  </a:solidFill>
                </a:ln>
              </a:rPr>
              <a:t>	  uji F				uji Siegel Tukey</a:t>
            </a:r>
          </a:p>
          <a:p>
            <a:pPr marL="177800" indent="-177800">
              <a:spcBef>
                <a:spcPct val="20000"/>
              </a:spcBef>
              <a:buClr>
                <a:schemeClr val="hlink"/>
              </a:buClr>
              <a:tabLst>
                <a:tab pos="2286000" algn="l"/>
              </a:tabLst>
            </a:pPr>
            <a:r>
              <a:rPr lang="en-US" b="1" dirty="0">
                <a:ln>
                  <a:solidFill>
                    <a:schemeClr val="tx1"/>
                  </a:solidFill>
                </a:ln>
              </a:rPr>
              <a:t>	</a:t>
            </a:r>
            <a:r>
              <a:rPr lang="en-US" b="1" dirty="0" err="1">
                <a:ln>
                  <a:solidFill>
                    <a:schemeClr val="tx1"/>
                  </a:solidFill>
                </a:ln>
              </a:rPr>
              <a:t>atau</a:t>
            </a:r>
            <a:r>
              <a:rPr lang="en-US" b="1" dirty="0">
                <a:ln>
                  <a:solidFill>
                    <a:schemeClr val="tx1"/>
                  </a:solidFill>
                </a:ln>
              </a:rPr>
              <a:t> </a:t>
            </a:r>
            <a:r>
              <a:rPr lang="en-US" b="1" dirty="0" err="1">
                <a:ln>
                  <a:solidFill>
                    <a:schemeClr val="tx1"/>
                  </a:solidFill>
                </a:ln>
              </a:rPr>
              <a:t>dispersi</a:t>
            </a:r>
            <a:r>
              <a:rPr lang="en-US" b="1" dirty="0">
                <a:ln>
                  <a:solidFill>
                    <a:schemeClr val="tx1"/>
                  </a:solidFill>
                </a:ln>
              </a:rPr>
              <a:t> </a:t>
            </a:r>
            <a:r>
              <a:rPr lang="en-US" b="1" dirty="0" err="1">
                <a:ln>
                  <a:solidFill>
                    <a:schemeClr val="tx1"/>
                  </a:solidFill>
                </a:ln>
              </a:rPr>
              <a:t>dua</a:t>
            </a:r>
            <a:endParaRPr lang="en-US" b="1" dirty="0">
              <a:ln>
                <a:solidFill>
                  <a:schemeClr val="tx1"/>
                </a:solidFill>
              </a:ln>
            </a:endParaRPr>
          </a:p>
          <a:p>
            <a:pPr marL="177800" indent="-177800">
              <a:spcBef>
                <a:spcPct val="20000"/>
              </a:spcBef>
              <a:buClr>
                <a:schemeClr val="hlink"/>
              </a:buClr>
              <a:tabLst>
                <a:tab pos="2286000" algn="l"/>
              </a:tabLst>
            </a:pPr>
            <a:r>
              <a:rPr lang="en-US" b="1" dirty="0">
                <a:ln>
                  <a:solidFill>
                    <a:schemeClr val="tx1"/>
                  </a:solidFill>
                </a:ln>
              </a:rPr>
              <a:t>	</a:t>
            </a:r>
            <a:r>
              <a:rPr lang="en-US" b="1" dirty="0" err="1">
                <a:ln>
                  <a:solidFill>
                    <a:schemeClr val="tx1"/>
                  </a:solidFill>
                </a:ln>
              </a:rPr>
              <a:t>sampel</a:t>
            </a:r>
            <a:r>
              <a:rPr lang="en-US" b="1" dirty="0">
                <a:ln>
                  <a:solidFill>
                    <a:schemeClr val="tx1"/>
                  </a:solidFill>
                </a:ln>
              </a:rPr>
              <a:t> </a:t>
            </a:r>
            <a:r>
              <a:rPr lang="en-US" b="1" dirty="0" err="1">
                <a:ln>
                  <a:solidFill>
                    <a:schemeClr val="tx1"/>
                  </a:solidFill>
                </a:ln>
              </a:rPr>
              <a:t>bebas</a:t>
            </a:r>
            <a:endParaRPr lang="en-US" b="1" dirty="0">
              <a:ln>
                <a:solidFill>
                  <a:schemeClr val="tx1"/>
                </a:solidFill>
              </a:ln>
            </a:endParaRPr>
          </a:p>
          <a:p>
            <a:pPr marL="177800" indent="-177800">
              <a:spcBef>
                <a:spcPct val="20000"/>
              </a:spcBef>
              <a:buClr>
                <a:schemeClr val="hlink"/>
              </a:buClr>
              <a:buBlip>
                <a:blip r:embed="rId2"/>
              </a:buBlip>
              <a:tabLst>
                <a:tab pos="2286000" algn="l"/>
              </a:tabLst>
            </a:pPr>
            <a:r>
              <a:rPr lang="en-US" b="1" dirty="0" err="1">
                <a:ln>
                  <a:solidFill>
                    <a:schemeClr val="tx1"/>
                  </a:solidFill>
                </a:ln>
              </a:rPr>
              <a:t>Analisis</a:t>
            </a:r>
            <a:r>
              <a:rPr lang="en-US" b="1" dirty="0">
                <a:ln>
                  <a:solidFill>
                    <a:schemeClr val="tx1"/>
                  </a:solidFill>
                </a:ln>
              </a:rPr>
              <a:t> </a:t>
            </a:r>
            <a:r>
              <a:rPr lang="en-US" b="1" dirty="0" err="1">
                <a:ln>
                  <a:solidFill>
                    <a:schemeClr val="tx1"/>
                  </a:solidFill>
                </a:ln>
              </a:rPr>
              <a:t>assosiasi</a:t>
            </a:r>
            <a:r>
              <a:rPr lang="en-US" b="1" dirty="0">
                <a:ln>
                  <a:solidFill>
                    <a:schemeClr val="tx1"/>
                  </a:solidFill>
                </a:ln>
              </a:rPr>
              <a:t>	  </a:t>
            </a:r>
            <a:r>
              <a:rPr lang="en-US" b="1" dirty="0" err="1">
                <a:ln>
                  <a:solidFill>
                    <a:schemeClr val="tx1"/>
                  </a:solidFill>
                </a:ln>
              </a:rPr>
              <a:t>korelasi</a:t>
            </a:r>
            <a:r>
              <a:rPr lang="en-US" b="1" dirty="0">
                <a:ln>
                  <a:solidFill>
                    <a:schemeClr val="tx1"/>
                  </a:solidFill>
                </a:ln>
              </a:rPr>
              <a:t> Pearson,		</a:t>
            </a:r>
            <a:r>
              <a:rPr lang="en-US" b="1" dirty="0" err="1">
                <a:ln>
                  <a:solidFill>
                    <a:schemeClr val="tx1"/>
                  </a:solidFill>
                </a:ln>
              </a:rPr>
              <a:t>koperasi</a:t>
            </a:r>
            <a:r>
              <a:rPr lang="en-US" b="1" dirty="0">
                <a:ln>
                  <a:solidFill>
                    <a:schemeClr val="tx1"/>
                  </a:solidFill>
                </a:ln>
              </a:rPr>
              <a:t> Spearman </a:t>
            </a:r>
            <a:r>
              <a:rPr lang="en-US" b="1" dirty="0" err="1">
                <a:ln>
                  <a:solidFill>
                    <a:schemeClr val="tx1"/>
                  </a:solidFill>
                </a:ln>
              </a:rPr>
              <a:t>atau</a:t>
            </a:r>
            <a:r>
              <a:rPr lang="en-US" b="1" dirty="0">
                <a:ln>
                  <a:solidFill>
                    <a:schemeClr val="tx1"/>
                  </a:solidFill>
                </a:ln>
              </a:rPr>
              <a:t>		  </a:t>
            </a:r>
            <a:r>
              <a:rPr lang="en-US" b="1" dirty="0" err="1">
                <a:ln>
                  <a:solidFill>
                    <a:schemeClr val="tx1"/>
                  </a:solidFill>
                </a:ln>
              </a:rPr>
              <a:t>atau</a:t>
            </a:r>
            <a:r>
              <a:rPr lang="en-US" b="1" dirty="0">
                <a:ln>
                  <a:solidFill>
                    <a:schemeClr val="tx1"/>
                  </a:solidFill>
                </a:ln>
              </a:rPr>
              <a:t> uji F			</a:t>
            </a:r>
            <a:r>
              <a:rPr lang="en-US" b="1" dirty="0" err="1">
                <a:ln>
                  <a:solidFill>
                    <a:schemeClr val="tx1"/>
                  </a:solidFill>
                </a:ln>
              </a:rPr>
              <a:t>korelasi</a:t>
            </a:r>
            <a:r>
              <a:rPr lang="en-US" b="1" dirty="0">
                <a:ln>
                  <a:solidFill>
                    <a:schemeClr val="tx1"/>
                  </a:solidFill>
                </a:ln>
              </a:rPr>
              <a:t> Tau Kendall </a:t>
            </a:r>
            <a:r>
              <a:rPr lang="en-US" b="1" dirty="0" err="1">
                <a:ln>
                  <a:solidFill>
                    <a:schemeClr val="tx1"/>
                  </a:solidFill>
                </a:ln>
              </a:rPr>
              <a:t>atau</a:t>
            </a:r>
            <a:r>
              <a:rPr lang="en-US" b="1" dirty="0">
                <a:ln>
                  <a:solidFill>
                    <a:schemeClr val="tx1"/>
                  </a:solidFill>
                </a:ln>
              </a:rPr>
              <a:t> uji χ2</a:t>
            </a:r>
          </a:p>
        </p:txBody>
      </p:sp>
      <p:sp>
        <p:nvSpPr>
          <p:cNvPr id="8" name="Line 6">
            <a:extLst>
              <a:ext uri="{FF2B5EF4-FFF2-40B4-BE49-F238E27FC236}">
                <a16:creationId xmlns:a16="http://schemas.microsoft.com/office/drawing/2014/main" id="{20C0F832-CCA2-46F8-8524-32EA814FF559}"/>
              </a:ext>
            </a:extLst>
          </p:cNvPr>
          <p:cNvSpPr>
            <a:spLocks noChangeShapeType="1"/>
          </p:cNvSpPr>
          <p:nvPr/>
        </p:nvSpPr>
        <p:spPr bwMode="auto">
          <a:xfrm>
            <a:off x="1752600" y="1820906"/>
            <a:ext cx="8686800" cy="0"/>
          </a:xfrm>
          <a:prstGeom prst="line">
            <a:avLst/>
          </a:prstGeom>
          <a:noFill/>
          <a:ln w="28575" cap="sq">
            <a:solidFill>
              <a:srgbClr val="FFFF00"/>
            </a:solidFill>
            <a:round/>
            <a:headEnd type="none" w="sm" len="sm"/>
            <a:tailEnd type="none" w="sm" len="sm"/>
          </a:ln>
        </p:spPr>
        <p:txBody>
          <a:bodyPr/>
          <a:lstStyle/>
          <a:p>
            <a:endParaRPr lang="en-US"/>
          </a:p>
        </p:txBody>
      </p:sp>
      <p:sp>
        <p:nvSpPr>
          <p:cNvPr id="9" name="Line 9">
            <a:extLst>
              <a:ext uri="{FF2B5EF4-FFF2-40B4-BE49-F238E27FC236}">
                <a16:creationId xmlns:a16="http://schemas.microsoft.com/office/drawing/2014/main" id="{A447A530-71DE-40FE-8273-5E3267065196}"/>
              </a:ext>
            </a:extLst>
          </p:cNvPr>
          <p:cNvSpPr>
            <a:spLocks noChangeShapeType="1"/>
          </p:cNvSpPr>
          <p:nvPr/>
        </p:nvSpPr>
        <p:spPr bwMode="auto">
          <a:xfrm>
            <a:off x="1763113" y="2285989"/>
            <a:ext cx="8686800" cy="0"/>
          </a:xfrm>
          <a:prstGeom prst="line">
            <a:avLst/>
          </a:prstGeom>
          <a:noFill/>
          <a:ln w="28575" cap="sq">
            <a:solidFill>
              <a:srgbClr val="FFFF00"/>
            </a:solidFill>
            <a:round/>
            <a:headEnd type="none" w="sm" len="sm"/>
            <a:tailEnd type="none" w="sm" len="sm"/>
          </a:ln>
        </p:spPr>
        <p:txBody>
          <a:bodyPr/>
          <a:lstStyle/>
          <a:p>
            <a:endParaRPr lang="en-US"/>
          </a:p>
        </p:txBody>
      </p:sp>
      <p:grpSp>
        <p:nvGrpSpPr>
          <p:cNvPr id="2" name="Group 1">
            <a:extLst>
              <a:ext uri="{FF2B5EF4-FFF2-40B4-BE49-F238E27FC236}">
                <a16:creationId xmlns:a16="http://schemas.microsoft.com/office/drawing/2014/main" id="{9F141DF6-2288-42B2-A13E-D9AB3D105AE8}"/>
              </a:ext>
            </a:extLst>
          </p:cNvPr>
          <p:cNvGrpSpPr/>
          <p:nvPr/>
        </p:nvGrpSpPr>
        <p:grpSpPr>
          <a:xfrm>
            <a:off x="1773626" y="331042"/>
            <a:ext cx="8697313" cy="5864772"/>
            <a:chOff x="1773626" y="331042"/>
            <a:chExt cx="8697313" cy="5864772"/>
          </a:xfrm>
        </p:grpSpPr>
        <p:sp>
          <p:nvSpPr>
            <p:cNvPr id="10" name="Rectangle 5">
              <a:extLst>
                <a:ext uri="{FF2B5EF4-FFF2-40B4-BE49-F238E27FC236}">
                  <a16:creationId xmlns:a16="http://schemas.microsoft.com/office/drawing/2014/main" id="{01513FF1-DAA6-4951-B4D4-A313BB2E5057}"/>
                </a:ext>
              </a:extLst>
            </p:cNvPr>
            <p:cNvSpPr>
              <a:spLocks noChangeArrowheads="1"/>
            </p:cNvSpPr>
            <p:nvPr/>
          </p:nvSpPr>
          <p:spPr bwMode="auto">
            <a:xfrm>
              <a:off x="1773626" y="331042"/>
              <a:ext cx="8686800" cy="5864772"/>
            </a:xfrm>
            <a:prstGeom prst="rect">
              <a:avLst/>
            </a:prstGeom>
            <a:solidFill>
              <a:schemeClr val="bg1"/>
            </a:solidFill>
            <a:ln w="28575">
              <a:solidFill>
                <a:srgbClr val="FFFF00"/>
              </a:solidFill>
              <a:miter lim="800000"/>
              <a:headEnd/>
              <a:tailEnd/>
            </a:ln>
          </p:spPr>
          <p:txBody>
            <a:bodyPr/>
            <a:lstStyle/>
            <a:p>
              <a:pPr marL="177800" indent="-177800">
                <a:spcBef>
                  <a:spcPct val="20000"/>
                </a:spcBef>
                <a:buClr>
                  <a:schemeClr val="hlink"/>
                </a:buClr>
                <a:buBlip>
                  <a:blip r:embed="rId2"/>
                </a:buBlip>
                <a:tabLst>
                  <a:tab pos="2286000" algn="l"/>
                </a:tabLst>
              </a:pPr>
              <a:r>
                <a:rPr lang="en-US" sz="2400" b="1" dirty="0" err="1">
                  <a:latin typeface="Calibri" panose="020F0502020204030204" pitchFamily="34" charset="0"/>
                  <a:cs typeface="Calibri" panose="020F0502020204030204" pitchFamily="34" charset="0"/>
                </a:rPr>
                <a:t>Kegunan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Statistika</a:t>
              </a:r>
              <a:r>
                <a:rPr lang="en-US" sz="2400" b="1" dirty="0">
                  <a:latin typeface="Calibri" panose="020F0502020204030204" pitchFamily="34" charset="0"/>
                  <a:cs typeface="Calibri" panose="020F0502020204030204" pitchFamily="34" charset="0"/>
                </a:rPr>
                <a:t> Non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relatif</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sama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dengan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Statistika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alat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analisisnya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ada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padanannya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masing-masing</a:t>
              </a:r>
              <a:endParaRPr lang="en-US" sz="2400" b="1" dirty="0">
                <a:latin typeface="Calibri" panose="020F0502020204030204" pitchFamily="34" charset="0"/>
                <a:cs typeface="Calibri" panose="020F0502020204030204" pitchFamily="34" charset="0"/>
              </a:endParaRPr>
            </a:p>
            <a:p>
              <a:pPr marL="177800" indent="-177800">
                <a:spcBef>
                  <a:spcPct val="20000"/>
                </a:spcBef>
                <a:buClr>
                  <a:schemeClr val="hlink"/>
                </a:buClr>
                <a:buBlip>
                  <a:blip r:embed="rId2"/>
                </a:buBlip>
                <a:tabLst>
                  <a:tab pos="2286000" algn="l"/>
                </a:tabLst>
              </a:pPr>
              <a:r>
                <a:rPr lang="en-US" sz="2400" b="1" dirty="0" err="1">
                  <a:latin typeface="Calibri" panose="020F0502020204030204" pitchFamily="34" charset="0"/>
                  <a:cs typeface="Calibri" panose="020F0502020204030204" pitchFamily="34" charset="0"/>
                </a:rPr>
                <a:t>Padanan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dan</a:t>
              </a:r>
              <a:r>
                <a:rPr lang="en-US" sz="2400" b="1" dirty="0">
                  <a:latin typeface="Calibri" panose="020F0502020204030204" pitchFamily="34" charset="0"/>
                  <a:cs typeface="Calibri" panose="020F0502020204030204" pitchFamily="34" charset="0"/>
                </a:rPr>
                <a:t> non </a:t>
              </a:r>
              <a:r>
                <a:rPr lang="en-US" sz="2400" b="1" dirty="0" err="1">
                  <a:latin typeface="Calibri" panose="020F0502020204030204" pitchFamily="34" charset="0"/>
                  <a:cs typeface="Calibri" panose="020F0502020204030204" pitchFamily="34" charset="0"/>
                </a:rPr>
                <a:t>parametrik</a:t>
              </a:r>
              <a:r>
                <a:rPr lang="en-US" sz="2400" b="1"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marL="177800" indent="-177800">
                <a:spcBef>
                  <a:spcPct val="20000"/>
                </a:spcBef>
                <a:buClr>
                  <a:schemeClr val="hlink"/>
                </a:buClr>
                <a:tabLst>
                  <a:tab pos="2286000" algn="l"/>
                </a:tabLst>
              </a:pPr>
              <a:endParaRPr lang="en-US" sz="2000" b="1" dirty="0"/>
            </a:p>
            <a:p>
              <a:pPr marL="177800" indent="-177800">
                <a:spcBef>
                  <a:spcPct val="20000"/>
                </a:spcBef>
                <a:buClr>
                  <a:schemeClr val="hlink"/>
                </a:buClr>
                <a:tabLst>
                  <a:tab pos="2286000" algn="l"/>
                </a:tabLst>
              </a:pPr>
              <a:r>
                <a:rPr lang="en-US" sz="2000" b="1" dirty="0"/>
                <a:t>Uji </a:t>
              </a:r>
              <a:r>
                <a:rPr lang="en-US" sz="2000" b="1" dirty="0" err="1"/>
                <a:t>hipotesis</a:t>
              </a:r>
              <a:r>
                <a:rPr lang="en-US" sz="2000" b="1" dirty="0"/>
                <a:t> 		</a:t>
              </a:r>
              <a:r>
                <a:rPr lang="en-US" sz="2000" b="1" dirty="0" err="1"/>
                <a:t>parametrik</a:t>
              </a:r>
              <a:r>
                <a:rPr lang="en-US" sz="2000" b="1" dirty="0"/>
                <a:t> 		non </a:t>
              </a:r>
              <a:r>
                <a:rPr lang="en-US" sz="2000" b="1" dirty="0" err="1"/>
                <a:t>parametrik</a:t>
              </a:r>
              <a:endParaRPr lang="en-US" sz="2000" b="1" dirty="0"/>
            </a:p>
            <a:p>
              <a:pPr marL="177800" indent="-177800">
                <a:spcBef>
                  <a:spcPct val="20000"/>
                </a:spcBef>
                <a:buClr>
                  <a:schemeClr val="hlink"/>
                </a:buClr>
                <a:buBlip>
                  <a:blip r:embed="rId2"/>
                </a:buBlip>
                <a:tabLst>
                  <a:tab pos="2286000" algn="l"/>
                  <a:tab pos="5486400" algn="l"/>
                </a:tabLst>
              </a:pPr>
              <a:r>
                <a:rPr lang="en-US" b="1" dirty="0"/>
                <a:t>Satu </a:t>
              </a:r>
              <a:r>
                <a:rPr lang="en-US" b="1" dirty="0" err="1"/>
                <a:t>sampel</a:t>
              </a:r>
              <a:r>
                <a:rPr lang="en-US" b="1" dirty="0"/>
                <a:t> </a:t>
              </a:r>
              <a:r>
                <a:rPr lang="en-US" b="1" dirty="0" err="1"/>
                <a:t>atau</a:t>
              </a:r>
              <a:r>
                <a:rPr lang="en-US" b="1" dirty="0"/>
                <a:t>	  uji Z </a:t>
              </a:r>
              <a:r>
                <a:rPr lang="en-US" b="1" dirty="0" err="1"/>
                <a:t>atau</a:t>
              </a:r>
              <a:r>
                <a:rPr lang="en-US" b="1" dirty="0"/>
                <a:t> uji t	uji </a:t>
              </a:r>
              <a:r>
                <a:rPr lang="en-US" b="1" dirty="0" err="1"/>
                <a:t>tanda</a:t>
              </a:r>
              <a:r>
                <a:rPr lang="en-US" b="1" dirty="0"/>
                <a:t> uji </a:t>
              </a:r>
              <a:r>
                <a:rPr lang="en-US" b="1" dirty="0" err="1"/>
                <a:t>tanda</a:t>
              </a:r>
              <a:endParaRPr lang="en-US" b="1" dirty="0"/>
            </a:p>
            <a:p>
              <a:pPr marL="177800" indent="-177800">
                <a:spcBef>
                  <a:spcPct val="20000"/>
                </a:spcBef>
                <a:buClr>
                  <a:schemeClr val="hlink"/>
                </a:buClr>
                <a:tabLst>
                  <a:tab pos="2286000" algn="l"/>
                  <a:tab pos="5486400" algn="l"/>
                </a:tabLst>
              </a:pPr>
              <a:r>
                <a:rPr lang="en-US" b="1" dirty="0"/>
                <a:t>	</a:t>
              </a:r>
              <a:r>
                <a:rPr lang="en-US" b="1" dirty="0" err="1"/>
                <a:t>smpl</a:t>
              </a:r>
              <a:r>
                <a:rPr lang="en-US" b="1" dirty="0"/>
                <a:t> </a:t>
              </a:r>
              <a:r>
                <a:rPr lang="en-US" b="1" dirty="0" err="1"/>
                <a:t>berpasangan</a:t>
              </a:r>
              <a:r>
                <a:rPr lang="en-US" b="1" dirty="0"/>
                <a:t>		</a:t>
              </a:r>
              <a:r>
                <a:rPr lang="en-US" b="1" dirty="0" err="1"/>
                <a:t>Willcoxon</a:t>
              </a:r>
              <a:endParaRPr lang="en-US" b="1" dirty="0"/>
            </a:p>
            <a:p>
              <a:pPr marL="177800" indent="-177800">
                <a:spcBef>
                  <a:spcPct val="20000"/>
                </a:spcBef>
                <a:buClr>
                  <a:schemeClr val="hlink"/>
                </a:buClr>
                <a:buBlip>
                  <a:blip r:embed="rId2"/>
                </a:buBlip>
                <a:tabLst>
                  <a:tab pos="2286000" algn="l"/>
                  <a:tab pos="5440363" algn="l"/>
                </a:tabLst>
              </a:pPr>
              <a:r>
                <a:rPr lang="en-US" b="1" dirty="0" err="1"/>
                <a:t>Dua</a:t>
              </a:r>
              <a:r>
                <a:rPr lang="en-US" b="1" dirty="0"/>
                <a:t> </a:t>
              </a:r>
              <a:r>
                <a:rPr lang="en-US" b="1" dirty="0" err="1"/>
                <a:t>sampel</a:t>
              </a:r>
              <a:r>
                <a:rPr lang="en-US" b="1" dirty="0"/>
                <a:t> </a:t>
              </a:r>
              <a:r>
                <a:rPr lang="en-US" b="1" dirty="0" err="1"/>
                <a:t>bebas</a:t>
              </a:r>
              <a:r>
                <a:rPr lang="en-US" b="1" dirty="0"/>
                <a:t>	  uji Z </a:t>
              </a:r>
              <a:r>
                <a:rPr lang="en-US" b="1" dirty="0" err="1"/>
                <a:t>atau</a:t>
              </a:r>
              <a:r>
                <a:rPr lang="en-US" b="1" dirty="0"/>
                <a:t> uji t		uji Mann-Whitney-					(Wilcoxon)</a:t>
              </a:r>
            </a:p>
            <a:p>
              <a:pPr marL="177800" indent="-177800">
                <a:spcBef>
                  <a:spcPct val="20000"/>
                </a:spcBef>
                <a:buClr>
                  <a:schemeClr val="hlink"/>
                </a:buClr>
                <a:buBlip>
                  <a:blip r:embed="rId2"/>
                </a:buBlip>
                <a:tabLst>
                  <a:tab pos="2286000" algn="l"/>
                </a:tabLst>
              </a:pPr>
              <a:r>
                <a:rPr lang="en-US" b="1" dirty="0"/>
                <a:t>Banyak </a:t>
              </a:r>
              <a:r>
                <a:rPr lang="en-US" b="1" dirty="0" err="1"/>
                <a:t>sampel</a:t>
              </a:r>
              <a:r>
                <a:rPr lang="en-US" b="1" dirty="0"/>
                <a:t> 	  uji F (ANOVA)		uji Kruskal Wallis </a:t>
              </a:r>
              <a:r>
                <a:rPr lang="en-US" b="1" dirty="0" err="1"/>
                <a:t>atau</a:t>
              </a:r>
              <a:endParaRPr lang="en-US" b="1" dirty="0"/>
            </a:p>
            <a:p>
              <a:pPr marL="177800" indent="-177800">
                <a:spcBef>
                  <a:spcPct val="20000"/>
                </a:spcBef>
                <a:buClr>
                  <a:schemeClr val="hlink"/>
                </a:buClr>
                <a:tabLst>
                  <a:tab pos="2286000" algn="l"/>
                </a:tabLst>
              </a:pPr>
              <a:r>
                <a:rPr lang="en-US" b="1" dirty="0"/>
                <a:t>	</a:t>
              </a:r>
              <a:r>
                <a:rPr lang="en-US" b="1" dirty="0" err="1"/>
                <a:t>bebas</a:t>
              </a:r>
              <a:r>
                <a:rPr lang="en-US" b="1" dirty="0"/>
                <a:t>					</a:t>
              </a:r>
              <a:r>
                <a:rPr lang="en-US" b="1" dirty="0" err="1"/>
                <a:t>uji</a:t>
              </a:r>
              <a:r>
                <a:rPr lang="en-US" b="1" dirty="0"/>
                <a:t> </a:t>
              </a:r>
              <a:r>
                <a:rPr lang="en-US" b="1" dirty="0" err="1"/>
                <a:t>Friedmen</a:t>
              </a:r>
              <a:endParaRPr lang="en-US" b="1" dirty="0"/>
            </a:p>
            <a:p>
              <a:pPr marL="177800" indent="-177800">
                <a:spcBef>
                  <a:spcPct val="20000"/>
                </a:spcBef>
                <a:buClr>
                  <a:schemeClr val="hlink"/>
                </a:buClr>
                <a:buBlip>
                  <a:blip r:embed="rId2"/>
                </a:buBlip>
                <a:tabLst>
                  <a:tab pos="2286000" algn="l"/>
                </a:tabLst>
              </a:pPr>
              <a:r>
                <a:rPr lang="en-US" b="1" dirty="0"/>
                <a:t>Parameter </a:t>
              </a:r>
              <a:r>
                <a:rPr lang="en-US" b="1" dirty="0" err="1"/>
                <a:t>lokasi</a:t>
              </a:r>
              <a:r>
                <a:rPr lang="en-US" b="1" dirty="0"/>
                <a:t>	  uji F				uji Siegel Tukey</a:t>
              </a:r>
            </a:p>
            <a:p>
              <a:pPr marL="177800" indent="-177800">
                <a:spcBef>
                  <a:spcPct val="20000"/>
                </a:spcBef>
                <a:buClr>
                  <a:schemeClr val="hlink"/>
                </a:buClr>
                <a:tabLst>
                  <a:tab pos="2286000" algn="l"/>
                </a:tabLst>
              </a:pPr>
              <a:r>
                <a:rPr lang="en-US" b="1" dirty="0"/>
                <a:t>	</a:t>
              </a:r>
              <a:r>
                <a:rPr lang="en-US" b="1" dirty="0" err="1"/>
                <a:t>atau</a:t>
              </a:r>
              <a:r>
                <a:rPr lang="en-US" b="1" dirty="0"/>
                <a:t> </a:t>
              </a:r>
              <a:r>
                <a:rPr lang="en-US" b="1" dirty="0" err="1"/>
                <a:t>dispersi</a:t>
              </a:r>
              <a:r>
                <a:rPr lang="en-US" b="1" dirty="0"/>
                <a:t> </a:t>
              </a:r>
              <a:r>
                <a:rPr lang="en-US" b="1" dirty="0" err="1"/>
                <a:t>dua</a:t>
              </a:r>
              <a:endParaRPr lang="en-US" b="1" dirty="0"/>
            </a:p>
            <a:p>
              <a:pPr marL="177800" indent="-177800">
                <a:spcBef>
                  <a:spcPct val="20000"/>
                </a:spcBef>
                <a:buClr>
                  <a:schemeClr val="hlink"/>
                </a:buClr>
                <a:tabLst>
                  <a:tab pos="2286000" algn="l"/>
                </a:tabLst>
              </a:pPr>
              <a:r>
                <a:rPr lang="en-US" b="1" dirty="0"/>
                <a:t>	</a:t>
              </a:r>
              <a:r>
                <a:rPr lang="en-US" b="1" dirty="0" err="1"/>
                <a:t>sampel</a:t>
              </a:r>
              <a:r>
                <a:rPr lang="en-US" b="1" dirty="0"/>
                <a:t> </a:t>
              </a:r>
              <a:r>
                <a:rPr lang="en-US" b="1" dirty="0" err="1"/>
                <a:t>bebas</a:t>
              </a:r>
              <a:endParaRPr lang="en-US" b="1" dirty="0"/>
            </a:p>
            <a:p>
              <a:pPr marL="177800" indent="-177800">
                <a:spcBef>
                  <a:spcPct val="20000"/>
                </a:spcBef>
                <a:buClr>
                  <a:schemeClr val="hlink"/>
                </a:buClr>
                <a:buBlip>
                  <a:blip r:embed="rId2"/>
                </a:buBlip>
                <a:tabLst>
                  <a:tab pos="2286000" algn="l"/>
                </a:tabLst>
              </a:pPr>
              <a:r>
                <a:rPr lang="en-US" b="1" dirty="0" err="1"/>
                <a:t>Analisis</a:t>
              </a:r>
              <a:r>
                <a:rPr lang="en-US" b="1" dirty="0"/>
                <a:t> </a:t>
              </a:r>
              <a:r>
                <a:rPr lang="en-US" b="1" dirty="0" err="1"/>
                <a:t>assosiasi</a:t>
              </a:r>
              <a:r>
                <a:rPr lang="en-US" b="1" dirty="0"/>
                <a:t>	  </a:t>
              </a:r>
              <a:r>
                <a:rPr lang="en-US" b="1" dirty="0" err="1"/>
                <a:t>korelasi</a:t>
              </a:r>
              <a:r>
                <a:rPr lang="en-US" b="1" dirty="0"/>
                <a:t> Pearson,		</a:t>
              </a:r>
              <a:r>
                <a:rPr lang="en-US" b="1" dirty="0" err="1"/>
                <a:t>koperasi</a:t>
              </a:r>
              <a:r>
                <a:rPr lang="en-US" b="1" dirty="0"/>
                <a:t> Spearman </a:t>
              </a:r>
              <a:r>
                <a:rPr lang="en-US" b="1" dirty="0" err="1"/>
                <a:t>atau</a:t>
              </a:r>
              <a:r>
                <a:rPr lang="en-US" b="1" dirty="0"/>
                <a:t>		  </a:t>
              </a:r>
              <a:r>
                <a:rPr lang="en-US" b="1" dirty="0" err="1"/>
                <a:t>atau</a:t>
              </a:r>
              <a:r>
                <a:rPr lang="en-US" b="1" dirty="0"/>
                <a:t> uji F			</a:t>
              </a:r>
              <a:r>
                <a:rPr lang="en-US" b="1" dirty="0" err="1"/>
                <a:t>korelasi</a:t>
              </a:r>
              <a:r>
                <a:rPr lang="en-US" b="1" dirty="0"/>
                <a:t> Tau Kendall </a:t>
              </a:r>
              <a:r>
                <a:rPr lang="en-US" b="1" dirty="0" err="1"/>
                <a:t>atau</a:t>
              </a:r>
              <a:r>
                <a:rPr lang="en-US" b="1" dirty="0"/>
                <a:t> uji χ2</a:t>
              </a:r>
            </a:p>
          </p:txBody>
        </p:sp>
        <p:sp>
          <p:nvSpPr>
            <p:cNvPr id="11" name="Line 6">
              <a:extLst>
                <a:ext uri="{FF2B5EF4-FFF2-40B4-BE49-F238E27FC236}">
                  <a16:creationId xmlns:a16="http://schemas.microsoft.com/office/drawing/2014/main" id="{CA1AED96-E3AD-4A21-99E7-1D757F27DB2B}"/>
                </a:ext>
              </a:extLst>
            </p:cNvPr>
            <p:cNvSpPr>
              <a:spLocks noChangeShapeType="1"/>
            </p:cNvSpPr>
            <p:nvPr/>
          </p:nvSpPr>
          <p:spPr bwMode="auto">
            <a:xfrm>
              <a:off x="1773626" y="1855042"/>
              <a:ext cx="8686800" cy="0"/>
            </a:xfrm>
            <a:prstGeom prst="line">
              <a:avLst/>
            </a:prstGeom>
            <a:noFill/>
            <a:ln w="28575" cap="sq">
              <a:solidFill>
                <a:srgbClr val="FFFF00"/>
              </a:solidFill>
              <a:round/>
              <a:headEnd type="none" w="sm" len="sm"/>
              <a:tailEnd type="none" w="sm" len="sm"/>
            </a:ln>
          </p:spPr>
          <p:txBody>
            <a:bodyPr/>
            <a:lstStyle/>
            <a:p>
              <a:endParaRPr lang="en-US"/>
            </a:p>
          </p:txBody>
        </p:sp>
        <p:sp>
          <p:nvSpPr>
            <p:cNvPr id="12" name="Line 9">
              <a:extLst>
                <a:ext uri="{FF2B5EF4-FFF2-40B4-BE49-F238E27FC236}">
                  <a16:creationId xmlns:a16="http://schemas.microsoft.com/office/drawing/2014/main" id="{EDE90050-FE76-41E6-AE9D-1AE279163EBF}"/>
                </a:ext>
              </a:extLst>
            </p:cNvPr>
            <p:cNvSpPr>
              <a:spLocks noChangeShapeType="1"/>
            </p:cNvSpPr>
            <p:nvPr/>
          </p:nvSpPr>
          <p:spPr bwMode="auto">
            <a:xfrm>
              <a:off x="1784139" y="2320125"/>
              <a:ext cx="8686800" cy="0"/>
            </a:xfrm>
            <a:prstGeom prst="line">
              <a:avLst/>
            </a:prstGeom>
            <a:noFill/>
            <a:ln w="28575" cap="sq">
              <a:solidFill>
                <a:srgbClr val="FFFF00"/>
              </a:solidFill>
              <a:round/>
              <a:headEnd type="none" w="sm" len="sm"/>
              <a:tailEnd type="none" w="sm" len="sm"/>
            </a:ln>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Placeholder 12" descr="photo of a meeting in progress&#10;">
            <a:extLst>
              <a:ext uri="{FF2B5EF4-FFF2-40B4-BE49-F238E27FC236}">
                <a16:creationId xmlns:a16="http://schemas.microsoft.com/office/drawing/2014/main" id="{4BA5FF67-CDC2-43D4-95CF-63F901ADC5F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1588" y="0"/>
            <a:ext cx="12188825" cy="6858000"/>
          </a:xfrm>
        </p:spPr>
      </p:pic>
      <p:sp>
        <p:nvSpPr>
          <p:cNvPr id="14" name="Rectangle 13">
            <a:extLst>
              <a:ext uri="{FF2B5EF4-FFF2-40B4-BE49-F238E27FC236}">
                <a16:creationId xmlns:a16="http://schemas.microsoft.com/office/drawing/2014/main" id="{372E3734-7075-422A-B75E-10097393E4FE}"/>
              </a:ext>
              <a:ext uri="{C183D7F6-B498-43B3-948B-1728B52AA6E4}">
                <adec:decorative xmlns:adec="http://schemas.microsoft.com/office/drawing/2017/decorative" val="1"/>
              </a:ext>
            </a:extLst>
          </p:cNvPr>
          <p:cNvSpPr/>
          <p:nvPr/>
        </p:nvSpPr>
        <p:spPr>
          <a:xfrm>
            <a:off x="6357357" y="457200"/>
            <a:ext cx="5486400" cy="5943600"/>
          </a:xfrm>
          <a:prstGeom prst="rect">
            <a:avLst/>
          </a:prstGeom>
          <a:solidFill>
            <a:schemeClr val="tx2">
              <a:lumMod val="20000"/>
              <a:lumOff val="80000"/>
              <a:alpha val="95000"/>
            </a:schemeClr>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762DA2-02E0-4172-94FD-1700F4DBE134}"/>
              </a:ext>
            </a:extLst>
          </p:cNvPr>
          <p:cNvSpPr>
            <a:spLocks noGrp="1"/>
          </p:cNvSpPr>
          <p:nvPr>
            <p:ph type="title"/>
          </p:nvPr>
        </p:nvSpPr>
        <p:spPr>
          <a:xfrm>
            <a:off x="6636249" y="960121"/>
            <a:ext cx="4700016" cy="1188720"/>
          </a:xfrm>
        </p:spPr>
        <p:txBody>
          <a:bodyPr>
            <a:normAutofit/>
          </a:bodyPr>
          <a:lstStyle/>
          <a:p>
            <a:r>
              <a:rPr lang="en-US" sz="3200" b="1" dirty="0">
                <a:solidFill>
                  <a:srgbClr val="FF0000"/>
                </a:solidFill>
              </a:rPr>
              <a:t>Data Collecting; </a:t>
            </a:r>
            <a:r>
              <a:rPr lang="en-MY" sz="3199" b="1" dirty="0">
                <a:solidFill>
                  <a:schemeClr val="accent5">
                    <a:lumMod val="50000"/>
                  </a:schemeClr>
                </a:solidFill>
              </a:rPr>
              <a:t>Measurement</a:t>
            </a:r>
            <a:endParaRPr lang="en-US" dirty="0">
              <a:solidFill>
                <a:schemeClr val="accent5">
                  <a:lumMod val="50000"/>
                </a:schemeClr>
              </a:solidFill>
            </a:endParaRPr>
          </a:p>
        </p:txBody>
      </p:sp>
      <p:sp>
        <p:nvSpPr>
          <p:cNvPr id="3" name="Text Placeholder 2">
            <a:extLst>
              <a:ext uri="{FF2B5EF4-FFF2-40B4-BE49-F238E27FC236}">
                <a16:creationId xmlns:a16="http://schemas.microsoft.com/office/drawing/2014/main" id="{6A01CEDA-E0CE-4863-A93C-2A0FF41234C9}"/>
              </a:ext>
            </a:extLst>
          </p:cNvPr>
          <p:cNvSpPr>
            <a:spLocks noGrp="1"/>
          </p:cNvSpPr>
          <p:nvPr>
            <p:ph type="body" idx="1"/>
          </p:nvPr>
        </p:nvSpPr>
        <p:spPr>
          <a:xfrm>
            <a:off x="6931152" y="2588706"/>
            <a:ext cx="4114800" cy="431506"/>
          </a:xfrm>
        </p:spPr>
        <p:txBody>
          <a:bodyPr>
            <a:noAutofit/>
          </a:bodyPr>
          <a:lstStyle/>
          <a:p>
            <a:pPr algn="l"/>
            <a:r>
              <a:rPr lang="en-US" altLang="en-US" sz="2800" b="1" dirty="0">
                <a:solidFill>
                  <a:srgbClr val="002060"/>
                </a:solidFill>
              </a:rPr>
              <a:t>Validity</a:t>
            </a:r>
            <a:endParaRPr lang="en-US" sz="2800" b="1" dirty="0">
              <a:solidFill>
                <a:srgbClr val="002060"/>
              </a:solidFill>
            </a:endParaRPr>
          </a:p>
        </p:txBody>
      </p:sp>
      <p:sp>
        <p:nvSpPr>
          <p:cNvPr id="4" name="Text Placeholder 3">
            <a:extLst>
              <a:ext uri="{FF2B5EF4-FFF2-40B4-BE49-F238E27FC236}">
                <a16:creationId xmlns:a16="http://schemas.microsoft.com/office/drawing/2014/main" id="{68AAFBF6-4A9F-4F07-96BE-DF8E96E88EDB}"/>
              </a:ext>
            </a:extLst>
          </p:cNvPr>
          <p:cNvSpPr>
            <a:spLocks noGrp="1"/>
          </p:cNvSpPr>
          <p:nvPr>
            <p:ph type="body" sz="quarter" idx="3"/>
          </p:nvPr>
        </p:nvSpPr>
        <p:spPr>
          <a:xfrm>
            <a:off x="6838519" y="2970032"/>
            <a:ext cx="4114800" cy="853111"/>
          </a:xfrm>
        </p:spPr>
        <p:txBody>
          <a:bodyPr>
            <a:noAutofit/>
          </a:bodyPr>
          <a:lstStyle/>
          <a:p>
            <a:r>
              <a:rPr lang="en-US" sz="2000" b="1" i="1" dirty="0">
                <a:solidFill>
                  <a:srgbClr val="002060"/>
                </a:solidFill>
                <a:latin typeface="Arial" panose="020B0604020202020204" pitchFamily="34" charset="0"/>
                <a:cs typeface="Arial" panose="020B0604020202020204" pitchFamily="34" charset="0"/>
              </a:rPr>
              <a:t>how do we know that we are indeed measuring what we want to measure?” </a:t>
            </a:r>
            <a:endParaRPr lang="en-US" sz="20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6E1B4A10-F4F3-48A3-8775-DBF70DDF7784}"/>
              </a:ext>
              <a:ext uri="{C183D7F6-B498-43B3-948B-1728B52AA6E4}">
                <adec:decorative xmlns:adec="http://schemas.microsoft.com/office/drawing/2017/decorative" val="1"/>
              </a:ext>
            </a:extLst>
          </p:cNvPr>
          <p:cNvCxnSpPr>
            <a:cxnSpLocks/>
          </p:cNvCxnSpPr>
          <p:nvPr/>
        </p:nvCxnSpPr>
        <p:spPr>
          <a:xfrm>
            <a:off x="8092242" y="2404199"/>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12D57-A9AD-4451-8EC7-CF00FBB60E0C}"/>
              </a:ext>
              <a:ext uri="{C183D7F6-B498-43B3-948B-1728B52AA6E4}">
                <adec:decorative xmlns:adec="http://schemas.microsoft.com/office/drawing/2017/decorative" val="1"/>
              </a:ext>
            </a:extLst>
          </p:cNvPr>
          <p:cNvCxnSpPr>
            <a:cxnSpLocks/>
          </p:cNvCxnSpPr>
          <p:nvPr/>
        </p:nvCxnSpPr>
        <p:spPr>
          <a:xfrm>
            <a:off x="8092241" y="5853785"/>
            <a:ext cx="1790700" cy="0"/>
          </a:xfrm>
          <a:prstGeom prst="line">
            <a:avLst/>
          </a:prstGeom>
          <a:ln w="19050">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3FA32F0-FA4E-4CA0-B777-C59843D72B3D}"/>
              </a:ext>
              <a:ext uri="{C183D7F6-B498-43B3-948B-1728B52AA6E4}">
                <adec:decorative xmlns:adec="http://schemas.microsoft.com/office/drawing/2017/decorative" val="1"/>
              </a:ext>
            </a:extLst>
          </p:cNvPr>
          <p:cNvSpPr/>
          <p:nvPr/>
        </p:nvSpPr>
        <p:spPr>
          <a:xfrm>
            <a:off x="6357357" y="571500"/>
            <a:ext cx="5257800" cy="5715000"/>
          </a:xfrm>
          <a:prstGeom prst="rect">
            <a:avLst/>
          </a:prstGeom>
          <a:noFill/>
          <a:ln w="127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DF70C51B-031C-B14C-9CC6-8FE7282DE3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691531" flipH="1">
            <a:off x="8578136" y="3956692"/>
            <a:ext cx="808894" cy="359243"/>
          </a:xfrm>
          <a:prstGeom prst="rect">
            <a:avLst/>
          </a:prstGeom>
        </p:spPr>
      </p:pic>
      <p:sp>
        <p:nvSpPr>
          <p:cNvPr id="15" name="Text Placeholder 2">
            <a:extLst>
              <a:ext uri="{FF2B5EF4-FFF2-40B4-BE49-F238E27FC236}">
                <a16:creationId xmlns:a16="http://schemas.microsoft.com/office/drawing/2014/main" id="{89DBED39-69E4-4958-999B-4002F7BD967B}"/>
              </a:ext>
            </a:extLst>
          </p:cNvPr>
          <p:cNvSpPr txBox="1">
            <a:spLocks/>
          </p:cNvSpPr>
          <p:nvPr/>
        </p:nvSpPr>
        <p:spPr>
          <a:xfrm>
            <a:off x="6931152" y="4371535"/>
            <a:ext cx="4114800" cy="431506"/>
          </a:xfrm>
          <a:prstGeom prst="rect">
            <a:avLst/>
          </a:prstGeom>
        </p:spPr>
        <p:txBody>
          <a:bodyPr vert="horz" lIns="91440" tIns="45720" rIns="91440" bIns="45720" rtlCol="0" anchor="t">
            <a:noAutofit/>
          </a:bodyPr>
          <a:lstStyle>
            <a:lvl1pPr marL="0" indent="0" algn="ctr" defTabSz="914400" rtl="0" eaLnBrk="1" latinLnBrk="0" hangingPunct="1">
              <a:lnSpc>
                <a:spcPts val="2100"/>
              </a:lnSpc>
              <a:spcBef>
                <a:spcPts val="1000"/>
              </a:spcBef>
              <a:buFont typeface="Arial" panose="020B0604020202020204" pitchFamily="34" charset="0"/>
              <a:buNone/>
              <a:defRPr sz="1400" b="0" kern="1200">
                <a:solidFill>
                  <a:schemeClr val="accent3">
                    <a:lumMod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3">
                    <a:lumMod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3">
                    <a:lumMod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altLang="en-US" sz="2800" b="1" dirty="0">
                <a:solidFill>
                  <a:srgbClr val="002060"/>
                </a:solidFill>
              </a:rPr>
              <a:t>Reliability</a:t>
            </a:r>
            <a:endParaRPr lang="en-US" sz="2800" b="1" dirty="0">
              <a:solidFill>
                <a:srgbClr val="002060"/>
              </a:solidFill>
            </a:endParaRPr>
          </a:p>
        </p:txBody>
      </p:sp>
      <p:sp>
        <p:nvSpPr>
          <p:cNvPr id="17" name="Text Placeholder 3">
            <a:extLst>
              <a:ext uri="{FF2B5EF4-FFF2-40B4-BE49-F238E27FC236}">
                <a16:creationId xmlns:a16="http://schemas.microsoft.com/office/drawing/2014/main" id="{C2CE15DA-DD05-46DC-B1C3-DA4129DF4F91}"/>
              </a:ext>
            </a:extLst>
          </p:cNvPr>
          <p:cNvSpPr txBox="1">
            <a:spLocks/>
          </p:cNvSpPr>
          <p:nvPr/>
        </p:nvSpPr>
        <p:spPr>
          <a:xfrm>
            <a:off x="6838519" y="4803041"/>
            <a:ext cx="4114800" cy="853111"/>
          </a:xfrm>
          <a:prstGeom prst="rect">
            <a:avLst/>
          </a:prstGeom>
        </p:spPr>
        <p:txBody>
          <a:bodyPr vert="horz" lIns="91440" tIns="45720" rIns="91440" bIns="45720" rtlCol="0" anchor="t">
            <a:noAutofit/>
          </a:bodyPr>
          <a:lstStyle>
            <a:lvl1pPr marL="0" indent="0" algn="ctr" defTabSz="914400" rtl="0" eaLnBrk="1" latinLnBrk="0" hangingPunct="1">
              <a:lnSpc>
                <a:spcPts val="2100"/>
              </a:lnSpc>
              <a:spcBef>
                <a:spcPts val="1000"/>
              </a:spcBef>
              <a:buFont typeface="Arial" panose="020B0604020202020204" pitchFamily="34" charset="0"/>
              <a:buNone/>
              <a:defRPr sz="1400" b="0" kern="1200">
                <a:solidFill>
                  <a:schemeClr val="accent3">
                    <a:lumMod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3">
                    <a:lumMod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3">
                    <a:lumMod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b="1" i="1" dirty="0">
                <a:solidFill>
                  <a:srgbClr val="C00000"/>
                </a:solidFill>
                <a:latin typeface="Monotype Corsiva" panose="03010101010201010101" pitchFamily="66" charset="0"/>
              </a:rPr>
              <a:t>can we be sure that if we repeated the measurement we will get the same result?”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65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F6734"/>
        </a:solidFill>
        <a:effectLst/>
      </p:bgPr>
    </p:bg>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0" y="298450"/>
            <a:ext cx="10515600" cy="1006475"/>
          </a:xfrm>
          <a:prstGeom prst="rect">
            <a:avLst/>
          </a:prstGeom>
        </p:spPr>
        <p:txBody>
          <a:bodyPr>
            <a:normAutofit/>
          </a:bodyPr>
          <a:lstStyle/>
          <a:p>
            <a:pPr algn="ctr" eaLnBrk="1" hangingPunct="1"/>
            <a:r>
              <a:rPr lang="en-US" altLang="en-US" sz="3600" b="1" dirty="0">
                <a:solidFill>
                  <a:srgbClr val="FFFF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cxnSpLocks/>
            <a:stCxn id="8" idx="2"/>
          </p:cNvCxnSpPr>
          <p:nvPr/>
        </p:nvCxnSpPr>
        <p:spPr>
          <a:xfrm>
            <a:off x="4819107" y="4232271"/>
            <a:ext cx="0" cy="3317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33069" y="5136356"/>
            <a:ext cx="31115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4B602A-2905-4B73-9CAF-C95F61646A34}"/>
              </a:ext>
            </a:extLst>
          </p:cNvPr>
          <p:cNvGrpSpPr/>
          <p:nvPr/>
        </p:nvGrpSpPr>
        <p:grpSpPr>
          <a:xfrm>
            <a:off x="1919536" y="1196752"/>
            <a:ext cx="8005557" cy="4668837"/>
            <a:chOff x="1919536" y="1412776"/>
            <a:chExt cx="8005557" cy="4668837"/>
          </a:xfrm>
        </p:grpSpPr>
        <p:cxnSp>
          <p:nvCxnSpPr>
            <p:cNvPr id="28" name="Straight Arrow Connector 27"/>
            <p:cNvCxnSpPr/>
            <p:nvPr/>
          </p:nvCxnSpPr>
          <p:spPr>
            <a:xfrm rot="5400000" flipH="1" flipV="1">
              <a:off x="4416131" y="2663726"/>
              <a:ext cx="388938" cy="31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E63EAB0-333E-4A1B-B9AD-F496A0FACC17}"/>
                </a:ext>
              </a:extLst>
            </p:cNvPr>
            <p:cNvGrpSpPr/>
            <p:nvPr/>
          </p:nvGrpSpPr>
          <p:grpSpPr>
            <a:xfrm>
              <a:off x="1919536" y="1412776"/>
              <a:ext cx="8005557" cy="4668837"/>
              <a:chOff x="2106587" y="1579563"/>
              <a:chExt cx="8005557" cy="4668837"/>
            </a:xfrm>
          </p:grpSpPr>
          <p:sp>
            <p:nvSpPr>
              <p:cNvPr id="4" name="TextBox 3"/>
              <p:cNvSpPr txBox="1"/>
              <p:nvPr/>
            </p:nvSpPr>
            <p:spPr>
              <a:xfrm>
                <a:off x="4097312" y="1716087"/>
                <a:ext cx="1303338" cy="935038"/>
              </a:xfrm>
              <a:prstGeom prst="rect">
                <a:avLst/>
              </a:prstGeom>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dirty="0">
                    <a:solidFill>
                      <a:srgbClr val="FFFF00"/>
                    </a:solidFill>
                  </a:rPr>
                  <a:t>Identifying</a:t>
                </a:r>
              </a:p>
              <a:p>
                <a:pPr algn="ctr">
                  <a:defRPr/>
                </a:pPr>
                <a:r>
                  <a:rPr lang="en-US" dirty="0">
                    <a:solidFill>
                      <a:srgbClr val="FFFF00"/>
                    </a:solidFill>
                  </a:rPr>
                  <a:t>Research Problem</a:t>
                </a:r>
              </a:p>
            </p:txBody>
          </p:sp>
          <p:sp>
            <p:nvSpPr>
              <p:cNvPr id="5" name="TextBox 4"/>
              <p:cNvSpPr txBox="1"/>
              <p:nvPr/>
            </p:nvSpPr>
            <p:spPr>
              <a:xfrm>
                <a:off x="5765567" y="1746000"/>
                <a:ext cx="2129107" cy="830997"/>
              </a:xfrm>
              <a:prstGeom prst="rect">
                <a:avLst/>
              </a:prstGeom>
              <a:solidFill>
                <a:srgbClr val="FFC000"/>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defRPr/>
                </a:pPr>
                <a:r>
                  <a:rPr lang="en-US" sz="1600" dirty="0">
                    <a:solidFill>
                      <a:schemeClr val="tx1"/>
                    </a:solidFill>
                  </a:rPr>
                  <a:t>Research Questions</a:t>
                </a:r>
              </a:p>
              <a:p>
                <a:pPr algn="ctr">
                  <a:defRPr/>
                </a:pPr>
                <a:r>
                  <a:rPr lang="en-US" sz="1600" dirty="0">
                    <a:solidFill>
                      <a:schemeClr val="tx1"/>
                    </a:solidFill>
                  </a:rPr>
                  <a:t>&amp;</a:t>
                </a:r>
              </a:p>
              <a:p>
                <a:pPr algn="ctr">
                  <a:defRPr/>
                </a:pPr>
                <a:r>
                  <a:rPr lang="en-US" sz="1600" dirty="0">
                    <a:solidFill>
                      <a:schemeClr val="tx1"/>
                    </a:solidFill>
                  </a:rPr>
                  <a:t>Research Objectives</a:t>
                </a:r>
              </a:p>
            </p:txBody>
          </p:sp>
          <p:sp>
            <p:nvSpPr>
              <p:cNvPr id="6" name="TextBox 5"/>
              <p:cNvSpPr txBox="1"/>
              <p:nvPr/>
            </p:nvSpPr>
            <p:spPr>
              <a:xfrm>
                <a:off x="8259591" y="1871663"/>
                <a:ext cx="1100430" cy="646331"/>
              </a:xfrm>
              <a:prstGeom prst="rect">
                <a:avLst/>
              </a:prstGeom>
              <a:solidFill>
                <a:srgbClr val="008000"/>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dirty="0">
                    <a:solidFill>
                      <a:schemeClr val="tx1"/>
                    </a:solidFill>
                  </a:rPr>
                  <a:t>Literature</a:t>
                </a:r>
              </a:p>
              <a:p>
                <a:pPr algn="ctr">
                  <a:defRPr/>
                </a:pPr>
                <a:r>
                  <a:rPr lang="en-US" dirty="0">
                    <a:solidFill>
                      <a:schemeClr val="tx1"/>
                    </a:solidFill>
                  </a:rPr>
                  <a:t>Review</a:t>
                </a:r>
              </a:p>
            </p:txBody>
          </p:sp>
          <p:sp>
            <p:nvSpPr>
              <p:cNvPr id="7" name="TextBox 6"/>
              <p:cNvSpPr txBox="1"/>
              <p:nvPr/>
            </p:nvSpPr>
            <p:spPr>
              <a:xfrm>
                <a:off x="7559945" y="3684805"/>
                <a:ext cx="2552199" cy="923330"/>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dirty="0"/>
                  <a:t>Develop</a:t>
                </a:r>
              </a:p>
              <a:p>
                <a:pPr algn="ctr">
                  <a:defRPr/>
                </a:pPr>
                <a:r>
                  <a:rPr lang="en-US" dirty="0"/>
                  <a:t>Theoretical/Research</a:t>
                </a:r>
              </a:p>
              <a:p>
                <a:pPr algn="ctr">
                  <a:defRPr/>
                </a:pPr>
                <a:r>
                  <a:rPr lang="en-US" dirty="0"/>
                  <a:t>Framework</a:t>
                </a:r>
              </a:p>
            </p:txBody>
          </p:sp>
          <p:sp>
            <p:nvSpPr>
              <p:cNvPr id="8" name="TextBox 7"/>
              <p:cNvSpPr txBox="1"/>
              <p:nvPr/>
            </p:nvSpPr>
            <p:spPr>
              <a:xfrm>
                <a:off x="4463092" y="3968751"/>
                <a:ext cx="1086131" cy="646331"/>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dirty="0">
                    <a:solidFill>
                      <a:schemeClr val="tx1"/>
                    </a:solidFill>
                  </a:rPr>
                  <a:t>Research </a:t>
                </a:r>
              </a:p>
              <a:p>
                <a:pPr algn="ctr">
                  <a:defRPr/>
                </a:pPr>
                <a:r>
                  <a:rPr lang="en-US" dirty="0">
                    <a:solidFill>
                      <a:schemeClr val="tx1"/>
                    </a:solidFill>
                  </a:rPr>
                  <a:t>Design</a:t>
                </a:r>
              </a:p>
            </p:txBody>
          </p:sp>
          <p:grpSp>
            <p:nvGrpSpPr>
              <p:cNvPr id="5129" name="TextBox 15"/>
              <p:cNvGrpSpPr>
                <a:grpSpLocks/>
              </p:cNvGrpSpPr>
              <p:nvPr/>
            </p:nvGrpSpPr>
            <p:grpSpPr bwMode="auto">
              <a:xfrm>
                <a:off x="2106587" y="1579563"/>
                <a:ext cx="1289050" cy="1355725"/>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58" name="Text Box 31"/>
                <p:cNvSpPr txBox="1">
                  <a:spLocks noChangeArrowheads="1"/>
                </p:cNvSpPr>
                <p:nvPr/>
              </p:nvSpPr>
              <p:spPr bwMode="auto">
                <a:xfrm>
                  <a:off x="46" y="1296"/>
                  <a:ext cx="82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800" dirty="0">
                      <a:solidFill>
                        <a:srgbClr val="FFFFFF"/>
                      </a:solidFill>
                      <a:latin typeface="Tw Cen MT" pitchFamily="34" charset="0"/>
                    </a:rPr>
                    <a:t>Data</a:t>
                  </a:r>
                </a:p>
                <a:p>
                  <a:pPr algn="ctr" eaLnBrk="1" hangingPunct="1">
                    <a:spcBef>
                      <a:spcPct val="0"/>
                    </a:spcBef>
                    <a:buFontTx/>
                    <a:buNone/>
                  </a:pPr>
                  <a:r>
                    <a:rPr lang="en-US" altLang="en-US" sz="1800" dirty="0">
                      <a:solidFill>
                        <a:srgbClr val="FFFFFF"/>
                      </a:solidFill>
                      <a:latin typeface="Tw Cen MT" pitchFamily="34" charset="0"/>
                    </a:rPr>
                    <a:t>Gathering</a:t>
                  </a:r>
                </a:p>
              </p:txBody>
            </p:sp>
          </p:grpSp>
          <p:sp>
            <p:nvSpPr>
              <p:cNvPr id="18" name="Right Arrow 17"/>
              <p:cNvSpPr/>
              <p:nvPr/>
            </p:nvSpPr>
            <p:spPr>
              <a:xfrm>
                <a:off x="3359125" y="2103437"/>
                <a:ext cx="652462"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19" name="Right Arrow 18"/>
              <p:cNvSpPr/>
              <p:nvPr/>
            </p:nvSpPr>
            <p:spPr>
              <a:xfrm>
                <a:off x="7859688" y="2168526"/>
                <a:ext cx="390525" cy="777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2" name="Right Arrow 19"/>
              <p:cNvSpPr>
                <a:spLocks noChangeArrowheads="1"/>
              </p:cNvSpPr>
              <p:nvPr/>
            </p:nvSpPr>
            <p:spPr bwMode="auto">
              <a:xfrm rot="5400000">
                <a:off x="8132899" y="3085763"/>
                <a:ext cx="1087436" cy="45719"/>
              </a:xfrm>
              <a:prstGeom prst="rightArrow">
                <a:avLst>
                  <a:gd name="adj1" fmla="val 50000"/>
                  <a:gd name="adj2" fmla="val 60788"/>
                </a:avLst>
              </a:prstGeom>
              <a:solidFill>
                <a:srgbClr val="FF0000"/>
              </a:solidFill>
              <a:ln w="19050" algn="ctr">
                <a:solidFill>
                  <a:srgbClr val="FF0000"/>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sp>
            <p:nvSpPr>
              <p:cNvPr id="21" name="Right Arrow 20"/>
              <p:cNvSpPr/>
              <p:nvPr/>
            </p:nvSpPr>
            <p:spPr>
              <a:xfrm>
                <a:off x="5459387" y="2112962"/>
                <a:ext cx="260350"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3" name="Left Arrow 22"/>
              <p:cNvSpPr/>
              <p:nvPr/>
            </p:nvSpPr>
            <p:spPr>
              <a:xfrm>
                <a:off x="7310413" y="4124326"/>
                <a:ext cx="149224" cy="16600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4" name="TextBox 23"/>
              <p:cNvSpPr txBox="1"/>
              <p:nvPr/>
            </p:nvSpPr>
            <p:spPr>
              <a:xfrm>
                <a:off x="2564559" y="3874205"/>
                <a:ext cx="1112805" cy="923330"/>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b="1" dirty="0">
                    <a:solidFill>
                      <a:srgbClr val="FFFF00"/>
                    </a:solidFill>
                  </a:rPr>
                  <a:t>Analysis</a:t>
                </a:r>
              </a:p>
              <a:p>
                <a:pPr>
                  <a:defRPr/>
                </a:pPr>
                <a:r>
                  <a:rPr lang="en-US" b="1" dirty="0">
                    <a:solidFill>
                      <a:srgbClr val="FFFF00"/>
                    </a:solidFill>
                  </a:rPr>
                  <a:t>And</a:t>
                </a:r>
              </a:p>
              <a:p>
                <a:pPr>
                  <a:defRPr/>
                </a:pPr>
                <a:r>
                  <a:rPr lang="en-US" b="1" dirty="0">
                    <a:solidFill>
                      <a:srgbClr val="FFFF00"/>
                    </a:solidFill>
                  </a:rPr>
                  <a:t>findings</a:t>
                </a:r>
              </a:p>
            </p:txBody>
          </p:sp>
          <p:sp>
            <p:nvSpPr>
              <p:cNvPr id="25" name="Left Arrow 24"/>
              <p:cNvSpPr/>
              <p:nvPr/>
            </p:nvSpPr>
            <p:spPr>
              <a:xfrm>
                <a:off x="5560988" y="4202112"/>
                <a:ext cx="390525" cy="777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7" name="Left Arrow 25"/>
              <p:cNvSpPr>
                <a:spLocks noChangeArrowheads="1"/>
              </p:cNvSpPr>
              <p:nvPr/>
            </p:nvSpPr>
            <p:spPr bwMode="auto">
              <a:xfrm flipV="1">
                <a:off x="3708375" y="4202113"/>
                <a:ext cx="715962" cy="155575"/>
              </a:xfrm>
              <a:prstGeom prst="leftArrow">
                <a:avLst>
                  <a:gd name="adj1" fmla="val 50000"/>
                  <a:gd name="adj2" fmla="val 41844"/>
                </a:avLst>
              </a:prstGeom>
              <a:solidFill>
                <a:srgbClr val="FF0000"/>
              </a:solidFill>
              <a:ln w="19050" algn="ctr">
                <a:solidFill>
                  <a:srgbClr val="FF0000"/>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cxnSp>
            <p:nvCxnSpPr>
              <p:cNvPr id="38" name="Straight Connector 37"/>
              <p:cNvCxnSpPr/>
              <p:nvPr/>
            </p:nvCxnSpPr>
            <p:spPr>
              <a:xfrm>
                <a:off x="3287688" y="4979987"/>
                <a:ext cx="475932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1321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13350" y="5135563"/>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230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29538" y="5097463"/>
                <a:ext cx="233362"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3" idx="0"/>
              </p:cNvCxnSpPr>
              <p:nvPr/>
            </p:nvCxnSpPr>
            <p:spPr>
              <a:xfrm rot="5400000" flipH="1" flipV="1">
                <a:off x="6198766" y="3136503"/>
                <a:ext cx="1216024" cy="394495"/>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p:cNvCxnSpPr>
              <p:nvPr/>
            </p:nvCxnSpPr>
            <p:spPr>
              <a:xfrm rot="16200000" flipV="1">
                <a:off x="5126809" y="2764633"/>
                <a:ext cx="1163635" cy="930274"/>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14713" y="3192463"/>
                <a:ext cx="3846513" cy="620713"/>
              </a:xfrm>
              <a:prstGeom prst="bentConnector3">
                <a:avLst>
                  <a:gd name="adj1" fmla="val 55729"/>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27069" y="2959894"/>
                <a:ext cx="466725" cy="1588"/>
              </a:xfrm>
              <a:prstGeom prst="straightConnector1">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14150" y="5313362"/>
                <a:ext cx="883575" cy="369332"/>
              </a:xfrm>
              <a:prstGeom prst="rect">
                <a:avLst/>
              </a:prstGeom>
              <a:solidFill>
                <a:schemeClr val="accent5">
                  <a:lumMod val="50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Method</a:t>
                </a:r>
              </a:p>
            </p:txBody>
          </p:sp>
          <p:sp>
            <p:nvSpPr>
              <p:cNvPr id="5151" name="TextBox 7"/>
              <p:cNvSpPr txBox="1">
                <a:spLocks noChangeArrowheads="1"/>
              </p:cNvSpPr>
              <p:nvPr/>
            </p:nvSpPr>
            <p:spPr bwMode="auto">
              <a:xfrm>
                <a:off x="3835445" y="5313362"/>
                <a:ext cx="1101584" cy="369332"/>
              </a:xfrm>
              <a:prstGeom prst="rect">
                <a:avLst/>
              </a:prstGeom>
              <a:solidFill>
                <a:schemeClr val="accent5">
                  <a:lumMod val="50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Sampling </a:t>
                </a:r>
              </a:p>
            </p:txBody>
          </p:sp>
          <p:sp>
            <p:nvSpPr>
              <p:cNvPr id="5152" name="TextBox 7"/>
              <p:cNvSpPr txBox="1">
                <a:spLocks noChangeArrowheads="1"/>
              </p:cNvSpPr>
              <p:nvPr/>
            </p:nvSpPr>
            <p:spPr bwMode="auto">
              <a:xfrm>
                <a:off x="5002188" y="5313362"/>
                <a:ext cx="1171575" cy="660400"/>
              </a:xfrm>
              <a:prstGeom prst="rect">
                <a:avLst/>
              </a:prstGeom>
              <a:solidFill>
                <a:schemeClr val="accent5">
                  <a:lumMod val="50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Unit of analysis </a:t>
                </a:r>
              </a:p>
            </p:txBody>
          </p:sp>
          <p:sp>
            <p:nvSpPr>
              <p:cNvPr id="5153" name="TextBox 7"/>
              <p:cNvSpPr txBox="1">
                <a:spLocks noChangeArrowheads="1"/>
              </p:cNvSpPr>
              <p:nvPr/>
            </p:nvSpPr>
            <p:spPr bwMode="auto">
              <a:xfrm>
                <a:off x="6221388" y="5313362"/>
                <a:ext cx="1171575" cy="935038"/>
              </a:xfrm>
              <a:prstGeom prst="rect">
                <a:avLst/>
              </a:prstGeom>
              <a:solidFill>
                <a:schemeClr val="accent5">
                  <a:lumMod val="50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Data collection method</a:t>
                </a:r>
              </a:p>
            </p:txBody>
          </p:sp>
          <p:sp>
            <p:nvSpPr>
              <p:cNvPr id="5154" name="TextBox 7"/>
              <p:cNvSpPr txBox="1">
                <a:spLocks noChangeArrowheads="1"/>
              </p:cNvSpPr>
              <p:nvPr/>
            </p:nvSpPr>
            <p:spPr bwMode="auto">
              <a:xfrm>
                <a:off x="7440587" y="5313362"/>
                <a:ext cx="1524000" cy="660400"/>
              </a:xfrm>
              <a:prstGeom prst="rect">
                <a:avLst/>
              </a:prstGeom>
              <a:solidFill>
                <a:schemeClr val="accent5">
                  <a:lumMod val="50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Development of hypothesis</a:t>
                </a:r>
              </a:p>
            </p:txBody>
          </p:sp>
          <p:sp>
            <p:nvSpPr>
              <p:cNvPr id="13" name="TextBox 7"/>
              <p:cNvSpPr txBox="1"/>
              <p:nvPr/>
            </p:nvSpPr>
            <p:spPr>
              <a:xfrm>
                <a:off x="5921350" y="3941762"/>
                <a:ext cx="1376362" cy="660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dirty="0">
                    <a:solidFill>
                      <a:schemeClr val="tx1"/>
                    </a:solidFill>
                    <a:latin typeface="Tw Cen MT" pitchFamily="34" charset="0"/>
                  </a:rPr>
                  <a:t>Hypothesis </a:t>
                </a:r>
              </a:p>
              <a:p>
                <a:pPr algn="ctr" eaLnBrk="1" hangingPunct="1">
                  <a:defRPr/>
                </a:pPr>
                <a:r>
                  <a:rPr lang="en-US" dirty="0">
                    <a:solidFill>
                      <a:schemeClr val="tx1"/>
                    </a:solidFill>
                    <a:latin typeface="Tw Cen MT" pitchFamily="34" charset="0"/>
                  </a:rPr>
                  <a:t>development</a:t>
                </a:r>
              </a:p>
            </p:txBody>
          </p:sp>
          <p:sp>
            <p:nvSpPr>
              <p:cNvPr id="5156" name="TextBox 5"/>
              <p:cNvSpPr txBox="1">
                <a:spLocks noChangeArrowheads="1"/>
              </p:cNvSpPr>
              <p:nvPr/>
            </p:nvSpPr>
            <p:spPr bwMode="auto">
              <a:xfrm>
                <a:off x="3173387" y="3000468"/>
                <a:ext cx="2438400" cy="830997"/>
              </a:xfrm>
              <a:prstGeom prst="rect">
                <a:avLst/>
              </a:prstGeom>
              <a:solidFill>
                <a:srgbClr val="FF0000"/>
              </a:solidFill>
              <a:ln w="19050" algn="ctr">
                <a:solidFill>
                  <a:srgbClr val="A25C32"/>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dirty="0">
                    <a:solidFill>
                      <a:schemeClr val="bg1"/>
                    </a:solidFill>
                    <a:latin typeface="Calibri" panose="020F0502020204030204" pitchFamily="34" charset="0"/>
                    <a:cs typeface="Calibri" panose="020F0502020204030204" pitchFamily="34" charset="0"/>
                  </a:rPr>
                  <a:t>What are the symptoms or</a:t>
                </a:r>
              </a:p>
              <a:p>
                <a:pPr>
                  <a:spcBef>
                    <a:spcPct val="0"/>
                  </a:spcBef>
                  <a:buFontTx/>
                  <a:buNone/>
                </a:pPr>
                <a:r>
                  <a:rPr lang="en-US" altLang="en-US" sz="1600" b="1" dirty="0">
                    <a:solidFill>
                      <a:schemeClr val="bg1"/>
                    </a:solidFill>
                    <a:latin typeface="Calibri" panose="020F0502020204030204" pitchFamily="34" charset="0"/>
                    <a:cs typeface="Calibri" panose="020F0502020204030204" pitchFamily="34" charset="0"/>
                  </a:rPr>
                  <a:t>indicators</a:t>
                </a:r>
              </a:p>
              <a:p>
                <a:pPr algn="ctr" eaLnBrk="1" hangingPunct="1">
                  <a:spcBef>
                    <a:spcPct val="0"/>
                  </a:spcBef>
                  <a:buFontTx/>
                  <a:buNone/>
                </a:pPr>
                <a:endParaRPr lang="en-US" altLang="en-US" sz="1600" b="1" dirty="0">
                  <a:solidFill>
                    <a:schemeClr val="bg1"/>
                  </a:solidFill>
                  <a:latin typeface="Calibri" panose="020F0502020204030204" pitchFamily="34" charset="0"/>
                  <a:cs typeface="Calibri" panose="020F0502020204030204" pitchFamily="34" charset="0"/>
                </a:endParaRPr>
              </a:p>
            </p:txBody>
          </p:sp>
        </p:grpSp>
      </p:grpSp>
      <p:cxnSp>
        <p:nvCxnSpPr>
          <p:cNvPr id="41" name="Straight Arrow Connector 40">
            <a:extLst>
              <a:ext uri="{FF2B5EF4-FFF2-40B4-BE49-F238E27FC236}">
                <a16:creationId xmlns:a16="http://schemas.microsoft.com/office/drawing/2014/main" id="{562AAB99-6E8F-47BC-8D8F-7155E6E8F017}"/>
              </a:ext>
            </a:extLst>
          </p:cNvPr>
          <p:cNvCxnSpPr/>
          <p:nvPr/>
        </p:nvCxnSpPr>
        <p:spPr>
          <a:xfrm rot="5400000">
            <a:off x="4181724" y="4764606"/>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0A7E7685-F824-4141-BFC8-2339992FAAA9}"/>
              </a:ext>
            </a:extLst>
          </p:cNvPr>
          <p:cNvSpPr/>
          <p:nvPr/>
        </p:nvSpPr>
        <p:spPr>
          <a:xfrm>
            <a:off x="7259487" y="2643759"/>
            <a:ext cx="3020423" cy="218360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F6086F8-BE17-4047-9E47-09D65B706B45}"/>
              </a:ext>
            </a:extLst>
          </p:cNvPr>
          <p:cNvSpPr/>
          <p:nvPr/>
        </p:nvSpPr>
        <p:spPr>
          <a:xfrm>
            <a:off x="5621604" y="3394268"/>
            <a:ext cx="1631941" cy="102045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FBA7608-B6DC-42F8-B6EB-8926421AF52A}"/>
              </a:ext>
            </a:extLst>
          </p:cNvPr>
          <p:cNvSpPr/>
          <p:nvPr/>
        </p:nvSpPr>
        <p:spPr>
          <a:xfrm>
            <a:off x="3946575" y="3422681"/>
            <a:ext cx="1631941" cy="102045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AC80314-4E2F-43BD-B1FD-C395143CF0D0}"/>
              </a:ext>
            </a:extLst>
          </p:cNvPr>
          <p:cNvSpPr/>
          <p:nvPr/>
        </p:nvSpPr>
        <p:spPr>
          <a:xfrm>
            <a:off x="2164424" y="3301994"/>
            <a:ext cx="1545816" cy="128491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328253-D3AA-4921-BB4A-7F9574011A3E}"/>
              </a:ext>
            </a:extLst>
          </p:cNvPr>
          <p:cNvSpPr txBox="1"/>
          <p:nvPr/>
        </p:nvSpPr>
        <p:spPr>
          <a:xfrm>
            <a:off x="10212466" y="2655663"/>
            <a:ext cx="1902373" cy="707886"/>
          </a:xfrm>
          <a:prstGeom prst="rect">
            <a:avLst/>
          </a:prstGeom>
          <a:noFill/>
        </p:spPr>
        <p:txBody>
          <a:bodyPr wrap="square" rtlCol="0">
            <a:spAutoFit/>
          </a:bodyPr>
          <a:lstStyle/>
          <a:p>
            <a:r>
              <a:rPr lang="en-US" sz="2000" b="1" dirty="0">
                <a:solidFill>
                  <a:srgbClr val="FFFF00"/>
                </a:solidFill>
              </a:rPr>
              <a:t>Qualitative vs Quantitative</a:t>
            </a:r>
          </a:p>
        </p:txBody>
      </p:sp>
    </p:spTree>
    <p:extLst>
      <p:ext uri="{BB962C8B-B14F-4D97-AF65-F5344CB8AC3E}">
        <p14:creationId xmlns:p14="http://schemas.microsoft.com/office/powerpoint/2010/main" val="342512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39" descr="pie chart">
            <a:extLst>
              <a:ext uri="{FF2B5EF4-FFF2-40B4-BE49-F238E27FC236}">
                <a16:creationId xmlns:a16="http://schemas.microsoft.com/office/drawing/2014/main" id="{8A33ECD3-83D1-4549-8A21-BECF77D5F920}"/>
              </a:ext>
            </a:extLst>
          </p:cNvPr>
          <p:cNvGraphicFramePr>
            <a:graphicFrameLocks noGrp="1"/>
          </p:cNvGraphicFramePr>
          <p:nvPr>
            <p:ph idx="14"/>
          </p:nvPr>
        </p:nvGraphicFramePr>
        <p:xfrm>
          <a:off x="6248402" y="2317750"/>
          <a:ext cx="2378075" cy="3540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3" name="Content Placeholder 42" descr="pie chart">
            <a:extLst>
              <a:ext uri="{FF2B5EF4-FFF2-40B4-BE49-F238E27FC236}">
                <a16:creationId xmlns:a16="http://schemas.microsoft.com/office/drawing/2014/main" id="{1C713805-46DB-4FFF-9938-3DFB7986DD7B}"/>
              </a:ext>
            </a:extLst>
          </p:cNvPr>
          <p:cNvGraphicFramePr>
            <a:graphicFrameLocks noGrp="1"/>
          </p:cNvGraphicFramePr>
          <p:nvPr>
            <p:ph idx="13"/>
          </p:nvPr>
        </p:nvGraphicFramePr>
        <p:xfrm>
          <a:off x="8943975" y="2317750"/>
          <a:ext cx="2378075" cy="3540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33" descr="pie chart">
            <a:extLst>
              <a:ext uri="{FF2B5EF4-FFF2-40B4-BE49-F238E27FC236}">
                <a16:creationId xmlns:a16="http://schemas.microsoft.com/office/drawing/2014/main" id="{32624516-9F20-481A-B516-DE105E77B7E5}"/>
              </a:ext>
            </a:extLst>
          </p:cNvPr>
          <p:cNvGraphicFramePr>
            <a:graphicFrameLocks noGrp="1"/>
          </p:cNvGraphicFramePr>
          <p:nvPr>
            <p:ph idx="1"/>
          </p:nvPr>
        </p:nvGraphicFramePr>
        <p:xfrm>
          <a:off x="869950" y="2330687"/>
          <a:ext cx="2378075" cy="35401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ontent Placeholder 36" descr="pie chart">
            <a:extLst>
              <a:ext uri="{FF2B5EF4-FFF2-40B4-BE49-F238E27FC236}">
                <a16:creationId xmlns:a16="http://schemas.microsoft.com/office/drawing/2014/main" id="{F3F9303C-A758-48FE-A3B3-1B85E21FC976}"/>
              </a:ext>
            </a:extLst>
          </p:cNvPr>
          <p:cNvGraphicFramePr>
            <a:graphicFrameLocks noGrp="1"/>
          </p:cNvGraphicFramePr>
          <p:nvPr>
            <p:ph idx="15"/>
          </p:nvPr>
        </p:nvGraphicFramePr>
        <p:xfrm>
          <a:off x="3565525" y="2317750"/>
          <a:ext cx="2378075" cy="3540125"/>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D83DFDAC-D38C-40BF-B8F2-C018A01D63C0}"/>
              </a:ext>
            </a:extLst>
          </p:cNvPr>
          <p:cNvPicPr>
            <a:picLocks noChangeAspect="1"/>
          </p:cNvPicPr>
          <p:nvPr/>
        </p:nvPicPr>
        <p:blipFill rotWithShape="1">
          <a:blip r:embed="rId6"/>
          <a:srcRect l="10435" r="7136"/>
          <a:stretch/>
        </p:blipFill>
        <p:spPr>
          <a:xfrm>
            <a:off x="0" y="0"/>
            <a:ext cx="12192000" cy="6857999"/>
          </a:xfrm>
          <a:prstGeom prst="rect">
            <a:avLst/>
          </a:prstGeom>
        </p:spPr>
      </p:pic>
      <p:sp>
        <p:nvSpPr>
          <p:cNvPr id="10" name="TextBox 9">
            <a:extLst>
              <a:ext uri="{FF2B5EF4-FFF2-40B4-BE49-F238E27FC236}">
                <a16:creationId xmlns:a16="http://schemas.microsoft.com/office/drawing/2014/main" id="{D39AD6C9-62DD-4441-AD8F-647B4571EB1B}"/>
              </a:ext>
            </a:extLst>
          </p:cNvPr>
          <p:cNvSpPr txBox="1"/>
          <p:nvPr/>
        </p:nvSpPr>
        <p:spPr>
          <a:xfrm>
            <a:off x="236472" y="111263"/>
            <a:ext cx="5936974" cy="2062103"/>
          </a:xfrm>
          <a:prstGeom prst="rect">
            <a:avLst/>
          </a:prstGeom>
          <a:noFill/>
        </p:spPr>
        <p:txBody>
          <a:bodyPr wrap="square">
            <a:spAutoFit/>
          </a:bodyPr>
          <a:lstStyle/>
          <a:p>
            <a:pPr marL="538163" lvl="1" indent="-363538">
              <a:buClr>
                <a:srgbClr val="FFFF00"/>
              </a:buClr>
            </a:pPr>
            <a:r>
              <a:rPr lang="en-US" altLang="en-US" sz="3200" b="1" dirty="0">
                <a:solidFill>
                  <a:srgbClr val="FF0000"/>
                </a:solidFill>
              </a:rPr>
              <a:t>Reliability</a:t>
            </a:r>
          </a:p>
          <a:p>
            <a:pPr marL="517525" lvl="2" indent="-288925">
              <a:buClr>
                <a:srgbClr val="FF0000"/>
              </a:buClr>
              <a:buFont typeface="Arial" panose="020B0604020202020204" pitchFamily="34" charset="0"/>
              <a:buChar char="•"/>
            </a:pPr>
            <a:r>
              <a:rPr lang="en-US" altLang="en-US" sz="2400" b="1" dirty="0">
                <a:solidFill>
                  <a:srgbClr val="FFFF00"/>
                </a:solidFill>
              </a:rPr>
              <a:t>How consistent it is given the same conditions</a:t>
            </a:r>
          </a:p>
          <a:p>
            <a:pPr marL="511175" lvl="2" indent="-342900">
              <a:buClr>
                <a:srgbClr val="FF0000"/>
              </a:buClr>
              <a:buFont typeface="Arial" panose="020B0604020202020204" pitchFamily="34" charset="0"/>
              <a:buChar char="•"/>
            </a:pPr>
            <a:r>
              <a:rPr lang="en-US" altLang="zh-TW" sz="2400" b="1" dirty="0">
                <a:solidFill>
                  <a:srgbClr val="FFFF00"/>
                </a:solidFill>
              </a:rPr>
              <a:t>Consistency, stability, or repeatability</a:t>
            </a:r>
            <a:endParaRPr lang="en-US" altLang="en-US" sz="2400" b="1" dirty="0">
              <a:solidFill>
                <a:srgbClr val="FFFF00"/>
              </a:solidFill>
            </a:endParaRPr>
          </a:p>
        </p:txBody>
      </p:sp>
      <p:sp>
        <p:nvSpPr>
          <p:cNvPr id="11" name="TextBox 10">
            <a:extLst>
              <a:ext uri="{FF2B5EF4-FFF2-40B4-BE49-F238E27FC236}">
                <a16:creationId xmlns:a16="http://schemas.microsoft.com/office/drawing/2014/main" id="{9815A47F-E8D8-41C7-B2C5-384F817BB49F}"/>
              </a:ext>
            </a:extLst>
          </p:cNvPr>
          <p:cNvSpPr txBox="1"/>
          <p:nvPr/>
        </p:nvSpPr>
        <p:spPr>
          <a:xfrm>
            <a:off x="221011" y="2173366"/>
            <a:ext cx="5868642" cy="2062103"/>
          </a:xfrm>
          <a:prstGeom prst="rect">
            <a:avLst/>
          </a:prstGeom>
          <a:noFill/>
        </p:spPr>
        <p:txBody>
          <a:bodyPr wrap="square">
            <a:spAutoFit/>
          </a:bodyPr>
          <a:lstStyle/>
          <a:p>
            <a:pPr marL="538163" lvl="1" indent="-363538">
              <a:buClr>
                <a:srgbClr val="FFFF00"/>
              </a:buClr>
            </a:pPr>
            <a:r>
              <a:rPr lang="en-US" altLang="en-US" sz="3200" b="1" dirty="0">
                <a:solidFill>
                  <a:srgbClr val="FF0000"/>
                </a:solidFill>
              </a:rPr>
              <a:t>Validity</a:t>
            </a:r>
          </a:p>
          <a:p>
            <a:pPr marL="511175" lvl="2" indent="-342900">
              <a:buClr>
                <a:srgbClr val="FF0000"/>
              </a:buClr>
              <a:buFont typeface="Arial" panose="020B0604020202020204" pitchFamily="34" charset="0"/>
              <a:buChar char="•"/>
            </a:pPr>
            <a:r>
              <a:rPr lang="en-US" altLang="en-US" sz="2400" b="1" dirty="0">
                <a:solidFill>
                  <a:schemeClr val="bg1"/>
                </a:solidFill>
              </a:rPr>
              <a:t>If it measures what it is supposed to and how accurate it is</a:t>
            </a:r>
          </a:p>
          <a:p>
            <a:pPr marL="511175" lvl="2" indent="-342900">
              <a:buClr>
                <a:srgbClr val="FF0000"/>
              </a:buClr>
              <a:buFont typeface="Arial" panose="020B0604020202020204" pitchFamily="34" charset="0"/>
              <a:buChar char="•"/>
            </a:pPr>
            <a:r>
              <a:rPr lang="en-US" altLang="zh-TW" sz="2400" b="1" dirty="0">
                <a:solidFill>
                  <a:schemeClr val="bg1"/>
                </a:solidFill>
              </a:rPr>
              <a:t>The correctness or truthfulness of an inference</a:t>
            </a:r>
          </a:p>
        </p:txBody>
      </p:sp>
    </p:spTree>
    <p:extLst>
      <p:ext uri="{BB962C8B-B14F-4D97-AF65-F5344CB8AC3E}">
        <p14:creationId xmlns:p14="http://schemas.microsoft.com/office/powerpoint/2010/main" val="123801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C183D7F6-B498-43B3-948B-1728B52AA6E4}">
                <adec:decorative xmlns:adec="http://schemas.microsoft.com/office/drawing/2017/decorative" val="1"/>
              </a:ext>
            </a:extLst>
          </p:cNvPr>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21</a:t>
            </a:fld>
            <a:endParaRPr lang="en-US" sz="1000" dirty="0">
              <a:solidFill>
                <a:schemeClr val="bg1">
                  <a:alpha val="50000"/>
                </a:schemeClr>
              </a:solidFill>
            </a:endParaRPr>
          </a:p>
        </p:txBody>
      </p:sp>
      <p:sp>
        <p:nvSpPr>
          <p:cNvPr id="19" name="TextBox 18">
            <a:extLst>
              <a:ext uri="{FF2B5EF4-FFF2-40B4-BE49-F238E27FC236}">
                <a16:creationId xmlns:a16="http://schemas.microsoft.com/office/drawing/2014/main" id="{B8374CC0-3E2C-41D8-AE87-0236401CBA6A}"/>
              </a:ext>
            </a:extLst>
          </p:cNvPr>
          <p:cNvSpPr txBox="1"/>
          <p:nvPr/>
        </p:nvSpPr>
        <p:spPr>
          <a:xfrm>
            <a:off x="397565" y="2385391"/>
            <a:ext cx="6399509" cy="1569660"/>
          </a:xfrm>
          <a:prstGeom prst="rect">
            <a:avLst/>
          </a:prstGeom>
          <a:noFill/>
        </p:spPr>
        <p:txBody>
          <a:bodyPr wrap="none" rtlCol="0">
            <a:spAutoFit/>
          </a:bodyPr>
          <a:lstStyle/>
          <a:p>
            <a:r>
              <a:rPr lang="en-US" sz="4800" b="1" dirty="0" err="1">
                <a:latin typeface="Vivaldi" panose="03020602050506090804" pitchFamily="66" charset="0"/>
              </a:rPr>
              <a:t>Sekian</a:t>
            </a:r>
            <a:r>
              <a:rPr lang="en-US" sz="4800" b="1" dirty="0">
                <a:latin typeface="Vivaldi" panose="03020602050506090804" pitchFamily="66" charset="0"/>
              </a:rPr>
              <a:t> dan </a:t>
            </a:r>
            <a:r>
              <a:rPr lang="en-US" sz="4800" b="1" dirty="0" err="1">
                <a:latin typeface="Vivaldi" panose="03020602050506090804" pitchFamily="66" charset="0"/>
              </a:rPr>
              <a:t>Terima</a:t>
            </a:r>
            <a:r>
              <a:rPr lang="en-US" sz="4800" b="1" dirty="0">
                <a:latin typeface="Vivaldi" panose="03020602050506090804" pitchFamily="66" charset="0"/>
              </a:rPr>
              <a:t> Kasih, </a:t>
            </a:r>
          </a:p>
          <a:p>
            <a:r>
              <a:rPr lang="en-US" sz="4800" b="1" dirty="0" err="1">
                <a:latin typeface="Vivaldi" panose="03020602050506090804" pitchFamily="66" charset="0"/>
              </a:rPr>
              <a:t>Semoga</a:t>
            </a:r>
            <a:r>
              <a:rPr lang="en-US" sz="4800" b="1" dirty="0">
                <a:latin typeface="Vivaldi" panose="03020602050506090804" pitchFamily="66" charset="0"/>
              </a:rPr>
              <a:t> </a:t>
            </a:r>
            <a:r>
              <a:rPr lang="en-US" sz="4800" b="1" dirty="0" err="1">
                <a:latin typeface="Vivaldi" panose="03020602050506090804" pitchFamily="66" charset="0"/>
              </a:rPr>
              <a:t>Bermanfaat</a:t>
            </a:r>
            <a:endParaRPr lang="en-US" sz="4800" b="1" dirty="0">
              <a:latin typeface="Vivaldi" panose="03020602050506090804" pitchFamily="66" charset="0"/>
            </a:endParaRPr>
          </a:p>
        </p:txBody>
      </p:sp>
      <p:pic>
        <p:nvPicPr>
          <p:cNvPr id="7" name="Picture Placeholder 6">
            <a:extLst>
              <a:ext uri="{FF2B5EF4-FFF2-40B4-BE49-F238E27FC236}">
                <a16:creationId xmlns:a16="http://schemas.microsoft.com/office/drawing/2014/main" id="{20ADB149-5CF4-44F7-B8EA-B4A18CF359D5}"/>
              </a:ext>
            </a:extLst>
          </p:cNvPr>
          <p:cNvPicPr>
            <a:picLocks noGrp="1" noChangeAspect="1"/>
          </p:cNvPicPr>
          <p:nvPr>
            <p:ph type="pic" idx="1"/>
          </p:nvPr>
        </p:nvPicPr>
        <p:blipFill>
          <a:blip r:embed="rId2"/>
          <a:srcRect l="13082" r="13082"/>
          <a:stretch>
            <a:fillRect/>
          </a:stretch>
        </p:blipFill>
        <p:spPr>
          <a:xfrm>
            <a:off x="5665304" y="0"/>
            <a:ext cx="6526695" cy="6857999"/>
          </a:xfrm>
        </p:spPr>
      </p:pic>
    </p:spTree>
    <p:extLst>
      <p:ext uri="{BB962C8B-B14F-4D97-AF65-F5344CB8AC3E}">
        <p14:creationId xmlns:p14="http://schemas.microsoft.com/office/powerpoint/2010/main" val="413823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hoto of business man writing in journal&#10;">
            <a:extLst>
              <a:ext uri="{FF2B5EF4-FFF2-40B4-BE49-F238E27FC236}">
                <a16:creationId xmlns:a16="http://schemas.microsoft.com/office/drawing/2014/main" id="{548A53BA-7AEE-4BAB-A2AA-9234417FE05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1524" y="-76200"/>
            <a:ext cx="12188952" cy="6858000"/>
          </a:xfrm>
        </p:spPr>
      </p:pic>
      <p:sp>
        <p:nvSpPr>
          <p:cNvPr id="2" name="Title 1">
            <a:extLst>
              <a:ext uri="{FF2B5EF4-FFF2-40B4-BE49-F238E27FC236}">
                <a16:creationId xmlns:a16="http://schemas.microsoft.com/office/drawing/2014/main" id="{CA98C48D-8FE7-491A-A6C7-72647C2A7837}"/>
              </a:ext>
            </a:extLst>
          </p:cNvPr>
          <p:cNvSpPr>
            <a:spLocks noGrp="1"/>
          </p:cNvSpPr>
          <p:nvPr>
            <p:ph type="title"/>
          </p:nvPr>
        </p:nvSpPr>
        <p:spPr>
          <a:xfrm>
            <a:off x="478251" y="685800"/>
            <a:ext cx="3959352" cy="5486400"/>
          </a:xfrm>
        </p:spPr>
        <p:txBody>
          <a:bodyPr>
            <a:normAutofit/>
          </a:bodyPr>
          <a:lstStyle/>
          <a:p>
            <a:r>
              <a:rPr lang="en-US" sz="2800" b="1" dirty="0"/>
              <a:t>Proses </a:t>
            </a:r>
            <a:r>
              <a:rPr lang="en-US" sz="2800" b="1" dirty="0" err="1"/>
              <a:t>Penelitian</a:t>
            </a:r>
            <a:endParaRPr lang="en-US" sz="4400" dirty="0">
              <a:solidFill>
                <a:srgbClr val="BF6734"/>
              </a:solidFill>
            </a:endParaRPr>
          </a:p>
        </p:txBody>
      </p:sp>
      <p:sp>
        <p:nvSpPr>
          <p:cNvPr id="14" name="Date Placeholder 13">
            <a:extLst>
              <a:ext uri="{FF2B5EF4-FFF2-40B4-BE49-F238E27FC236}">
                <a16:creationId xmlns:a16="http://schemas.microsoft.com/office/drawing/2014/main" id="{D4560A44-8560-4402-B256-97C3C43073CA}"/>
              </a:ext>
            </a:extLst>
          </p:cNvPr>
          <p:cNvSpPr>
            <a:spLocks noGrp="1"/>
          </p:cNvSpPr>
          <p:nvPr>
            <p:ph type="dt" sz="half" idx="10"/>
          </p:nvPr>
        </p:nvSpPr>
        <p:spPr>
          <a:xfrm>
            <a:off x="457200" y="6488702"/>
            <a:ext cx="2743200" cy="182880"/>
          </a:xfrm>
        </p:spPr>
        <p:txBody>
          <a:bodyPr/>
          <a:lstStyle/>
          <a:p>
            <a:r>
              <a:rPr lang="en-US" dirty="0"/>
              <a:t>20XX</a:t>
            </a:r>
          </a:p>
        </p:txBody>
      </p:sp>
      <p:sp>
        <p:nvSpPr>
          <p:cNvPr id="15" name="Footer Placeholder 14">
            <a:extLst>
              <a:ext uri="{FF2B5EF4-FFF2-40B4-BE49-F238E27FC236}">
                <a16:creationId xmlns:a16="http://schemas.microsoft.com/office/drawing/2014/main" id="{42913DD8-54E8-4C9C-93C6-831E0A162809}"/>
              </a:ext>
            </a:extLst>
          </p:cNvPr>
          <p:cNvSpPr>
            <a:spLocks noGrp="1"/>
          </p:cNvSpPr>
          <p:nvPr>
            <p:ph type="ftr" sz="quarter" idx="11"/>
          </p:nvPr>
        </p:nvSpPr>
        <p:spPr>
          <a:xfrm>
            <a:off x="4038600" y="6488702"/>
            <a:ext cx="4114800" cy="182880"/>
          </a:xfrm>
        </p:spPr>
        <p:txBody>
          <a:bodyPr/>
          <a:lstStyle/>
          <a:p>
            <a:r>
              <a:rPr lang="en-US" dirty="0"/>
              <a:t>CONFERENCE PRESENTATION</a:t>
            </a:r>
          </a:p>
        </p:txBody>
      </p:sp>
      <p:sp>
        <p:nvSpPr>
          <p:cNvPr id="17" name="Slide Number Placeholder 16">
            <a:extLst>
              <a:ext uri="{FF2B5EF4-FFF2-40B4-BE49-F238E27FC236}">
                <a16:creationId xmlns:a16="http://schemas.microsoft.com/office/drawing/2014/main" id="{4788973B-466C-4C76-B228-D9501EE73184}"/>
              </a:ext>
            </a:extLst>
          </p:cNvPr>
          <p:cNvSpPr>
            <a:spLocks noGrp="1"/>
          </p:cNvSpPr>
          <p:nvPr>
            <p:ph type="sldNum" sz="quarter" idx="12"/>
          </p:nvPr>
        </p:nvSpPr>
        <p:spPr>
          <a:xfrm>
            <a:off x="8997696" y="6488702"/>
            <a:ext cx="2743200" cy="182880"/>
          </a:xfrm>
        </p:spPr>
        <p:txBody>
          <a:bodyPr/>
          <a:lstStyle/>
          <a:p>
            <a:fld id="{B5CEABB6-07DC-46E8-9B57-56EC44A396E5}" type="slidenum">
              <a:rPr lang="en-US" smtClean="0"/>
              <a:pPr/>
              <a:t>3</a:t>
            </a:fld>
            <a:endParaRPr lang="en-US" dirty="0"/>
          </a:p>
        </p:txBody>
      </p:sp>
      <p:cxnSp>
        <p:nvCxnSpPr>
          <p:cNvPr id="9" name="Straight Connector 8">
            <a:extLst>
              <a:ext uri="{FF2B5EF4-FFF2-40B4-BE49-F238E27FC236}">
                <a16:creationId xmlns:a16="http://schemas.microsoft.com/office/drawing/2014/main" id="{E1DA684F-F04D-4BEA-9DE7-266132513CF7}"/>
              </a:ext>
              <a:ext uri="{C183D7F6-B498-43B3-948B-1728B52AA6E4}">
                <adec:decorative xmlns:adec="http://schemas.microsoft.com/office/drawing/2017/decorative" val="1"/>
              </a:ext>
            </a:extLst>
          </p:cNvPr>
          <p:cNvCxnSpPr>
            <a:cxnSpLocks/>
          </p:cNvCxnSpPr>
          <p:nvPr/>
        </p:nvCxnSpPr>
        <p:spPr>
          <a:xfrm>
            <a:off x="1005398" y="1874520"/>
            <a:ext cx="2860705"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3">
            <a:extLst>
              <a:ext uri="{FF2B5EF4-FFF2-40B4-BE49-F238E27FC236}">
                <a16:creationId xmlns:a16="http://schemas.microsoft.com/office/drawing/2014/main" id="{982B4DF8-D0F5-4318-9AE2-3F81A1EACD32}"/>
              </a:ext>
            </a:extLst>
          </p:cNvPr>
          <p:cNvSpPr txBox="1">
            <a:spLocks noChangeArrowheads="1"/>
          </p:cNvSpPr>
          <p:nvPr/>
        </p:nvSpPr>
        <p:spPr>
          <a:xfrm>
            <a:off x="5133560" y="620975"/>
            <a:ext cx="6957389" cy="745435"/>
          </a:xfrm>
          <a:prstGeom prst="rect">
            <a:avLst/>
          </a:prstGeom>
          <a:no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800" i="0" kern="1200" spc="-50" baseline="0">
                <a:solidFill>
                  <a:schemeClr val="tx1">
                    <a:lumMod val="85000"/>
                    <a:lumOff val="15000"/>
                  </a:schemeClr>
                </a:solidFill>
                <a:latin typeface="+mj-lt"/>
                <a:ea typeface="+mj-ea"/>
                <a:cs typeface="+mj-cs"/>
              </a:defRPr>
            </a:lvl1pPr>
          </a:lstStyle>
          <a:p>
            <a:pPr algn="ctr">
              <a:defRPr/>
            </a:pPr>
            <a:endParaRPr lang="en-US" b="1" dirty="0"/>
          </a:p>
        </p:txBody>
      </p:sp>
      <p:sp>
        <p:nvSpPr>
          <p:cNvPr id="19" name="Rectangle 2">
            <a:extLst>
              <a:ext uri="{FF2B5EF4-FFF2-40B4-BE49-F238E27FC236}">
                <a16:creationId xmlns:a16="http://schemas.microsoft.com/office/drawing/2014/main" id="{7E498F74-4F47-4A54-A081-13C9A1A3C5C5}"/>
              </a:ext>
            </a:extLst>
          </p:cNvPr>
          <p:cNvSpPr txBox="1">
            <a:spLocks noChangeArrowheads="1"/>
          </p:cNvSpPr>
          <p:nvPr/>
        </p:nvSpPr>
        <p:spPr>
          <a:xfrm>
            <a:off x="694082" y="2063585"/>
            <a:ext cx="3615159" cy="3828511"/>
          </a:xfrm>
          <a:prstGeom prst="rect">
            <a:avLst/>
          </a:prstGeom>
          <a:noFill/>
        </p:spPr>
        <p:txBody>
          <a:bodyPr vert="horz" lIns="0" tIns="45720" rIns="0" bIns="45720" rtlCol="0">
            <a:normAutofit fontScale="77500" lnSpcReduction="20000"/>
          </a:bodyPr>
          <a:lstStyle>
            <a:lvl1pPr marL="182880" indent="-182880" algn="l" defTabSz="914400" rtl="0" eaLnBrk="1" latinLnBrk="0" hangingPunct="1">
              <a:lnSpc>
                <a:spcPct val="100000"/>
              </a:lnSpc>
              <a:spcBef>
                <a:spcPts val="1200"/>
              </a:spcBef>
              <a:spcAft>
                <a:spcPts val="200"/>
              </a:spcAft>
              <a:buClr>
                <a:srgbClr val="C5AE76"/>
              </a:buClr>
              <a:buSzPct val="100000"/>
              <a:buFont typeface="Arial" panose="020B0604020202020204" pitchFamily="34" charset="0"/>
              <a:buChar char="•"/>
              <a:defRPr sz="20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100000"/>
              </a:lnSpc>
              <a:spcBef>
                <a:spcPts val="200"/>
              </a:spcBef>
              <a:spcAft>
                <a:spcPts val="400"/>
              </a:spcAft>
              <a:buClr>
                <a:srgbClr val="C5AE76"/>
              </a:buClr>
              <a:buFont typeface="Arial" panose="020B0604020202020204" pitchFamily="34" charset="0"/>
              <a:buChar char="•"/>
              <a:defRPr sz="1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100000"/>
              </a:lnSpc>
              <a:spcBef>
                <a:spcPts val="200"/>
              </a:spcBef>
              <a:spcAft>
                <a:spcPts val="400"/>
              </a:spcAft>
              <a:buClr>
                <a:srgbClr val="C5AE76"/>
              </a:buClr>
              <a:buFont typeface="Arial" panose="020B0604020202020204" pitchFamily="34" charset="0"/>
              <a:buChar char="•"/>
              <a:defRPr sz="1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100000"/>
              </a:lnSpc>
              <a:spcBef>
                <a:spcPts val="200"/>
              </a:spcBef>
              <a:spcAft>
                <a:spcPts val="400"/>
              </a:spcAft>
              <a:buClr>
                <a:srgbClr val="C5AE76"/>
              </a:buClr>
              <a:buFont typeface="Arial" panose="020B0604020202020204" pitchFamily="34" charset="0"/>
              <a:buChar char="•"/>
              <a:defRPr sz="14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100000"/>
              </a:lnSpc>
              <a:spcBef>
                <a:spcPts val="200"/>
              </a:spcBef>
              <a:spcAft>
                <a:spcPts val="400"/>
              </a:spcAft>
              <a:buClr>
                <a:srgbClr val="C5AE76"/>
              </a:buClr>
              <a:buFont typeface="Arial" panose="020B0604020202020204" pitchFamily="34" charset="0"/>
              <a:buChar char="•"/>
              <a:defRPr sz="14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90000"/>
              </a:lnSpc>
              <a:tabLst>
                <a:tab pos="3771900" algn="l"/>
              </a:tabLst>
              <a:defRPr/>
            </a:pPr>
            <a:r>
              <a:rPr lang="en-US" sz="1800" b="1" dirty="0" err="1">
                <a:solidFill>
                  <a:schemeClr val="tx1"/>
                </a:solidFill>
                <a:latin typeface="Verdana" pitchFamily="34" charset="0"/>
              </a:rPr>
              <a:t>Merumuskan</a:t>
            </a:r>
            <a:r>
              <a:rPr lang="en-US" sz="1800" b="1" dirty="0">
                <a:solidFill>
                  <a:schemeClr val="tx1"/>
                </a:solidFill>
                <a:latin typeface="Verdana" pitchFamily="34" charset="0"/>
              </a:rPr>
              <a:t> dan </a:t>
            </a:r>
            <a:r>
              <a:rPr lang="en-US" sz="1800" b="1" dirty="0" err="1">
                <a:solidFill>
                  <a:schemeClr val="tx1"/>
                </a:solidFill>
                <a:latin typeface="Verdana" pitchFamily="34" charset="0"/>
              </a:rPr>
              <a:t>mengidentifikasi</a:t>
            </a:r>
            <a:r>
              <a:rPr lang="en-US" sz="1800" b="1" dirty="0">
                <a:solidFill>
                  <a:schemeClr val="tx1"/>
                </a:solidFill>
                <a:latin typeface="Verdana" pitchFamily="34" charset="0"/>
              </a:rPr>
              <a:t> </a:t>
            </a:r>
            <a:r>
              <a:rPr lang="en-US" sz="1800" b="1" dirty="0" err="1">
                <a:solidFill>
                  <a:schemeClr val="tx1"/>
                </a:solidFill>
                <a:latin typeface="Verdana" pitchFamily="34" charset="0"/>
              </a:rPr>
              <a:t>masalah</a:t>
            </a:r>
            <a:endParaRPr lang="en-US" sz="1800" b="1" dirty="0">
              <a:solidFill>
                <a:schemeClr val="tx1"/>
              </a:solidFill>
              <a:latin typeface="Verdana" pitchFamily="34" charset="0"/>
            </a:endParaRPr>
          </a:p>
          <a:p>
            <a:pPr>
              <a:lnSpc>
                <a:spcPct val="90000"/>
              </a:lnSpc>
              <a:tabLst>
                <a:tab pos="3771900" algn="l"/>
              </a:tabLst>
              <a:defRPr/>
            </a:pPr>
            <a:r>
              <a:rPr lang="en-US" sz="1800" b="1" dirty="0" err="1">
                <a:solidFill>
                  <a:schemeClr val="tx1"/>
                </a:solidFill>
                <a:latin typeface="Verdana" pitchFamily="34" charset="0"/>
              </a:rPr>
              <a:t>Mengadakan</a:t>
            </a:r>
            <a:r>
              <a:rPr lang="en-US" sz="1800" b="1" dirty="0">
                <a:solidFill>
                  <a:schemeClr val="tx1"/>
                </a:solidFill>
                <a:latin typeface="Verdana" pitchFamily="34" charset="0"/>
              </a:rPr>
              <a:t> </a:t>
            </a:r>
            <a:r>
              <a:rPr lang="en-US" sz="1800" b="1" dirty="0" err="1">
                <a:solidFill>
                  <a:schemeClr val="tx1"/>
                </a:solidFill>
                <a:latin typeface="Verdana" pitchFamily="34" charset="0"/>
              </a:rPr>
              <a:t>studi</a:t>
            </a:r>
            <a:r>
              <a:rPr lang="en-US" sz="1800" b="1" dirty="0">
                <a:solidFill>
                  <a:schemeClr val="tx1"/>
                </a:solidFill>
                <a:latin typeface="Verdana" pitchFamily="34" charset="0"/>
              </a:rPr>
              <a:t> </a:t>
            </a:r>
            <a:r>
              <a:rPr lang="en-US" sz="1800" b="1" dirty="0" err="1">
                <a:solidFill>
                  <a:schemeClr val="tx1"/>
                </a:solidFill>
                <a:latin typeface="Verdana" pitchFamily="34" charset="0"/>
              </a:rPr>
              <a:t>kepustakaan</a:t>
            </a:r>
            <a:endParaRPr lang="en-US" sz="1800" b="1" dirty="0">
              <a:solidFill>
                <a:schemeClr val="tx1"/>
              </a:solidFill>
              <a:latin typeface="Verdana" pitchFamily="34" charset="0"/>
            </a:endParaRPr>
          </a:p>
          <a:p>
            <a:pPr>
              <a:lnSpc>
                <a:spcPct val="90000"/>
              </a:lnSpc>
              <a:tabLst>
                <a:tab pos="3771900" algn="l"/>
              </a:tabLst>
              <a:defRPr/>
            </a:pPr>
            <a:r>
              <a:rPr lang="en-US" sz="1800" b="1" dirty="0" err="1">
                <a:solidFill>
                  <a:srgbClr val="FF0000"/>
                </a:solidFill>
                <a:latin typeface="Verdana" pitchFamily="34" charset="0"/>
              </a:rPr>
              <a:t>Memformulasikan</a:t>
            </a:r>
            <a:r>
              <a:rPr lang="en-US" sz="1800" b="1" dirty="0">
                <a:solidFill>
                  <a:srgbClr val="FF0000"/>
                </a:solidFill>
                <a:latin typeface="Verdana" pitchFamily="34" charset="0"/>
              </a:rPr>
              <a:t> </a:t>
            </a:r>
            <a:r>
              <a:rPr lang="en-US" sz="1800" b="1" dirty="0" err="1">
                <a:solidFill>
                  <a:srgbClr val="FF0000"/>
                </a:solidFill>
                <a:latin typeface="Verdana" pitchFamily="34" charset="0"/>
              </a:rPr>
              <a:t>konsep</a:t>
            </a:r>
            <a:r>
              <a:rPr lang="en-US" sz="1800" b="1" dirty="0">
                <a:solidFill>
                  <a:srgbClr val="FF0000"/>
                </a:solidFill>
                <a:latin typeface="Verdana" pitchFamily="34" charset="0"/>
              </a:rPr>
              <a:t>, </a:t>
            </a:r>
            <a:r>
              <a:rPr lang="en-US" sz="1800" b="1" dirty="0" err="1">
                <a:solidFill>
                  <a:srgbClr val="FF0000"/>
                </a:solidFill>
                <a:latin typeface="Verdana" pitchFamily="34" charset="0"/>
              </a:rPr>
              <a:t>hipotesis</a:t>
            </a:r>
            <a:r>
              <a:rPr lang="en-US" sz="1800" b="1" dirty="0">
                <a:solidFill>
                  <a:srgbClr val="FF0000"/>
                </a:solidFill>
                <a:latin typeface="Verdana" pitchFamily="34" charset="0"/>
              </a:rPr>
              <a:t>, dan </a:t>
            </a:r>
            <a:r>
              <a:rPr lang="en-US" sz="1800" b="1" dirty="0" err="1">
                <a:solidFill>
                  <a:srgbClr val="FF0000"/>
                </a:solidFill>
                <a:latin typeface="Verdana" pitchFamily="34" charset="0"/>
              </a:rPr>
              <a:t>variabel</a:t>
            </a:r>
            <a:endParaRPr lang="en-US" sz="1800" b="1" dirty="0">
              <a:solidFill>
                <a:srgbClr val="FF0000"/>
              </a:solidFill>
              <a:latin typeface="Verdana" pitchFamily="34" charset="0"/>
            </a:endParaRPr>
          </a:p>
          <a:p>
            <a:pPr>
              <a:lnSpc>
                <a:spcPct val="90000"/>
              </a:lnSpc>
              <a:tabLst>
                <a:tab pos="3771900" algn="l"/>
              </a:tabLst>
              <a:defRPr/>
            </a:pPr>
            <a:r>
              <a:rPr lang="en-US" sz="1800" b="1" dirty="0" err="1">
                <a:solidFill>
                  <a:srgbClr val="00CC00"/>
                </a:solidFill>
                <a:latin typeface="Verdana" pitchFamily="34" charset="0"/>
              </a:rPr>
              <a:t>Menentukan</a:t>
            </a:r>
            <a:r>
              <a:rPr lang="en-US" sz="1800" b="1" dirty="0">
                <a:solidFill>
                  <a:srgbClr val="00CC00"/>
                </a:solidFill>
                <a:latin typeface="Verdana" pitchFamily="34" charset="0"/>
              </a:rPr>
              <a:t> model &amp; </a:t>
            </a:r>
            <a:r>
              <a:rPr lang="en-US" sz="1800" b="1" dirty="0" err="1">
                <a:solidFill>
                  <a:srgbClr val="00CC00"/>
                </a:solidFill>
                <a:latin typeface="Verdana" pitchFamily="34" charset="0"/>
              </a:rPr>
              <a:t>pengujian</a:t>
            </a:r>
            <a:r>
              <a:rPr lang="en-US" sz="1800" b="1" dirty="0">
                <a:solidFill>
                  <a:srgbClr val="00CC00"/>
                </a:solidFill>
                <a:latin typeface="Verdana" pitchFamily="34" charset="0"/>
              </a:rPr>
              <a:t> </a:t>
            </a:r>
            <a:r>
              <a:rPr lang="en-US" sz="1800" b="1" dirty="0" err="1">
                <a:solidFill>
                  <a:srgbClr val="00CC00"/>
                </a:solidFill>
                <a:latin typeface="Verdana" pitchFamily="34" charset="0"/>
              </a:rPr>
              <a:t>hipotesis</a:t>
            </a:r>
            <a:endParaRPr lang="en-US" sz="1800" b="1" dirty="0">
              <a:solidFill>
                <a:srgbClr val="00CC00"/>
              </a:solidFill>
              <a:latin typeface="Verdana" pitchFamily="34" charset="0"/>
            </a:endParaRPr>
          </a:p>
          <a:p>
            <a:pPr>
              <a:lnSpc>
                <a:spcPct val="90000"/>
              </a:lnSpc>
              <a:tabLst>
                <a:tab pos="3771900" algn="l"/>
              </a:tabLst>
              <a:defRPr/>
            </a:pPr>
            <a:r>
              <a:rPr lang="en-US" sz="1800" b="1" dirty="0" err="1">
                <a:solidFill>
                  <a:schemeClr val="tx1"/>
                </a:solidFill>
                <a:latin typeface="Verdana" pitchFamily="34" charset="0"/>
              </a:rPr>
              <a:t>Mempersiapkan</a:t>
            </a:r>
            <a:r>
              <a:rPr lang="en-US" sz="1800" b="1" dirty="0">
                <a:solidFill>
                  <a:schemeClr val="tx1"/>
                </a:solidFill>
                <a:latin typeface="Verdana" pitchFamily="34" charset="0"/>
              </a:rPr>
              <a:t> </a:t>
            </a:r>
            <a:r>
              <a:rPr lang="en-US" sz="1800" b="1" dirty="0" err="1">
                <a:solidFill>
                  <a:schemeClr val="tx1"/>
                </a:solidFill>
                <a:latin typeface="Verdana" pitchFamily="34" charset="0"/>
              </a:rPr>
              <a:t>pengumpulan</a:t>
            </a:r>
            <a:r>
              <a:rPr lang="en-US" sz="1800" b="1" dirty="0">
                <a:solidFill>
                  <a:schemeClr val="tx1"/>
                </a:solidFill>
                <a:latin typeface="Verdana" pitchFamily="34" charset="0"/>
              </a:rPr>
              <a:t> data</a:t>
            </a:r>
          </a:p>
          <a:p>
            <a:pPr>
              <a:lnSpc>
                <a:spcPct val="90000"/>
              </a:lnSpc>
              <a:tabLst>
                <a:tab pos="3771900" algn="l"/>
              </a:tabLst>
              <a:defRPr/>
            </a:pPr>
            <a:r>
              <a:rPr lang="en-US" sz="1800" b="1" dirty="0" err="1">
                <a:solidFill>
                  <a:schemeClr val="tx1"/>
                </a:solidFill>
                <a:latin typeface="Verdana" pitchFamily="34" charset="0"/>
              </a:rPr>
              <a:t>Mengumpulkan</a:t>
            </a:r>
            <a:r>
              <a:rPr lang="en-US" sz="1800" b="1" dirty="0">
                <a:solidFill>
                  <a:schemeClr val="tx1"/>
                </a:solidFill>
                <a:latin typeface="Verdana" pitchFamily="34" charset="0"/>
              </a:rPr>
              <a:t> data</a:t>
            </a:r>
          </a:p>
          <a:p>
            <a:pPr>
              <a:lnSpc>
                <a:spcPct val="90000"/>
              </a:lnSpc>
              <a:tabLst>
                <a:tab pos="3771900" algn="l"/>
              </a:tabLst>
              <a:defRPr/>
            </a:pPr>
            <a:r>
              <a:rPr lang="en-US" sz="1800" b="1" dirty="0">
                <a:solidFill>
                  <a:srgbClr val="0070C0"/>
                </a:solidFill>
                <a:latin typeface="Verdana" pitchFamily="34" charset="0"/>
              </a:rPr>
              <a:t>Menyusun, </a:t>
            </a:r>
            <a:r>
              <a:rPr lang="en-US" sz="1800" b="1" dirty="0" err="1">
                <a:solidFill>
                  <a:srgbClr val="0070C0"/>
                </a:solidFill>
                <a:latin typeface="Verdana" pitchFamily="34" charset="0"/>
              </a:rPr>
              <a:t>menganalisis</a:t>
            </a:r>
            <a:r>
              <a:rPr lang="en-US" sz="1800" b="1" dirty="0">
                <a:solidFill>
                  <a:srgbClr val="0070C0"/>
                </a:solidFill>
                <a:latin typeface="Verdana" pitchFamily="34" charset="0"/>
              </a:rPr>
              <a:t>, dan </a:t>
            </a:r>
            <a:r>
              <a:rPr lang="en-US" sz="1800" b="1" dirty="0" err="1">
                <a:solidFill>
                  <a:srgbClr val="0070C0"/>
                </a:solidFill>
                <a:latin typeface="Verdana" pitchFamily="34" charset="0"/>
              </a:rPr>
              <a:t>menafsirkan</a:t>
            </a:r>
            <a:r>
              <a:rPr lang="en-US" sz="1800" b="1" dirty="0">
                <a:solidFill>
                  <a:srgbClr val="0070C0"/>
                </a:solidFill>
                <a:latin typeface="Verdana" pitchFamily="34" charset="0"/>
              </a:rPr>
              <a:t> data</a:t>
            </a:r>
          </a:p>
          <a:p>
            <a:pPr>
              <a:lnSpc>
                <a:spcPct val="90000"/>
              </a:lnSpc>
              <a:tabLst>
                <a:tab pos="3771900" algn="l"/>
              </a:tabLst>
              <a:defRPr/>
            </a:pPr>
            <a:r>
              <a:rPr lang="en-US" sz="1800" b="1" dirty="0" err="1">
                <a:solidFill>
                  <a:srgbClr val="FF9900"/>
                </a:solidFill>
                <a:latin typeface="Verdana" pitchFamily="34" charset="0"/>
              </a:rPr>
              <a:t>Membuat</a:t>
            </a:r>
            <a:r>
              <a:rPr lang="en-US" sz="1800" b="1" dirty="0">
                <a:solidFill>
                  <a:srgbClr val="FF9900"/>
                </a:solidFill>
                <a:latin typeface="Verdana" pitchFamily="34" charset="0"/>
              </a:rPr>
              <a:t> </a:t>
            </a:r>
            <a:r>
              <a:rPr lang="en-US" sz="1800" b="1" dirty="0" err="1">
                <a:solidFill>
                  <a:srgbClr val="FF9900"/>
                </a:solidFill>
                <a:latin typeface="Verdana" pitchFamily="34" charset="0"/>
              </a:rPr>
              <a:t>generalisasi</a:t>
            </a:r>
            <a:r>
              <a:rPr lang="en-US" sz="1800" b="1" dirty="0">
                <a:solidFill>
                  <a:srgbClr val="FF9900"/>
                </a:solidFill>
                <a:latin typeface="Verdana" pitchFamily="34" charset="0"/>
              </a:rPr>
              <a:t> &amp; </a:t>
            </a:r>
            <a:r>
              <a:rPr lang="en-US" sz="1800" b="1" dirty="0" err="1">
                <a:solidFill>
                  <a:srgbClr val="FF9900"/>
                </a:solidFill>
                <a:latin typeface="Verdana" pitchFamily="34" charset="0"/>
              </a:rPr>
              <a:t>kesimpulan</a:t>
            </a:r>
            <a:endParaRPr lang="en-US" sz="1800" b="1" dirty="0">
              <a:solidFill>
                <a:srgbClr val="FF9900"/>
              </a:solidFill>
              <a:latin typeface="Verdana" pitchFamily="34" charset="0"/>
            </a:endParaRPr>
          </a:p>
          <a:p>
            <a:pPr>
              <a:lnSpc>
                <a:spcPct val="90000"/>
              </a:lnSpc>
              <a:tabLst>
                <a:tab pos="3771900" algn="l"/>
              </a:tabLst>
              <a:defRPr/>
            </a:pPr>
            <a:r>
              <a:rPr lang="en-US" sz="1800" b="1" dirty="0" err="1">
                <a:solidFill>
                  <a:schemeClr val="tx1"/>
                </a:solidFill>
                <a:latin typeface="Verdana" pitchFamily="34" charset="0"/>
              </a:rPr>
              <a:t>Membuat</a:t>
            </a:r>
            <a:r>
              <a:rPr lang="en-US" sz="1800" b="1" dirty="0">
                <a:solidFill>
                  <a:schemeClr val="tx1"/>
                </a:solidFill>
                <a:latin typeface="Verdana" pitchFamily="34" charset="0"/>
              </a:rPr>
              <a:t> </a:t>
            </a:r>
            <a:r>
              <a:rPr lang="en-US" sz="1800" b="1" dirty="0" err="1">
                <a:solidFill>
                  <a:schemeClr val="tx1"/>
                </a:solidFill>
                <a:latin typeface="Verdana" pitchFamily="34" charset="0"/>
              </a:rPr>
              <a:t>laporan</a:t>
            </a:r>
            <a:r>
              <a:rPr lang="en-US" sz="1800" b="1" dirty="0">
                <a:solidFill>
                  <a:schemeClr val="tx1"/>
                </a:solidFill>
                <a:latin typeface="Verdana" pitchFamily="34" charset="0"/>
              </a:rPr>
              <a:t> </a:t>
            </a:r>
            <a:r>
              <a:rPr lang="en-US" sz="1800" b="1" dirty="0" err="1">
                <a:solidFill>
                  <a:schemeClr val="tx1"/>
                </a:solidFill>
                <a:latin typeface="Verdana" pitchFamily="34" charset="0"/>
              </a:rPr>
              <a:t>penelitian</a:t>
            </a:r>
            <a:endParaRPr lang="en-US" sz="1800" b="1" dirty="0">
              <a:solidFill>
                <a:schemeClr val="tx1"/>
              </a:solidFill>
              <a:latin typeface="Verdana" pitchFamily="34" charset="0"/>
            </a:endParaRPr>
          </a:p>
        </p:txBody>
      </p:sp>
    </p:spTree>
    <p:extLst>
      <p:ext uri="{BB962C8B-B14F-4D97-AF65-F5344CB8AC3E}">
        <p14:creationId xmlns:p14="http://schemas.microsoft.com/office/powerpoint/2010/main" val="413868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2">
            <a:extLst>
              <a:ext uri="{FF2B5EF4-FFF2-40B4-BE49-F238E27FC236}">
                <a16:creationId xmlns:a16="http://schemas.microsoft.com/office/drawing/2014/main" id="{FA8AB7A3-8189-4146-84E3-D859FD67003C}"/>
              </a:ext>
            </a:extLst>
          </p:cNvPr>
          <p:cNvSpPr>
            <a:spLocks noGrp="1"/>
          </p:cNvSpPr>
          <p:nvPr>
            <p:ph type="dt" sz="half" idx="10"/>
          </p:nvPr>
        </p:nvSpPr>
        <p:spPr>
          <a:xfrm>
            <a:off x="457200" y="6488702"/>
            <a:ext cx="2743200" cy="182880"/>
          </a:xfrm>
        </p:spPr>
        <p:txBody>
          <a:bodyPr/>
          <a:lstStyle/>
          <a:p>
            <a:r>
              <a:rPr lang="en-US" dirty="0"/>
              <a:t>20XX</a:t>
            </a:r>
          </a:p>
        </p:txBody>
      </p:sp>
      <p:sp>
        <p:nvSpPr>
          <p:cNvPr id="34" name="Footer Placeholder 33">
            <a:extLst>
              <a:ext uri="{FF2B5EF4-FFF2-40B4-BE49-F238E27FC236}">
                <a16:creationId xmlns:a16="http://schemas.microsoft.com/office/drawing/2014/main" id="{201C63C9-DA14-420C-BBAA-00D6ECAA4FEB}"/>
              </a:ext>
            </a:extLst>
          </p:cNvPr>
          <p:cNvSpPr>
            <a:spLocks noGrp="1"/>
          </p:cNvSpPr>
          <p:nvPr>
            <p:ph type="ftr" sz="quarter" idx="11"/>
          </p:nvPr>
        </p:nvSpPr>
        <p:spPr>
          <a:xfrm>
            <a:off x="4038600" y="6488702"/>
            <a:ext cx="4114800" cy="182880"/>
          </a:xfrm>
        </p:spPr>
        <p:txBody>
          <a:bodyPr/>
          <a:lstStyle/>
          <a:p>
            <a:r>
              <a:rPr lang="en-US" dirty="0"/>
              <a:t>CONFERENCE PRESENTATION</a:t>
            </a:r>
          </a:p>
        </p:txBody>
      </p:sp>
      <p:sp>
        <p:nvSpPr>
          <p:cNvPr id="35" name="Slide Number Placeholder 34">
            <a:extLst>
              <a:ext uri="{FF2B5EF4-FFF2-40B4-BE49-F238E27FC236}">
                <a16:creationId xmlns:a16="http://schemas.microsoft.com/office/drawing/2014/main" id="{8E1AC5C9-EB48-467F-A73C-3E2E0A794DE9}"/>
              </a:ext>
            </a:extLst>
          </p:cNvPr>
          <p:cNvSpPr>
            <a:spLocks noGrp="1"/>
          </p:cNvSpPr>
          <p:nvPr>
            <p:ph type="sldNum" sz="quarter" idx="12"/>
          </p:nvPr>
        </p:nvSpPr>
        <p:spPr>
          <a:xfrm>
            <a:off x="8997696" y="6488702"/>
            <a:ext cx="2743200" cy="182880"/>
          </a:xfrm>
        </p:spPr>
        <p:txBody>
          <a:bodyPr/>
          <a:lstStyle/>
          <a:p>
            <a:fld id="{B5CEABB6-07DC-46E8-9B57-56EC44A396E5}" type="slidenum">
              <a:rPr lang="en-US" smtClean="0"/>
              <a:pPr/>
              <a:t>4</a:t>
            </a:fld>
            <a:endParaRPr lang="en-US" dirty="0"/>
          </a:p>
        </p:txBody>
      </p:sp>
      <p:pic>
        <p:nvPicPr>
          <p:cNvPr id="7" name="Picture Placeholder 6">
            <a:extLst>
              <a:ext uri="{FF2B5EF4-FFF2-40B4-BE49-F238E27FC236}">
                <a16:creationId xmlns:a16="http://schemas.microsoft.com/office/drawing/2014/main" id="{43C1C7FE-43E2-41C7-B9F1-1154A6DEB147}"/>
              </a:ext>
            </a:extLst>
          </p:cNvPr>
          <p:cNvPicPr>
            <a:picLocks noGrp="1" noChangeAspect="1"/>
          </p:cNvPicPr>
          <p:nvPr>
            <p:ph type="pic" sz="quarter" idx="13"/>
          </p:nvPr>
        </p:nvPicPr>
        <p:blipFill>
          <a:blip r:embed="rId2"/>
          <a:srcRect l="5332" r="5332"/>
          <a:stretch>
            <a:fillRect/>
          </a:stretch>
        </p:blipFill>
        <p:spPr/>
      </p:pic>
      <p:sp>
        <p:nvSpPr>
          <p:cNvPr id="9" name="Title 8">
            <a:extLst>
              <a:ext uri="{FF2B5EF4-FFF2-40B4-BE49-F238E27FC236}">
                <a16:creationId xmlns:a16="http://schemas.microsoft.com/office/drawing/2014/main" id="{516C8E99-167B-46DA-8C1C-D78722C46B28}"/>
              </a:ext>
            </a:extLst>
          </p:cNvPr>
          <p:cNvSpPr>
            <a:spLocks noGrp="1"/>
          </p:cNvSpPr>
          <p:nvPr>
            <p:ph type="title"/>
          </p:nvPr>
        </p:nvSpPr>
        <p:spPr>
          <a:xfrm>
            <a:off x="641131" y="609600"/>
            <a:ext cx="5454869" cy="1647236"/>
          </a:xfrm>
        </p:spPr>
        <p:txBody>
          <a:bodyPr>
            <a:normAutofit/>
          </a:bodyPr>
          <a:lstStyle/>
          <a:p>
            <a:r>
              <a:rPr lang="en-US" b="1" dirty="0" err="1">
                <a:solidFill>
                  <a:schemeClr val="tx1"/>
                </a:solidFill>
                <a:latin typeface="Calibri" panose="020F0502020204030204" pitchFamily="34" charset="0"/>
                <a:cs typeface="Calibri" panose="020F0502020204030204" pitchFamily="34" charset="0"/>
              </a:rPr>
              <a:t>Tiga</a:t>
            </a:r>
            <a:r>
              <a:rPr lang="en-US" b="1" dirty="0">
                <a:solidFill>
                  <a:schemeClr val="tx1"/>
                </a:solidFill>
                <a:latin typeface="Calibri" panose="020F0502020204030204" pitchFamily="34" charset="0"/>
                <a:cs typeface="Calibri" panose="020F0502020204030204" pitchFamily="34" charset="0"/>
              </a:rPr>
              <a:t> Hal yang </a:t>
            </a:r>
            <a:r>
              <a:rPr lang="en-US" b="1" dirty="0" err="1">
                <a:solidFill>
                  <a:schemeClr val="tx1"/>
                </a:solidFill>
                <a:latin typeface="Calibri" panose="020F0502020204030204" pitchFamily="34" charset="0"/>
                <a:cs typeface="Calibri" panose="020F0502020204030204" pitchFamily="34" charset="0"/>
              </a:rPr>
              <a:t>Dijawab</a:t>
            </a:r>
            <a:r>
              <a:rPr lang="en-US" b="1" dirty="0">
                <a:solidFill>
                  <a:schemeClr val="tx1"/>
                </a:solidFill>
                <a:latin typeface="Calibri" panose="020F0502020204030204" pitchFamily="34" charset="0"/>
                <a:cs typeface="Calibri" panose="020F0502020204030204" pitchFamily="34" charset="0"/>
              </a:rPr>
              <a:t> </a:t>
            </a:r>
            <a:r>
              <a:rPr lang="en-US" b="1" dirty="0" err="1">
                <a:solidFill>
                  <a:schemeClr val="tx1"/>
                </a:solidFill>
                <a:latin typeface="Calibri" panose="020F0502020204030204" pitchFamily="34" charset="0"/>
                <a:cs typeface="Calibri" panose="020F0502020204030204" pitchFamily="34" charset="0"/>
              </a:rPr>
              <a:t>dalam</a:t>
            </a:r>
            <a:r>
              <a:rPr lang="en-US" b="1" dirty="0">
                <a:solidFill>
                  <a:schemeClr val="tx1"/>
                </a:solidFill>
                <a:latin typeface="Calibri" panose="020F0502020204030204" pitchFamily="34" charset="0"/>
                <a:cs typeface="Calibri" panose="020F0502020204030204" pitchFamily="34" charset="0"/>
              </a:rPr>
              <a:t> </a:t>
            </a:r>
            <a:r>
              <a:rPr lang="en-US" b="1" dirty="0" err="1">
                <a:solidFill>
                  <a:schemeClr val="tx1"/>
                </a:solidFill>
                <a:latin typeface="Calibri" panose="020F0502020204030204" pitchFamily="34" charset="0"/>
                <a:cs typeface="Calibri" panose="020F0502020204030204" pitchFamily="34" charset="0"/>
              </a:rPr>
              <a:t>Merencanakan</a:t>
            </a:r>
            <a:r>
              <a:rPr lang="en-US" b="1" dirty="0">
                <a:solidFill>
                  <a:schemeClr val="tx1"/>
                </a:solidFill>
                <a:latin typeface="Calibri" panose="020F0502020204030204" pitchFamily="34" charset="0"/>
                <a:cs typeface="Calibri" panose="020F0502020204030204" pitchFamily="34" charset="0"/>
              </a:rPr>
              <a:t> </a:t>
            </a:r>
            <a:r>
              <a:rPr lang="en-US" b="1" dirty="0" err="1">
                <a:solidFill>
                  <a:schemeClr val="tx1"/>
                </a:solidFill>
                <a:latin typeface="Calibri" panose="020F0502020204030204" pitchFamily="34" charset="0"/>
                <a:cs typeface="Calibri" panose="020F0502020204030204" pitchFamily="34" charset="0"/>
              </a:rPr>
              <a:t>Penelitian</a:t>
            </a:r>
            <a:endParaRPr lang="en-US" dirty="0">
              <a:solidFill>
                <a:schemeClr val="tx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09B87F92-BB0C-4754-98F8-757B9CA54652}"/>
              </a:ext>
            </a:extLst>
          </p:cNvPr>
          <p:cNvSpPr txBox="1">
            <a:spLocks noGrp="1"/>
          </p:cNvSpPr>
          <p:nvPr>
            <p:ph idx="1"/>
          </p:nvPr>
        </p:nvSpPr>
        <p:spPr>
          <a:xfrm>
            <a:off x="742904" y="2617028"/>
            <a:ext cx="4914992" cy="3511481"/>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8925" indent="-288925">
              <a:buClr>
                <a:srgbClr val="FF0000"/>
              </a:buClr>
              <a:buFont typeface="Wingdings" panose="05000000000000000000" pitchFamily="2" charset="2"/>
              <a:buChar char="§"/>
            </a:pPr>
            <a:r>
              <a:rPr lang="en-US" sz="3200" i="1" dirty="0">
                <a:solidFill>
                  <a:srgbClr val="002060"/>
                </a:solidFill>
                <a:latin typeface="Arial" panose="020B0604020202020204" pitchFamily="34" charset="0"/>
                <a:cs typeface="Arial" panose="020B0604020202020204" pitchFamily="34" charset="0"/>
              </a:rPr>
              <a:t>what to do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apa</a:t>
            </a:r>
            <a:r>
              <a:rPr lang="en-US" sz="3200" dirty="0">
                <a:solidFill>
                  <a:srgbClr val="002060"/>
                </a:solidFill>
                <a:latin typeface="Arial" panose="020B0604020202020204" pitchFamily="34" charset="0"/>
                <a:cs typeface="Arial" panose="020B0604020202020204" pitchFamily="34" charset="0"/>
              </a:rPr>
              <a:t> yang </a:t>
            </a:r>
            <a:r>
              <a:rPr lang="en-US" sz="3200" dirty="0" err="1">
                <a:solidFill>
                  <a:srgbClr val="002060"/>
                </a:solidFill>
                <a:latin typeface="Arial" panose="020B0604020202020204" pitchFamily="34" charset="0"/>
                <a:cs typeface="Arial" panose="020B0604020202020204" pitchFamily="34" charset="0"/>
              </a:rPr>
              <a:t>akan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dilakukan</a:t>
            </a:r>
            <a:r>
              <a:rPr lang="en-US" sz="3200" dirty="0">
                <a:solidFill>
                  <a:srgbClr val="002060"/>
                </a:solidFill>
                <a:latin typeface="Arial" panose="020B0604020202020204" pitchFamily="34" charset="0"/>
                <a:cs typeface="Arial" panose="020B0604020202020204" pitchFamily="34" charset="0"/>
              </a:rPr>
              <a:t>),</a:t>
            </a:r>
          </a:p>
          <a:p>
            <a:pPr marL="288925" indent="-288925">
              <a:buClr>
                <a:srgbClr val="FF0000"/>
              </a:buClr>
              <a:buFont typeface="Wingdings" panose="05000000000000000000" pitchFamily="2" charset="2"/>
              <a:buChar char="§"/>
            </a:pPr>
            <a:r>
              <a:rPr lang="en-US" sz="3200" i="1" dirty="0">
                <a:solidFill>
                  <a:srgbClr val="002060"/>
                </a:solidFill>
                <a:latin typeface="Arial" panose="020B0604020202020204" pitchFamily="34" charset="0"/>
                <a:cs typeface="Arial" panose="020B0604020202020204" pitchFamily="34" charset="0"/>
              </a:rPr>
              <a:t>why to do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kenapa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dilakukan</a:t>
            </a:r>
            <a:r>
              <a:rPr lang="en-US" sz="3200" dirty="0">
                <a:solidFill>
                  <a:srgbClr val="002060"/>
                </a:solidFill>
                <a:latin typeface="Arial" panose="020B0604020202020204" pitchFamily="34" charset="0"/>
                <a:cs typeface="Arial" panose="020B0604020202020204" pitchFamily="34" charset="0"/>
              </a:rPr>
              <a:t>), </a:t>
            </a:r>
          </a:p>
          <a:p>
            <a:pPr marL="288925" indent="-288925">
              <a:buClr>
                <a:srgbClr val="FF0000"/>
              </a:buClr>
              <a:buFont typeface="Wingdings" panose="05000000000000000000" pitchFamily="2" charset="2"/>
              <a:buChar char="§"/>
            </a:pPr>
            <a:r>
              <a:rPr lang="en-US" sz="3200" i="1" dirty="0">
                <a:solidFill>
                  <a:srgbClr val="002060"/>
                </a:solidFill>
                <a:latin typeface="Arial" panose="020B0604020202020204" pitchFamily="34" charset="0"/>
                <a:cs typeface="Arial" panose="020B0604020202020204" pitchFamily="34" charset="0"/>
              </a:rPr>
              <a:t>how to do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bagaimana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melakukannya</a:t>
            </a:r>
            <a:r>
              <a:rPr lang="en-US" sz="3200" dirty="0">
                <a:solidFill>
                  <a:srgbClr val="00206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36C5B089-DD16-44E3-930B-17D409125D29}"/>
              </a:ext>
            </a:extLst>
          </p:cNvPr>
          <p:cNvSpPr txBox="1"/>
          <p:nvPr/>
        </p:nvSpPr>
        <p:spPr>
          <a:xfrm>
            <a:off x="4043511" y="3167836"/>
            <a:ext cx="3228769" cy="461665"/>
          </a:xfrm>
          <a:prstGeom prst="rect">
            <a:avLst/>
          </a:prstGeom>
          <a:noFill/>
        </p:spPr>
        <p:txBody>
          <a:bodyPr wrap="none" rtlCol="0">
            <a:spAutoFit/>
          </a:bodyPr>
          <a:lstStyle/>
          <a:p>
            <a:r>
              <a:rPr lang="en-US" sz="2400" b="1" dirty="0">
                <a:solidFill>
                  <a:srgbClr val="FF0000"/>
                </a:solidFill>
                <a:latin typeface="Segoe Print" panose="02000600000000000000" pitchFamily="2" charset="0"/>
              </a:rPr>
              <a:t>PS, RO, RQ, Scope </a:t>
            </a:r>
          </a:p>
        </p:txBody>
      </p:sp>
      <p:sp>
        <p:nvSpPr>
          <p:cNvPr id="10" name="Rectangle 9">
            <a:extLst>
              <a:ext uri="{FF2B5EF4-FFF2-40B4-BE49-F238E27FC236}">
                <a16:creationId xmlns:a16="http://schemas.microsoft.com/office/drawing/2014/main" id="{CDC64E55-DA6C-4B7D-8416-B29A79A757F6}"/>
              </a:ext>
            </a:extLst>
          </p:cNvPr>
          <p:cNvSpPr/>
          <p:nvPr/>
        </p:nvSpPr>
        <p:spPr>
          <a:xfrm>
            <a:off x="3172288" y="4417340"/>
            <a:ext cx="4060727" cy="461665"/>
          </a:xfrm>
          <a:prstGeom prst="rect">
            <a:avLst/>
          </a:prstGeom>
        </p:spPr>
        <p:txBody>
          <a:bodyPr wrap="none">
            <a:spAutoFit/>
          </a:bodyPr>
          <a:lstStyle/>
          <a:p>
            <a:r>
              <a:rPr lang="en-US" sz="2400" b="1" dirty="0">
                <a:solidFill>
                  <a:srgbClr val="33CC33"/>
                </a:solidFill>
                <a:latin typeface="Segoe Print" panose="02000600000000000000" pitchFamily="2" charset="0"/>
              </a:rPr>
              <a:t>Background, Significance</a:t>
            </a:r>
            <a:endParaRPr lang="en-US" sz="2400" b="1" dirty="0">
              <a:solidFill>
                <a:srgbClr val="33CC33"/>
              </a:solidFill>
            </a:endParaRPr>
          </a:p>
        </p:txBody>
      </p:sp>
      <p:sp>
        <p:nvSpPr>
          <p:cNvPr id="12" name="TextBox 11">
            <a:extLst>
              <a:ext uri="{FF2B5EF4-FFF2-40B4-BE49-F238E27FC236}">
                <a16:creationId xmlns:a16="http://schemas.microsoft.com/office/drawing/2014/main" id="{147C77AF-8208-4259-BEBE-0107F0764FB9}"/>
              </a:ext>
            </a:extLst>
          </p:cNvPr>
          <p:cNvSpPr txBox="1"/>
          <p:nvPr/>
        </p:nvSpPr>
        <p:spPr>
          <a:xfrm>
            <a:off x="7192781" y="5239198"/>
            <a:ext cx="4358561" cy="1200329"/>
          </a:xfrm>
          <a:prstGeom prst="rect">
            <a:avLst/>
          </a:prstGeom>
          <a:noFill/>
        </p:spPr>
        <p:txBody>
          <a:bodyPr wrap="square" rtlCol="0">
            <a:spAutoFit/>
          </a:bodyPr>
          <a:lstStyle/>
          <a:p>
            <a:r>
              <a:rPr lang="en-US" sz="2400" b="1" i="1" dirty="0">
                <a:solidFill>
                  <a:srgbClr val="FF0000"/>
                </a:solidFill>
                <a:latin typeface="Arial" panose="020B0604020202020204" pitchFamily="34" charset="0"/>
                <a:cs typeface="Arial" panose="020B0604020202020204" pitchFamily="34" charset="0"/>
              </a:rPr>
              <a:t>Theories (concept, construct, preposition), Theoretical Framework </a:t>
            </a:r>
          </a:p>
        </p:txBody>
      </p:sp>
      <p:sp>
        <p:nvSpPr>
          <p:cNvPr id="2" name="Arrow: Left 1">
            <a:extLst>
              <a:ext uri="{FF2B5EF4-FFF2-40B4-BE49-F238E27FC236}">
                <a16:creationId xmlns:a16="http://schemas.microsoft.com/office/drawing/2014/main" id="{6989EA59-61B2-4B7C-9E9C-5764ECC7A90F}"/>
              </a:ext>
            </a:extLst>
          </p:cNvPr>
          <p:cNvSpPr/>
          <p:nvPr/>
        </p:nvSpPr>
        <p:spPr>
          <a:xfrm rot="700731">
            <a:off x="5061636" y="5150787"/>
            <a:ext cx="1881430" cy="809092"/>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893CD8-16C1-49CD-A534-8783A7A120B6}"/>
              </a:ext>
            </a:extLst>
          </p:cNvPr>
          <p:cNvSpPr/>
          <p:nvPr/>
        </p:nvSpPr>
        <p:spPr>
          <a:xfrm>
            <a:off x="3871198" y="5476154"/>
            <a:ext cx="2662908" cy="461665"/>
          </a:xfrm>
          <a:prstGeom prst="rect">
            <a:avLst/>
          </a:prstGeom>
        </p:spPr>
        <p:txBody>
          <a:bodyPr wrap="none">
            <a:spAutoFit/>
          </a:bodyPr>
          <a:lstStyle/>
          <a:p>
            <a:r>
              <a:rPr lang="en-US" sz="2400" b="1" dirty="0">
                <a:solidFill>
                  <a:srgbClr val="0000FF"/>
                </a:solidFill>
                <a:latin typeface="Segoe Print" panose="02000600000000000000" pitchFamily="2" charset="0"/>
              </a:rPr>
              <a:t>Research Design</a:t>
            </a:r>
            <a:endParaRPr lang="en-US" sz="2400" b="1" dirty="0">
              <a:solidFill>
                <a:srgbClr val="0000FF"/>
              </a:solidFill>
            </a:endParaRPr>
          </a:p>
        </p:txBody>
      </p:sp>
    </p:spTree>
    <p:extLst>
      <p:ext uri="{BB962C8B-B14F-4D97-AF65-F5344CB8AC3E}">
        <p14:creationId xmlns:p14="http://schemas.microsoft.com/office/powerpoint/2010/main" val="30520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21197" y="453171"/>
            <a:ext cx="4935071" cy="646331"/>
          </a:xfrm>
          <a:prstGeom prst="rect">
            <a:avLst/>
          </a:prstGeom>
        </p:spPr>
        <p:txBody>
          <a:bodyPr wrap="square">
            <a:spAutoFit/>
          </a:bodyPr>
          <a:lstStyle/>
          <a:p>
            <a:r>
              <a:rPr lang="en-US" sz="3600" b="1" dirty="0">
                <a:solidFill>
                  <a:srgbClr val="0070C0"/>
                </a:solidFill>
              </a:rPr>
              <a:t>(</a:t>
            </a:r>
            <a:r>
              <a:rPr lang="en-US" sz="3200" b="1" dirty="0">
                <a:solidFill>
                  <a:srgbClr val="0070C0"/>
                </a:solidFill>
              </a:rPr>
              <a:t>Research) Problem :</a:t>
            </a:r>
          </a:p>
        </p:txBody>
      </p:sp>
      <p:sp>
        <p:nvSpPr>
          <p:cNvPr id="14" name="Content Placeholder 2"/>
          <p:cNvSpPr txBox="1">
            <a:spLocks/>
          </p:cNvSpPr>
          <p:nvPr/>
        </p:nvSpPr>
        <p:spPr>
          <a:xfrm>
            <a:off x="288177" y="1331259"/>
            <a:ext cx="6099175" cy="54729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n-US" sz="2400" b="1" dirty="0"/>
              <a:t>The problem is </a:t>
            </a:r>
            <a:r>
              <a:rPr lang="en-US" sz="2400" b="1" dirty="0">
                <a:solidFill>
                  <a:srgbClr val="FF0000"/>
                </a:solidFill>
              </a:rPr>
              <a:t>the gap </a:t>
            </a:r>
            <a:r>
              <a:rPr lang="en-US" sz="2400" b="1" dirty="0"/>
              <a:t>between what should be and what is in reality, or between what is necessary and what is available, or between the expectation and the reality, or between what theoretically should be and what happens in practice,, or between the rule and the reality</a:t>
            </a:r>
          </a:p>
          <a:p>
            <a:pPr lvl="1" indent="-342900"/>
            <a:r>
              <a:rPr lang="en-US" sz="2400" b="1" dirty="0"/>
              <a:t>A problem requires research to find a solution, although not all problems require research, however, a research conducted due to the problem.</a:t>
            </a:r>
          </a:p>
        </p:txBody>
      </p:sp>
      <p:pic>
        <p:nvPicPr>
          <p:cNvPr id="5" name="Picture 4">
            <a:extLst>
              <a:ext uri="{FF2B5EF4-FFF2-40B4-BE49-F238E27FC236}">
                <a16:creationId xmlns:a16="http://schemas.microsoft.com/office/drawing/2014/main" id="{F1B65439-FCCA-44D7-9755-504209D3E3A4}"/>
              </a:ext>
            </a:extLst>
          </p:cNvPr>
          <p:cNvPicPr>
            <a:picLocks noChangeAspect="1"/>
          </p:cNvPicPr>
          <p:nvPr/>
        </p:nvPicPr>
        <p:blipFill rotWithShape="1">
          <a:blip r:embed="rId2"/>
          <a:srcRect l="7023" t="9335" r="14578" b="5824"/>
          <a:stretch/>
        </p:blipFill>
        <p:spPr>
          <a:xfrm>
            <a:off x="6092825" y="0"/>
            <a:ext cx="6099175" cy="6804211"/>
          </a:xfrm>
          <a:prstGeom prst="rect">
            <a:avLst/>
          </a:prstGeom>
        </p:spPr>
      </p:pic>
      <p:sp>
        <p:nvSpPr>
          <p:cNvPr id="11" name="Rectangle 10">
            <a:extLst>
              <a:ext uri="{FF2B5EF4-FFF2-40B4-BE49-F238E27FC236}">
                <a16:creationId xmlns:a16="http://schemas.microsoft.com/office/drawing/2014/main" id="{F9C66B5A-A979-4C5D-A51E-DEE1ECB886E1}"/>
              </a:ext>
            </a:extLst>
          </p:cNvPr>
          <p:cNvSpPr/>
          <p:nvPr/>
        </p:nvSpPr>
        <p:spPr>
          <a:xfrm>
            <a:off x="6678302" y="327406"/>
            <a:ext cx="5225521" cy="1815882"/>
          </a:xfrm>
          <a:prstGeom prst="rect">
            <a:avLst/>
          </a:prstGeom>
        </p:spPr>
        <p:txBody>
          <a:bodyPr wrap="square">
            <a:spAutoFit/>
          </a:bodyPr>
          <a:lstStyle/>
          <a:p>
            <a:pPr marL="342900" indent="-342900">
              <a:buFont typeface="Arial" panose="020B0604020202020204" pitchFamily="34" charset="0"/>
              <a:buChar char="•"/>
            </a:pPr>
            <a:r>
              <a:rPr lang="en-US" sz="2800" b="1" dirty="0">
                <a:solidFill>
                  <a:srgbClr val="FFFF00"/>
                </a:solidFill>
              </a:rPr>
              <a:t>So, someone who will conduct the research must first determine what  the problem is</a:t>
            </a:r>
          </a:p>
        </p:txBody>
      </p:sp>
    </p:spTree>
    <p:extLst>
      <p:ext uri="{BB962C8B-B14F-4D97-AF65-F5344CB8AC3E}">
        <p14:creationId xmlns:p14="http://schemas.microsoft.com/office/powerpoint/2010/main" val="209122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photo of business man looking at wooden model&#10;">
            <a:extLst>
              <a:ext uri="{FF2B5EF4-FFF2-40B4-BE49-F238E27FC236}">
                <a16:creationId xmlns:a16="http://schemas.microsoft.com/office/drawing/2014/main" id="{349F6B94-9431-48F3-B3CF-6B3DFAE58BCB}"/>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p:spPr>
      </p:pic>
      <p:sp>
        <p:nvSpPr>
          <p:cNvPr id="40" name="Rectangle 39">
            <a:extLst>
              <a:ext uri="{FF2B5EF4-FFF2-40B4-BE49-F238E27FC236}">
                <a16:creationId xmlns:a16="http://schemas.microsoft.com/office/drawing/2014/main" id="{2B9B5DD8-7B25-4160-9E2A-5F7F2E3C71F9}"/>
              </a:ext>
              <a:ext uri="{C183D7F6-B498-43B3-948B-1728B52AA6E4}">
                <adec:decorative xmlns:adec="http://schemas.microsoft.com/office/drawing/2017/decorative" val="1"/>
              </a:ext>
            </a:extLst>
          </p:cNvPr>
          <p:cNvSpPr/>
          <p:nvPr/>
        </p:nvSpPr>
        <p:spPr>
          <a:xfrm>
            <a:off x="458724" y="457200"/>
            <a:ext cx="11274552" cy="59436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C4BD22F-03B2-4FF0-83EA-2ECB193639AE}"/>
              </a:ext>
            </a:extLst>
          </p:cNvPr>
          <p:cNvSpPr/>
          <p:nvPr/>
        </p:nvSpPr>
        <p:spPr>
          <a:xfrm>
            <a:off x="6798206" y="1062771"/>
            <a:ext cx="4573988" cy="646331"/>
          </a:xfrm>
          <a:prstGeom prst="rect">
            <a:avLst/>
          </a:prstGeom>
          <a:ln w="19050">
            <a:solidFill>
              <a:srgbClr val="00B0F0"/>
            </a:solidFill>
          </a:ln>
        </p:spPr>
        <p:txBody>
          <a:bodyPr wrap="square">
            <a:spAutoFit/>
          </a:bodyPr>
          <a:lstStyle/>
          <a:p>
            <a:r>
              <a:rPr lang="en-US" sz="3600" b="1" dirty="0">
                <a:solidFill>
                  <a:srgbClr val="0070C0"/>
                </a:solidFill>
              </a:rPr>
              <a:t>(</a:t>
            </a:r>
            <a:r>
              <a:rPr lang="en-US" sz="3200" b="1" dirty="0">
                <a:solidFill>
                  <a:srgbClr val="0070C0"/>
                </a:solidFill>
              </a:rPr>
              <a:t>Research) Problem </a:t>
            </a:r>
          </a:p>
        </p:txBody>
      </p:sp>
      <p:sp>
        <p:nvSpPr>
          <p:cNvPr id="20" name="Rectangle 19">
            <a:extLst>
              <a:ext uri="{FF2B5EF4-FFF2-40B4-BE49-F238E27FC236}">
                <a16:creationId xmlns:a16="http://schemas.microsoft.com/office/drawing/2014/main" id="{83FB9855-226A-4946-95FD-8EF025D67F37}"/>
              </a:ext>
            </a:extLst>
          </p:cNvPr>
          <p:cNvSpPr/>
          <p:nvPr/>
        </p:nvSpPr>
        <p:spPr>
          <a:xfrm>
            <a:off x="6798206" y="2782669"/>
            <a:ext cx="4573988" cy="584775"/>
          </a:xfrm>
          <a:prstGeom prst="rect">
            <a:avLst/>
          </a:prstGeom>
          <a:ln w="19050">
            <a:solidFill>
              <a:srgbClr val="00B0F0"/>
            </a:solidFill>
          </a:ln>
        </p:spPr>
        <p:txBody>
          <a:bodyPr wrap="square">
            <a:spAutoFit/>
          </a:bodyPr>
          <a:lstStyle/>
          <a:p>
            <a:r>
              <a:rPr lang="en-US" sz="3200" b="1" dirty="0">
                <a:solidFill>
                  <a:srgbClr val="0070C0"/>
                </a:solidFill>
              </a:rPr>
              <a:t>Research Questions</a:t>
            </a:r>
          </a:p>
        </p:txBody>
      </p:sp>
      <p:sp>
        <p:nvSpPr>
          <p:cNvPr id="21" name="Rectangle 20">
            <a:extLst>
              <a:ext uri="{FF2B5EF4-FFF2-40B4-BE49-F238E27FC236}">
                <a16:creationId xmlns:a16="http://schemas.microsoft.com/office/drawing/2014/main" id="{6EAD81BB-C5F4-4F46-ADB4-034F968E7320}"/>
              </a:ext>
            </a:extLst>
          </p:cNvPr>
          <p:cNvSpPr/>
          <p:nvPr/>
        </p:nvSpPr>
        <p:spPr>
          <a:xfrm>
            <a:off x="6798206" y="4277598"/>
            <a:ext cx="4573988" cy="584775"/>
          </a:xfrm>
          <a:prstGeom prst="rect">
            <a:avLst/>
          </a:prstGeom>
          <a:ln w="19050">
            <a:solidFill>
              <a:srgbClr val="00B0F0"/>
            </a:solidFill>
          </a:ln>
        </p:spPr>
        <p:txBody>
          <a:bodyPr wrap="square">
            <a:spAutoFit/>
          </a:bodyPr>
          <a:lstStyle/>
          <a:p>
            <a:r>
              <a:rPr lang="en-US" sz="3200" b="1" dirty="0">
                <a:solidFill>
                  <a:srgbClr val="0070C0"/>
                </a:solidFill>
              </a:rPr>
              <a:t>Research Objectives</a:t>
            </a:r>
          </a:p>
        </p:txBody>
      </p:sp>
      <p:sp>
        <p:nvSpPr>
          <p:cNvPr id="14" name="Arrow: Down 13">
            <a:extLst>
              <a:ext uri="{FF2B5EF4-FFF2-40B4-BE49-F238E27FC236}">
                <a16:creationId xmlns:a16="http://schemas.microsoft.com/office/drawing/2014/main" id="{32ACDBC5-6A1A-46A2-AFA7-4D1E03A30FB4}"/>
              </a:ext>
            </a:extLst>
          </p:cNvPr>
          <p:cNvSpPr/>
          <p:nvPr/>
        </p:nvSpPr>
        <p:spPr>
          <a:xfrm>
            <a:off x="7147034" y="1881352"/>
            <a:ext cx="767256" cy="7987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5F818A9A-87E3-4D2C-8ED0-8C655AFA2D2C}"/>
              </a:ext>
            </a:extLst>
          </p:cNvPr>
          <p:cNvSpPr/>
          <p:nvPr/>
        </p:nvSpPr>
        <p:spPr>
          <a:xfrm>
            <a:off x="7147034" y="3425251"/>
            <a:ext cx="767256" cy="7987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92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90A23B60-D89F-4B79-AE7C-CCDB0E6134FE}"/>
              </a:ext>
            </a:extLst>
          </p:cNvPr>
          <p:cNvPicPr>
            <a:picLocks noChangeAspect="1"/>
          </p:cNvPicPr>
          <p:nvPr/>
        </p:nvPicPr>
        <p:blipFill>
          <a:blip r:embed="rId2">
            <a:extLst>
              <a:ext uri="{28A0092B-C50C-407E-A947-70E740481C1C}">
                <a14:useLocalDpi xmlns:a14="http://schemas.microsoft.com/office/drawing/2010/main" val="0"/>
              </a:ext>
            </a:extLst>
          </a:blip>
          <a:srcRect l="27106" r="27106"/>
          <a:stretch>
            <a:fillRect/>
          </a:stretch>
        </p:blipFill>
        <p:spPr>
          <a:xfrm>
            <a:off x="-2" y="0"/>
            <a:ext cx="5412829" cy="6864485"/>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p:spPr>
      </p:pic>
      <p:sp>
        <p:nvSpPr>
          <p:cNvPr id="7" name="Rectangle 6">
            <a:extLst>
              <a:ext uri="{FF2B5EF4-FFF2-40B4-BE49-F238E27FC236}">
                <a16:creationId xmlns:a16="http://schemas.microsoft.com/office/drawing/2014/main" id="{FD7E8F9D-E0B5-490E-BB42-1C0919374FBB}"/>
              </a:ext>
            </a:extLst>
          </p:cNvPr>
          <p:cNvSpPr/>
          <p:nvPr/>
        </p:nvSpPr>
        <p:spPr>
          <a:xfrm>
            <a:off x="4088525" y="251924"/>
            <a:ext cx="7819696" cy="1877437"/>
          </a:xfrm>
          <a:prstGeom prst="rect">
            <a:avLst/>
          </a:prstGeom>
        </p:spPr>
        <p:txBody>
          <a:bodyPr wrap="square">
            <a:spAutoFit/>
          </a:bodyPr>
          <a:lstStyle/>
          <a:p>
            <a:r>
              <a:rPr lang="en-US" sz="3200" b="1" dirty="0">
                <a:solidFill>
                  <a:srgbClr val="006600"/>
                </a:solidFill>
              </a:rPr>
              <a:t>Research objectives </a:t>
            </a:r>
            <a:r>
              <a:rPr lang="en-US" sz="2800" dirty="0"/>
              <a:t>usually consist of declarative, clear, brief, objective statements reflecting the purpose of the researchers. It is usually started by  the words,</a:t>
            </a:r>
          </a:p>
        </p:txBody>
      </p:sp>
      <p:sp>
        <p:nvSpPr>
          <p:cNvPr id="10" name="Content Placeholder 2">
            <a:extLst>
              <a:ext uri="{FF2B5EF4-FFF2-40B4-BE49-F238E27FC236}">
                <a16:creationId xmlns:a16="http://schemas.microsoft.com/office/drawing/2014/main" id="{541B505F-830C-4773-B679-D1C345A05531}"/>
              </a:ext>
            </a:extLst>
          </p:cNvPr>
          <p:cNvSpPr>
            <a:spLocks noGrp="1"/>
          </p:cNvSpPr>
          <p:nvPr>
            <p:ph sz="half" idx="1"/>
          </p:nvPr>
        </p:nvSpPr>
        <p:spPr>
          <a:xfrm>
            <a:off x="3800101" y="2722979"/>
            <a:ext cx="3980825" cy="4113438"/>
          </a:xfrm>
        </p:spPr>
        <p:txBody>
          <a:bodyPr>
            <a:normAutofit/>
          </a:bodyPr>
          <a:lstStyle/>
          <a:p>
            <a:pPr marL="363538" lvl="1" indent="-269875"/>
            <a:r>
              <a:rPr lang="en-US" sz="1800" b="1" dirty="0" err="1"/>
              <a:t>mengidentifikasi</a:t>
            </a:r>
            <a:r>
              <a:rPr lang="en-US" sz="1800" b="1" dirty="0"/>
              <a:t> (to </a:t>
            </a:r>
            <a:r>
              <a:rPr lang="en-US" sz="1800" b="1" dirty="0" err="1"/>
              <a:t>indentify</a:t>
            </a:r>
            <a:r>
              <a:rPr lang="en-US" sz="1800" b="1" dirty="0"/>
              <a:t>), </a:t>
            </a:r>
          </a:p>
          <a:p>
            <a:pPr marL="363538" lvl="1" indent="-269875"/>
            <a:r>
              <a:rPr lang="en-US" sz="1800" b="1" dirty="0" err="1"/>
              <a:t>mengetahui</a:t>
            </a:r>
            <a:r>
              <a:rPr lang="en-US" sz="1800" b="1" dirty="0"/>
              <a:t> </a:t>
            </a:r>
            <a:r>
              <a:rPr lang="en-US" sz="1800" b="1" i="1" dirty="0"/>
              <a:t>(to find out)</a:t>
            </a:r>
            <a:r>
              <a:rPr lang="en-US" sz="1800" b="1" dirty="0"/>
              <a:t>, </a:t>
            </a:r>
          </a:p>
          <a:p>
            <a:pPr marL="363538" lvl="1" indent="-269875"/>
            <a:r>
              <a:rPr lang="en-US" sz="1800" b="1" dirty="0" err="1"/>
              <a:t>memastikan</a:t>
            </a:r>
            <a:r>
              <a:rPr lang="en-US" sz="1800" b="1" dirty="0"/>
              <a:t> </a:t>
            </a:r>
            <a:r>
              <a:rPr lang="en-US" sz="1800" b="1" i="1" dirty="0"/>
              <a:t>(to ensure), </a:t>
            </a:r>
          </a:p>
          <a:p>
            <a:pPr marL="363538" lvl="1" indent="-269875"/>
            <a:r>
              <a:rPr lang="en-US" sz="1800" b="1" dirty="0" err="1"/>
              <a:t>menentukan</a:t>
            </a:r>
            <a:r>
              <a:rPr lang="en-US" sz="1800" b="1" dirty="0"/>
              <a:t> </a:t>
            </a:r>
            <a:r>
              <a:rPr lang="en-US" sz="1800" b="1" i="1" dirty="0"/>
              <a:t>(to determine), </a:t>
            </a:r>
          </a:p>
          <a:p>
            <a:pPr marL="363538" lvl="1" indent="-269875"/>
            <a:r>
              <a:rPr lang="en-US" sz="1800" b="1" dirty="0" err="1"/>
              <a:t>membangun</a:t>
            </a:r>
            <a:r>
              <a:rPr lang="en-US" sz="1800" b="1" i="1" dirty="0"/>
              <a:t> (to establish) </a:t>
            </a:r>
          </a:p>
          <a:p>
            <a:pPr marL="363538" lvl="1" indent="-269875"/>
            <a:r>
              <a:rPr lang="en-US" sz="1800" b="1" dirty="0" err="1"/>
              <a:t>mengklarifikasi</a:t>
            </a:r>
            <a:r>
              <a:rPr lang="en-US" sz="1800" b="1" dirty="0"/>
              <a:t> </a:t>
            </a:r>
            <a:r>
              <a:rPr lang="en-US" sz="1800" b="1" i="1" dirty="0"/>
              <a:t>(to clarify), </a:t>
            </a:r>
          </a:p>
          <a:p>
            <a:pPr marL="363538" lvl="1" indent="-269875"/>
            <a:r>
              <a:rPr lang="en-US" sz="1800" b="1" dirty="0" err="1"/>
              <a:t>melakukan</a:t>
            </a:r>
            <a:r>
              <a:rPr lang="en-US" sz="1800" b="1" dirty="0"/>
              <a:t> </a:t>
            </a:r>
            <a:r>
              <a:rPr lang="en-US" sz="1800" b="1" dirty="0" err="1"/>
              <a:t>verifikasi</a:t>
            </a:r>
            <a:r>
              <a:rPr lang="en-US" sz="1800" b="1" dirty="0"/>
              <a:t> (</a:t>
            </a:r>
            <a:r>
              <a:rPr lang="en-US" sz="1800" b="1" i="1" dirty="0"/>
              <a:t>to verify),</a:t>
            </a:r>
            <a:r>
              <a:rPr lang="en-US" sz="1800" b="1" dirty="0"/>
              <a:t> </a:t>
            </a:r>
          </a:p>
          <a:p>
            <a:pPr marL="363538" lvl="1" indent="-269875"/>
            <a:r>
              <a:rPr lang="en-US" sz="1800" b="1" dirty="0" err="1"/>
              <a:t>mengkonfirmasi</a:t>
            </a:r>
            <a:r>
              <a:rPr lang="en-US" sz="1800" b="1" dirty="0"/>
              <a:t> </a:t>
            </a:r>
            <a:r>
              <a:rPr lang="en-US" sz="1800" b="1" i="1" dirty="0"/>
              <a:t>(to confirm)</a:t>
            </a:r>
            <a:r>
              <a:rPr lang="en-US" sz="1800" b="1" dirty="0"/>
              <a:t>, </a:t>
            </a:r>
          </a:p>
          <a:p>
            <a:pPr marL="363538" lvl="1" indent="-269875"/>
            <a:r>
              <a:rPr lang="en-US" sz="1800" b="1" dirty="0" err="1"/>
              <a:t>menjelaskan</a:t>
            </a:r>
            <a:r>
              <a:rPr lang="en-US" sz="1800" b="1" dirty="0"/>
              <a:t> </a:t>
            </a:r>
            <a:r>
              <a:rPr lang="en-US" sz="1800" b="1" i="1" dirty="0"/>
              <a:t>(to explain, to describe), </a:t>
            </a:r>
          </a:p>
        </p:txBody>
      </p:sp>
      <p:sp>
        <p:nvSpPr>
          <p:cNvPr id="11" name="Content Placeholder 5">
            <a:extLst>
              <a:ext uri="{FF2B5EF4-FFF2-40B4-BE49-F238E27FC236}">
                <a16:creationId xmlns:a16="http://schemas.microsoft.com/office/drawing/2014/main" id="{29A0B96B-4999-4251-AE8E-88E06FCE84F2}"/>
              </a:ext>
            </a:extLst>
          </p:cNvPr>
          <p:cNvSpPr>
            <a:spLocks noGrp="1"/>
          </p:cNvSpPr>
          <p:nvPr>
            <p:ph sz="half" idx="2"/>
          </p:nvPr>
        </p:nvSpPr>
        <p:spPr>
          <a:xfrm>
            <a:off x="7474227" y="2671921"/>
            <a:ext cx="4363278" cy="4113438"/>
          </a:xfrm>
        </p:spPr>
        <p:txBody>
          <a:bodyPr>
            <a:noAutofit/>
          </a:bodyPr>
          <a:lstStyle/>
          <a:p>
            <a:pPr lvl="1"/>
            <a:r>
              <a:rPr lang="en-US" sz="1800" b="1" dirty="0" err="1"/>
              <a:t>membandingkan</a:t>
            </a:r>
            <a:r>
              <a:rPr lang="en-US" sz="1800" b="1" i="1" dirty="0"/>
              <a:t> (to compare), </a:t>
            </a:r>
          </a:p>
          <a:p>
            <a:pPr lvl="1"/>
            <a:r>
              <a:rPr lang="en-US" sz="1800" b="1" dirty="0" err="1"/>
              <a:t>menentukan</a:t>
            </a:r>
            <a:r>
              <a:rPr lang="en-US" sz="1800" b="1" dirty="0"/>
              <a:t> </a:t>
            </a:r>
            <a:r>
              <a:rPr lang="en-US" sz="1800" b="1" i="1" dirty="0"/>
              <a:t>(to define)</a:t>
            </a:r>
            <a:r>
              <a:rPr lang="en-US" sz="1800" b="1" dirty="0"/>
              <a:t>, </a:t>
            </a:r>
            <a:r>
              <a:rPr lang="en-US" sz="1800" b="1" dirty="0" err="1"/>
              <a:t>memprediksi</a:t>
            </a:r>
            <a:r>
              <a:rPr lang="en-US" sz="1800" b="1" dirty="0"/>
              <a:t> </a:t>
            </a:r>
            <a:r>
              <a:rPr lang="en-US" sz="1800" b="1" i="1" dirty="0"/>
              <a:t>(to predict), </a:t>
            </a:r>
          </a:p>
          <a:p>
            <a:pPr lvl="1"/>
            <a:r>
              <a:rPr lang="en-US" sz="1800" b="1" dirty="0" err="1"/>
              <a:t>menduga</a:t>
            </a:r>
            <a:r>
              <a:rPr lang="en-US" sz="1800" b="1" dirty="0"/>
              <a:t> </a:t>
            </a:r>
            <a:r>
              <a:rPr lang="en-US" sz="1800" b="1" i="1" dirty="0"/>
              <a:t>(to estimate),</a:t>
            </a:r>
            <a:r>
              <a:rPr lang="en-US" sz="1800" b="1" dirty="0"/>
              <a:t> </a:t>
            </a:r>
          </a:p>
          <a:p>
            <a:pPr lvl="1"/>
            <a:r>
              <a:rPr lang="en-US" sz="1800" b="1" dirty="0" err="1"/>
              <a:t>menganalisis</a:t>
            </a:r>
            <a:r>
              <a:rPr lang="en-US" sz="1800" b="1" dirty="0"/>
              <a:t> </a:t>
            </a:r>
            <a:r>
              <a:rPr lang="en-US" sz="1800" b="1" i="1" dirty="0"/>
              <a:t>(to analyze)</a:t>
            </a:r>
            <a:r>
              <a:rPr lang="en-US" sz="1800" b="1" dirty="0"/>
              <a:t>, </a:t>
            </a:r>
            <a:r>
              <a:rPr lang="en-US" sz="1800" b="1" dirty="0" err="1"/>
              <a:t>menilai</a:t>
            </a:r>
            <a:r>
              <a:rPr lang="en-US" sz="1800" b="1" dirty="0"/>
              <a:t> </a:t>
            </a:r>
            <a:r>
              <a:rPr lang="en-US" sz="1800" b="1" i="1" dirty="0"/>
              <a:t>(to assess)</a:t>
            </a:r>
            <a:r>
              <a:rPr lang="en-US" sz="1800" b="1" dirty="0"/>
              <a:t>, </a:t>
            </a:r>
          </a:p>
          <a:p>
            <a:pPr lvl="1"/>
            <a:r>
              <a:rPr lang="en-US" sz="1800" b="1" dirty="0" err="1"/>
              <a:t>menghitung</a:t>
            </a:r>
            <a:r>
              <a:rPr lang="en-US" sz="1800" b="1" dirty="0"/>
              <a:t> </a:t>
            </a:r>
            <a:r>
              <a:rPr lang="en-US" sz="1800" b="1" i="1" dirty="0"/>
              <a:t>(to calculate)</a:t>
            </a:r>
            <a:r>
              <a:rPr lang="en-US" sz="1800" b="1" dirty="0"/>
              <a:t>, </a:t>
            </a:r>
          </a:p>
          <a:p>
            <a:pPr lvl="1"/>
            <a:r>
              <a:rPr lang="en-US" sz="1800" b="1" dirty="0" err="1"/>
              <a:t>mengumpulkan</a:t>
            </a:r>
            <a:r>
              <a:rPr lang="en-US" sz="1800" b="1" dirty="0"/>
              <a:t> </a:t>
            </a:r>
            <a:r>
              <a:rPr lang="en-US" sz="1800" b="1" i="1" dirty="0"/>
              <a:t>(to collect)</a:t>
            </a:r>
            <a:r>
              <a:rPr lang="en-US" sz="1800" b="1" dirty="0"/>
              <a:t>, </a:t>
            </a:r>
          </a:p>
          <a:p>
            <a:pPr lvl="1"/>
            <a:r>
              <a:rPr lang="en-US" sz="1800" b="1" dirty="0" err="1"/>
              <a:t>mengembangkan</a:t>
            </a:r>
            <a:r>
              <a:rPr lang="en-US" sz="1800" b="1" dirty="0"/>
              <a:t> </a:t>
            </a:r>
            <a:r>
              <a:rPr lang="en-US" sz="1800" b="1" i="1" dirty="0"/>
              <a:t>(to develop),</a:t>
            </a:r>
            <a:r>
              <a:rPr lang="en-US" sz="1800" b="1" dirty="0"/>
              <a:t> </a:t>
            </a:r>
          </a:p>
          <a:p>
            <a:pPr lvl="1"/>
            <a:r>
              <a:rPr lang="en-US" sz="1800" b="1" dirty="0" err="1"/>
              <a:t>mengeksplorasi</a:t>
            </a:r>
            <a:r>
              <a:rPr lang="en-US" sz="1800" b="1" dirty="0"/>
              <a:t> </a:t>
            </a:r>
            <a:r>
              <a:rPr lang="en-US" sz="1800" b="1" i="1" dirty="0"/>
              <a:t>(to explore), </a:t>
            </a:r>
          </a:p>
          <a:p>
            <a:pPr lvl="1"/>
            <a:r>
              <a:rPr lang="en-US" sz="1800" b="1" dirty="0" err="1"/>
              <a:t>menghubungkan</a:t>
            </a:r>
            <a:r>
              <a:rPr lang="en-US" sz="1800" b="1" dirty="0"/>
              <a:t> </a:t>
            </a:r>
            <a:r>
              <a:rPr lang="en-US" sz="1800" b="1" i="1" dirty="0"/>
              <a:t>(to connect, to relate) </a:t>
            </a:r>
            <a:r>
              <a:rPr lang="en-US" sz="1800" b="1" dirty="0"/>
              <a:t>dan </a:t>
            </a:r>
            <a:r>
              <a:rPr lang="en-US" sz="1800" b="1" dirty="0" err="1"/>
              <a:t>berbagai</a:t>
            </a:r>
            <a:r>
              <a:rPr lang="en-US" sz="1800" b="1" dirty="0"/>
              <a:t> </a:t>
            </a:r>
            <a:r>
              <a:rPr lang="en-US" sz="1800" b="1" dirty="0" err="1"/>
              <a:t>perkataan</a:t>
            </a:r>
            <a:r>
              <a:rPr lang="en-US" sz="1800" b="1" dirty="0"/>
              <a:t> </a:t>
            </a:r>
            <a:r>
              <a:rPr lang="en-US" sz="1800" b="1" dirty="0" err="1"/>
              <a:t>sejenis</a:t>
            </a:r>
            <a:r>
              <a:rPr lang="en-US" sz="1800" b="1" dirty="0"/>
              <a:t> </a:t>
            </a:r>
            <a:r>
              <a:rPr lang="en-US" sz="1800" b="1" dirty="0" err="1"/>
              <a:t>lainnya</a:t>
            </a:r>
            <a:r>
              <a:rPr lang="en-US" sz="1800" b="1" dirty="0"/>
              <a:t>.</a:t>
            </a:r>
          </a:p>
          <a:p>
            <a:endParaRPr lang="en-US" sz="1800" b="1" dirty="0"/>
          </a:p>
        </p:txBody>
      </p:sp>
    </p:spTree>
    <p:extLst>
      <p:ext uri="{BB962C8B-B14F-4D97-AF65-F5344CB8AC3E}">
        <p14:creationId xmlns:p14="http://schemas.microsoft.com/office/powerpoint/2010/main" val="3514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3639" y="5469044"/>
            <a:ext cx="1643591" cy="830997"/>
          </a:xfrm>
          <a:prstGeom prst="rect">
            <a:avLst/>
          </a:prstGeom>
          <a:noFill/>
        </p:spPr>
        <p:txBody>
          <a:bodyPr wrap="none" rtlCol="0">
            <a:spAutoFit/>
          </a:bodyPr>
          <a:lstStyle/>
          <a:p>
            <a:pPr marL="342900" indent="-342900">
              <a:buFont typeface="Arial" panose="020B0604020202020204" pitchFamily="34" charset="0"/>
              <a:buChar char="•"/>
            </a:pPr>
            <a:r>
              <a:rPr lang="en-US" sz="1600" b="1" dirty="0"/>
              <a:t>Concept</a:t>
            </a:r>
          </a:p>
          <a:p>
            <a:pPr marL="342900" indent="-342900">
              <a:buFont typeface="Arial" panose="020B0604020202020204" pitchFamily="34" charset="0"/>
              <a:buChar char="•"/>
            </a:pPr>
            <a:r>
              <a:rPr lang="en-US" sz="1600" b="1" dirty="0"/>
              <a:t>Construct</a:t>
            </a:r>
          </a:p>
          <a:p>
            <a:pPr marL="342900" indent="-342900">
              <a:buFont typeface="Arial" panose="020B0604020202020204" pitchFamily="34" charset="0"/>
              <a:buChar char="•"/>
            </a:pPr>
            <a:r>
              <a:rPr lang="en-US" sz="1600" b="1" dirty="0"/>
              <a:t>Proposition</a:t>
            </a:r>
          </a:p>
        </p:txBody>
      </p:sp>
      <p:sp>
        <p:nvSpPr>
          <p:cNvPr id="9" name="TextBox 8"/>
          <p:cNvSpPr txBox="1"/>
          <p:nvPr/>
        </p:nvSpPr>
        <p:spPr>
          <a:xfrm>
            <a:off x="7163958" y="5469043"/>
            <a:ext cx="1699504"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t>Variables</a:t>
            </a:r>
          </a:p>
        </p:txBody>
      </p:sp>
      <p:pic>
        <p:nvPicPr>
          <p:cNvPr id="3076" name="Picture 4" descr="Gambar terkait"/>
          <p:cNvPicPr>
            <a:picLocks noChangeAspect="1" noChangeArrowheads="1"/>
          </p:cNvPicPr>
          <p:nvPr/>
        </p:nvPicPr>
        <p:blipFill rotWithShape="1">
          <a:blip r:embed="rId2">
            <a:extLst>
              <a:ext uri="{28A0092B-C50C-407E-A947-70E740481C1C}">
                <a14:useLocalDpi xmlns:a14="http://schemas.microsoft.com/office/drawing/2010/main" val="0"/>
              </a:ext>
            </a:extLst>
          </a:blip>
          <a:srcRect l="7772" t="10188" r="5869" b="17039"/>
          <a:stretch/>
        </p:blipFill>
        <p:spPr bwMode="auto">
          <a:xfrm>
            <a:off x="-5568" y="-1"/>
            <a:ext cx="3609380" cy="5469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p:cNvGraphicFramePr/>
          <p:nvPr/>
        </p:nvGraphicFramePr>
        <p:xfrm>
          <a:off x="1080141" y="3590131"/>
          <a:ext cx="10801200" cy="2023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https://lh5.googleusercontent.com/PkYlAwUs2z7VBAvFYMvpSM-9ASro9hKezwvqvL3o8SrzWdnwIAyuMkrHQu2dgaceJDtBFMMC0x_duT-hOsdSaOgQX4ABS1N8cfc2oXuH9MCQ-auOomBFfZItJGPrA8pRMA">
            <a:extLst>
              <a:ext uri="{FF2B5EF4-FFF2-40B4-BE49-F238E27FC236}">
                <a16:creationId xmlns:a16="http://schemas.microsoft.com/office/drawing/2014/main" id="{BE51BE1E-9662-4E1C-A117-3AC19F4EBA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378" t="29343"/>
          <a:stretch/>
        </p:blipFill>
        <p:spPr bwMode="auto">
          <a:xfrm>
            <a:off x="9065424" y="726035"/>
            <a:ext cx="2989942" cy="323981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C700E11-7172-436D-A9C1-274059E63AA6}"/>
              </a:ext>
            </a:extLst>
          </p:cNvPr>
          <p:cNvSpPr txBox="1">
            <a:spLocks/>
          </p:cNvSpPr>
          <p:nvPr/>
        </p:nvSpPr>
        <p:spPr>
          <a:xfrm>
            <a:off x="3630705" y="1417335"/>
            <a:ext cx="8277529" cy="1512168"/>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800" b="1" dirty="0"/>
              <a:t>Theoretical Framework and Hypothesis</a:t>
            </a:r>
          </a:p>
        </p:txBody>
      </p:sp>
    </p:spTree>
    <p:extLst>
      <p:ext uri="{BB962C8B-B14F-4D97-AF65-F5344CB8AC3E}">
        <p14:creationId xmlns:p14="http://schemas.microsoft.com/office/powerpoint/2010/main" val="236228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ree triangle outlines which accent the image">
            <a:extLst>
              <a:ext uri="{FF2B5EF4-FFF2-40B4-BE49-F238E27FC236}">
                <a16:creationId xmlns:a16="http://schemas.microsoft.com/office/drawing/2014/main" id="{B4815C37-BD9E-43A0-B8B0-69DFC288E7CE}"/>
              </a:ext>
            </a:extLst>
          </p:cNvPr>
          <p:cNvGrpSpPr/>
          <p:nvPr/>
        </p:nvGrpSpPr>
        <p:grpSpPr>
          <a:xfrm>
            <a:off x="2743307" y="1421269"/>
            <a:ext cx="1969659" cy="2593986"/>
            <a:chOff x="2743307" y="1421269"/>
            <a:chExt cx="1969659" cy="2593986"/>
          </a:xfrm>
        </p:grpSpPr>
        <p:sp>
          <p:nvSpPr>
            <p:cNvPr id="27" name="Isosceles Triangle 26" descr="Decorative Triangle">
              <a:extLst>
                <a:ext uri="{FF2B5EF4-FFF2-40B4-BE49-F238E27FC236}">
                  <a16:creationId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Isosceles Triangle 27" descr="Decorative Triangle">
              <a:extLst>
                <a:ext uri="{FF2B5EF4-FFF2-40B4-BE49-F238E27FC236}">
                  <a16:creationId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Isosceles Triangle 28" descr="Decorative Triangle">
              <a:extLst>
                <a:ext uri="{FF2B5EF4-FFF2-40B4-BE49-F238E27FC236}">
                  <a16:creationId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Content Placeholder 4">
            <a:extLst>
              <a:ext uri="{FF2B5EF4-FFF2-40B4-BE49-F238E27FC236}">
                <a16:creationId xmlns:a16="http://schemas.microsoft.com/office/drawing/2014/main" id="{E9387D84-59D0-407F-B754-632FFF8DF0CD}"/>
              </a:ext>
            </a:extLst>
          </p:cNvPr>
          <p:cNvSpPr>
            <a:spLocks noGrp="1"/>
          </p:cNvSpPr>
          <p:nvPr>
            <p:ph idx="1"/>
          </p:nvPr>
        </p:nvSpPr>
        <p:spPr>
          <a:xfrm>
            <a:off x="4689041" y="304306"/>
            <a:ext cx="4094858" cy="2478707"/>
          </a:xfrm>
        </p:spPr>
        <p:txBody>
          <a:bodyPr/>
          <a:lstStyle/>
          <a:p>
            <a:pPr>
              <a:lnSpc>
                <a:spcPts val="2200"/>
              </a:lnSpc>
              <a:spcBef>
                <a:spcPts val="0"/>
              </a:spcBef>
              <a:buFont typeface="Wingdings" panose="05000000000000000000" pitchFamily="2" charset="2"/>
              <a:buChar char="q"/>
            </a:pPr>
            <a:r>
              <a:rPr lang="en-MY" sz="2800" b="1" dirty="0">
                <a:solidFill>
                  <a:srgbClr val="0070C0"/>
                </a:solidFill>
                <a:latin typeface="Arial" panose="020B0604020202020204" pitchFamily="34" charset="0"/>
              </a:rPr>
              <a:t>Type of Research:</a:t>
            </a:r>
          </a:p>
          <a:p>
            <a:pPr>
              <a:buFont typeface="Wingdings" panose="05000000000000000000" pitchFamily="2" charset="2"/>
              <a:buChar char="q"/>
            </a:pPr>
            <a:r>
              <a:rPr lang="en-GB" altLang="en-US" sz="2400" b="1" dirty="0">
                <a:solidFill>
                  <a:srgbClr val="C00000"/>
                </a:solidFill>
                <a:latin typeface="Arial" pitchFamily="34" charset="0"/>
              </a:rPr>
              <a:t>Exploratory research</a:t>
            </a:r>
          </a:p>
          <a:p>
            <a:pPr>
              <a:buFont typeface="Wingdings" panose="05000000000000000000" pitchFamily="2" charset="2"/>
              <a:buChar char="q"/>
            </a:pPr>
            <a:r>
              <a:rPr lang="en-GB" altLang="en-US" sz="2400" b="1" dirty="0">
                <a:solidFill>
                  <a:srgbClr val="006600"/>
                </a:solidFill>
                <a:latin typeface="Arial" pitchFamily="34" charset="0"/>
              </a:rPr>
              <a:t>Descriptive studies</a:t>
            </a:r>
          </a:p>
          <a:p>
            <a:pPr>
              <a:buFont typeface="Wingdings" panose="05000000000000000000" pitchFamily="2" charset="2"/>
              <a:buChar char="q"/>
            </a:pPr>
            <a:r>
              <a:rPr lang="en-GB" altLang="en-US" sz="2400" b="1" dirty="0">
                <a:solidFill>
                  <a:srgbClr val="006600"/>
                </a:solidFill>
                <a:latin typeface="Arial" pitchFamily="34" charset="0"/>
              </a:rPr>
              <a:t>Explanatory (causal) studies</a:t>
            </a:r>
            <a:endParaRPr lang="en-ZA" sz="2400" dirty="0">
              <a:solidFill>
                <a:srgbClr val="006600"/>
              </a:solidFill>
            </a:endParaRPr>
          </a:p>
        </p:txBody>
      </p:sp>
      <p:cxnSp>
        <p:nvCxnSpPr>
          <p:cNvPr id="40" name="Straight Connector 39" descr="Divider line">
            <a:extLst>
              <a:ext uri="{FF2B5EF4-FFF2-40B4-BE49-F238E27FC236}">
                <a16:creationId xmlns:a16="http://schemas.microsoft.com/office/drawing/2014/main" id="{F598035F-AEB0-448B-8CFD-03AEC41F6330}"/>
              </a:ext>
              <a:ext uri="{C183D7F6-B498-43B3-948B-1728B52AA6E4}">
                <adec:decorative xmlns:adec="http://schemas.microsoft.com/office/drawing/2017/decorative" val="1"/>
              </a:ext>
            </a:extLst>
          </p:cNvPr>
          <p:cNvCxnSpPr>
            <a:cxnSpLocks/>
          </p:cNvCxnSpPr>
          <p:nvPr/>
        </p:nvCxnSpPr>
        <p:spPr>
          <a:xfrm>
            <a:off x="9081165" y="1252330"/>
            <a:ext cx="0" cy="40253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EF8F4C-1805-4BA1-B749-8238752D9781}"/>
              </a:ext>
            </a:extLst>
          </p:cNvPr>
          <p:cNvSpPr txBox="1">
            <a:spLocks/>
          </p:cNvSpPr>
          <p:nvPr/>
        </p:nvSpPr>
        <p:spPr>
          <a:xfrm>
            <a:off x="5057420" y="2895503"/>
            <a:ext cx="2495550" cy="4751250"/>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endParaRPr lang="en-ZA" sz="1400" dirty="0"/>
          </a:p>
        </p:txBody>
      </p:sp>
      <p:sp>
        <p:nvSpPr>
          <p:cNvPr id="15" name="Rectangle 3"/>
          <p:cNvSpPr txBox="1">
            <a:spLocks noChangeArrowheads="1"/>
          </p:cNvSpPr>
          <p:nvPr/>
        </p:nvSpPr>
        <p:spPr>
          <a:xfrm>
            <a:off x="1063172" y="2652487"/>
            <a:ext cx="4873171" cy="35814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36538" indent="-236538"/>
            <a:endParaRPr lang="en-GB" altLang="en-US" sz="2800" b="1" dirty="0">
              <a:solidFill>
                <a:srgbClr val="990000"/>
              </a:solidFill>
              <a:latin typeface="Arial" pitchFamily="34" charset="0"/>
            </a:endParaRPr>
          </a:p>
        </p:txBody>
      </p:sp>
      <p:sp>
        <p:nvSpPr>
          <p:cNvPr id="16" name="Rectangle 15"/>
          <p:cNvSpPr/>
          <p:nvPr/>
        </p:nvSpPr>
        <p:spPr>
          <a:xfrm>
            <a:off x="1132157" y="2155763"/>
            <a:ext cx="184731" cy="523220"/>
          </a:xfrm>
          <a:prstGeom prst="rect">
            <a:avLst/>
          </a:prstGeom>
          <a:ln>
            <a:solidFill>
              <a:srgbClr val="990000"/>
            </a:solidFill>
          </a:ln>
        </p:spPr>
        <p:txBody>
          <a:bodyPr wrap="none">
            <a:spAutoFit/>
          </a:bodyPr>
          <a:lstStyle/>
          <a:p>
            <a:endParaRPr lang="en-US" sz="2800" dirty="0">
              <a:solidFill>
                <a:srgbClr val="002060"/>
              </a:solidFill>
            </a:endParaRPr>
          </a:p>
        </p:txBody>
      </p:sp>
      <p:sp>
        <p:nvSpPr>
          <p:cNvPr id="17" name="Content Placeholder 4">
            <a:extLst>
              <a:ext uri="{FF2B5EF4-FFF2-40B4-BE49-F238E27FC236}">
                <a16:creationId xmlns:a16="http://schemas.microsoft.com/office/drawing/2014/main" id="{E9387D84-59D0-407F-B754-632FFF8DF0CD}"/>
              </a:ext>
            </a:extLst>
          </p:cNvPr>
          <p:cNvSpPr txBox="1">
            <a:spLocks/>
          </p:cNvSpPr>
          <p:nvPr/>
        </p:nvSpPr>
        <p:spPr>
          <a:xfrm>
            <a:off x="4832159" y="2850721"/>
            <a:ext cx="4208235" cy="3754329"/>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GB" altLang="en-US" sz="2800" b="1" dirty="0">
                <a:solidFill>
                  <a:srgbClr val="002060"/>
                </a:solidFill>
                <a:latin typeface="Arial" pitchFamily="34" charset="0"/>
              </a:rPr>
              <a:t>Research Strategies :</a:t>
            </a:r>
          </a:p>
          <a:p>
            <a:pPr marL="236538" indent="-236538"/>
            <a:r>
              <a:rPr lang="en-GB" altLang="en-US" sz="2400" b="1" dirty="0">
                <a:solidFill>
                  <a:srgbClr val="FF0000"/>
                </a:solidFill>
                <a:latin typeface="Arial Black" panose="020B0A04020102020204" pitchFamily="34" charset="0"/>
              </a:rPr>
              <a:t>Experiment</a:t>
            </a:r>
          </a:p>
          <a:p>
            <a:pPr marL="236538" indent="-236538"/>
            <a:r>
              <a:rPr lang="en-GB" altLang="en-US" sz="2400" b="1" dirty="0">
                <a:solidFill>
                  <a:srgbClr val="FF0000"/>
                </a:solidFill>
                <a:latin typeface="Arial Black" panose="020B0A04020102020204" pitchFamily="34" charset="0"/>
              </a:rPr>
              <a:t>Survey</a:t>
            </a:r>
          </a:p>
          <a:p>
            <a:pPr marL="236538" indent="-236538"/>
            <a:r>
              <a:rPr lang="en-GB" altLang="en-US" sz="2400" b="1" dirty="0">
                <a:solidFill>
                  <a:srgbClr val="990000"/>
                </a:solidFill>
                <a:latin typeface="Arial" pitchFamily="34" charset="0"/>
              </a:rPr>
              <a:t>Case study 		</a:t>
            </a:r>
          </a:p>
          <a:p>
            <a:pPr marL="236538" indent="-236538"/>
            <a:r>
              <a:rPr lang="en-GB" altLang="en-US" sz="2400" b="1" dirty="0">
                <a:solidFill>
                  <a:srgbClr val="990000"/>
                </a:solidFill>
                <a:latin typeface="Arial" pitchFamily="34" charset="0"/>
              </a:rPr>
              <a:t>Action research</a:t>
            </a:r>
          </a:p>
          <a:p>
            <a:pPr marL="236538" indent="-236538"/>
            <a:r>
              <a:rPr lang="en-GB" altLang="en-US" sz="2400" b="1" dirty="0">
                <a:solidFill>
                  <a:srgbClr val="990000"/>
                </a:solidFill>
                <a:latin typeface="Arial" pitchFamily="34" charset="0"/>
              </a:rPr>
              <a:t>Grounded theory		</a:t>
            </a:r>
          </a:p>
          <a:p>
            <a:pPr marL="236538" indent="-236538"/>
            <a:r>
              <a:rPr lang="en-GB" altLang="en-US" sz="2400" b="1" dirty="0">
                <a:solidFill>
                  <a:srgbClr val="990000"/>
                </a:solidFill>
                <a:latin typeface="Arial" pitchFamily="34" charset="0"/>
              </a:rPr>
              <a:t>Ethnography		</a:t>
            </a:r>
          </a:p>
          <a:p>
            <a:pPr marL="236538" indent="-236538"/>
            <a:r>
              <a:rPr lang="en-GB" altLang="en-US" sz="2400" b="1" dirty="0">
                <a:solidFill>
                  <a:srgbClr val="990000"/>
                </a:solidFill>
                <a:latin typeface="Arial" pitchFamily="34" charset="0"/>
              </a:rPr>
              <a:t>Archival research</a:t>
            </a:r>
            <a:r>
              <a:rPr lang="en-GB" altLang="en-US" sz="2400" b="1" dirty="0">
                <a:solidFill>
                  <a:srgbClr val="002060"/>
                </a:solidFill>
                <a:latin typeface="Arial" pitchFamily="34" charset="0"/>
              </a:rPr>
              <a:t> </a:t>
            </a:r>
            <a:endParaRPr lang="en-US" sz="2400" dirty="0">
              <a:solidFill>
                <a:srgbClr val="002060"/>
              </a:solidFill>
            </a:endParaRPr>
          </a:p>
        </p:txBody>
      </p:sp>
      <p:sp>
        <p:nvSpPr>
          <p:cNvPr id="18" name="Rectangle 17"/>
          <p:cNvSpPr/>
          <p:nvPr/>
        </p:nvSpPr>
        <p:spPr>
          <a:xfrm>
            <a:off x="9121937" y="331728"/>
            <a:ext cx="2953522" cy="2862322"/>
          </a:xfrm>
          <a:prstGeom prst="rect">
            <a:avLst/>
          </a:prstGeom>
          <a:ln>
            <a:noFill/>
          </a:ln>
        </p:spPr>
        <p:txBody>
          <a:bodyPr wrap="square">
            <a:spAutoFit/>
          </a:bodyPr>
          <a:lstStyle/>
          <a:p>
            <a:pPr marL="457200" indent="-457200">
              <a:buFont typeface="Wingdings" panose="05000000000000000000" pitchFamily="2" charset="2"/>
              <a:buChar char="q"/>
            </a:pPr>
            <a:r>
              <a:rPr lang="en-GB" altLang="en-US" sz="2800" b="1" dirty="0">
                <a:solidFill>
                  <a:srgbClr val="003300"/>
                </a:solidFill>
                <a:latin typeface="Arial" pitchFamily="34" charset="0"/>
              </a:rPr>
              <a:t>Time Horizons: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Cross-sectional studies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Longitudinal studies</a:t>
            </a:r>
          </a:p>
          <a:p>
            <a:r>
              <a:rPr lang="en-GB" altLang="en-US" sz="2800" b="1" dirty="0">
                <a:solidFill>
                  <a:srgbClr val="003300"/>
                </a:solidFill>
                <a:latin typeface="Arial" pitchFamily="34" charset="0"/>
              </a:rPr>
              <a:t> </a:t>
            </a:r>
            <a:endParaRPr lang="en-US" sz="2800" dirty="0">
              <a:solidFill>
                <a:srgbClr val="003300"/>
              </a:solidFill>
            </a:endParaRPr>
          </a:p>
        </p:txBody>
      </p:sp>
      <p:sp>
        <p:nvSpPr>
          <p:cNvPr id="20" name="Rectangle 4"/>
          <p:cNvSpPr>
            <a:spLocks noGrp="1" noChangeArrowheads="1"/>
          </p:cNvSpPr>
          <p:nvPr>
            <p:ph type="title"/>
          </p:nvPr>
        </p:nvSpPr>
        <p:spPr>
          <a:xfrm>
            <a:off x="9143178" y="3265004"/>
            <a:ext cx="2911040" cy="1559168"/>
          </a:xfrm>
          <a:noFill/>
          <a:ln>
            <a:noFill/>
          </a:ln>
        </p:spPr>
        <p:txBody>
          <a:bodyPr>
            <a:noAutofit/>
          </a:bodyPr>
          <a:lstStyle/>
          <a:p>
            <a:pPr marL="457200" indent="-457200" algn="l" eaLnBrk="1" hangingPunct="1">
              <a:buFont typeface="Wingdings" panose="05000000000000000000" pitchFamily="2" charset="2"/>
              <a:buChar char="q"/>
            </a:pPr>
            <a:r>
              <a:rPr lang="en-US" altLang="en-US" sz="2800" b="1" cap="none" dirty="0">
                <a:solidFill>
                  <a:srgbClr val="00B050"/>
                </a:solidFill>
                <a:latin typeface="Arial" panose="020B0604020202020204" pitchFamily="34" charset="0"/>
                <a:cs typeface="Arial" panose="020B0604020202020204" pitchFamily="34" charset="0"/>
              </a:rPr>
              <a:t>Qualitative vs Quantitative Research</a:t>
            </a:r>
          </a:p>
        </p:txBody>
      </p:sp>
      <p:sp>
        <p:nvSpPr>
          <p:cNvPr id="21" name="TextBox 20"/>
          <p:cNvSpPr txBox="1"/>
          <p:nvPr/>
        </p:nvSpPr>
        <p:spPr>
          <a:xfrm>
            <a:off x="8590189" y="5271128"/>
            <a:ext cx="3485270" cy="1384995"/>
          </a:xfrm>
          <a:prstGeom prst="rect">
            <a:avLst/>
          </a:prstGeom>
          <a:noFill/>
          <a:ln>
            <a:noFill/>
          </a:ln>
        </p:spPr>
        <p:txBody>
          <a:bodyPr wrap="square" rtlCol="0">
            <a:spAutoFit/>
          </a:bodyPr>
          <a:lstStyle/>
          <a:p>
            <a:pPr marL="457200" indent="-457200">
              <a:buFont typeface="Wingdings" panose="05000000000000000000" pitchFamily="2" charset="2"/>
              <a:buChar char="q"/>
            </a:pPr>
            <a:r>
              <a:rPr lang="en-MY" sz="2800" b="1" dirty="0">
                <a:latin typeface="Arial" panose="020B0604020202020204" pitchFamily="34" charset="0"/>
                <a:cs typeface="Arial" panose="020B0604020202020204" pitchFamily="34" charset="0"/>
              </a:rPr>
              <a:t>Data Collection and Data Analysis</a:t>
            </a:r>
            <a:endParaRPr lang="en-US" sz="2800" b="1" dirty="0">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48D3E9BB-A9F5-4E53-A365-03F867A0FE1E}"/>
              </a:ext>
            </a:extLst>
          </p:cNvPr>
          <p:cNvPicPr>
            <a:picLocks noGrp="1" noChangeAspect="1"/>
          </p:cNvPicPr>
          <p:nvPr>
            <p:ph type="pic" sz="quarter" idx="12"/>
          </p:nvPr>
        </p:nvPicPr>
        <p:blipFill>
          <a:blip r:embed="rId2"/>
          <a:srcRect l="3348" r="3348"/>
          <a:stretch>
            <a:fillRect/>
          </a:stretch>
        </p:blipFill>
        <p:spPr>
          <a:xfrm rot="16200000">
            <a:off x="-853195" y="1084268"/>
            <a:ext cx="6328529" cy="4346575"/>
          </a:xfrm>
        </p:spPr>
      </p:pic>
      <p:sp>
        <p:nvSpPr>
          <p:cNvPr id="23" name="Title 2">
            <a:extLst>
              <a:ext uri="{FF2B5EF4-FFF2-40B4-BE49-F238E27FC236}">
                <a16:creationId xmlns:a16="http://schemas.microsoft.com/office/drawing/2014/main" id="{595EF3A9-87C6-4BEA-AB0F-A2CE6ACD7D93}"/>
              </a:ext>
            </a:extLst>
          </p:cNvPr>
          <p:cNvSpPr txBox="1">
            <a:spLocks/>
          </p:cNvSpPr>
          <p:nvPr/>
        </p:nvSpPr>
        <p:spPr>
          <a:xfrm>
            <a:off x="229503" y="304305"/>
            <a:ext cx="4057780" cy="1147677"/>
          </a:xfrm>
          <a:prstGeom prst="rect">
            <a:avLst/>
          </a:prstGeom>
          <a:noFill/>
          <a:ln>
            <a:noFill/>
          </a:ln>
        </p:spPr>
        <p:txBody>
          <a:bodyPr vert="horz" lIns="0" tIns="0" rIns="0" bIns="0" rtlCol="0" anchor="ctr">
            <a:noAutofit/>
          </a:bodyPr>
          <a:lstStyle>
            <a:lvl1pPr algn="ctr" defTabSz="914400" rtl="0" eaLnBrk="1" latinLnBrk="0" hangingPunct="1">
              <a:lnSpc>
                <a:spcPct val="90000"/>
              </a:lnSpc>
              <a:spcBef>
                <a:spcPct val="0"/>
              </a:spcBef>
              <a:buNone/>
              <a:defRPr lang="en-ZA" sz="3200" kern="1200" cap="all" baseline="0">
                <a:solidFill>
                  <a:schemeClr val="tx1">
                    <a:lumMod val="85000"/>
                    <a:lumOff val="15000"/>
                  </a:schemeClr>
                </a:solidFill>
                <a:latin typeface="+mj-lt"/>
                <a:ea typeface="+mj-ea"/>
                <a:cs typeface="+mj-cs"/>
              </a:defRPr>
            </a:lvl1pPr>
          </a:lstStyle>
          <a:p>
            <a:r>
              <a:rPr lang="en-US" sz="4000" b="1" dirty="0">
                <a:solidFill>
                  <a:schemeClr val="tx1"/>
                </a:solidFill>
              </a:rPr>
              <a:t>design of research</a:t>
            </a:r>
          </a:p>
        </p:txBody>
      </p:sp>
    </p:spTree>
    <p:extLst>
      <p:ext uri="{BB962C8B-B14F-4D97-AF65-F5344CB8AC3E}">
        <p14:creationId xmlns:p14="http://schemas.microsoft.com/office/powerpoint/2010/main" val="4108722957"/>
      </p:ext>
    </p:extLst>
  </p:cSld>
  <p:clrMapOvr>
    <a:masterClrMapping/>
  </p:clrMapOvr>
</p:sld>
</file>

<file path=ppt/theme/theme1.xml><?xml version="1.0" encoding="utf-8"?>
<a:theme xmlns:a="http://schemas.openxmlformats.org/drawingml/2006/main" name="Office Theme">
  <a:themeElements>
    <a:clrScheme name="Custom 87">
      <a:dk1>
        <a:sysClr val="windowText" lastClr="000000"/>
      </a:dk1>
      <a:lt1>
        <a:sysClr val="window" lastClr="FFFFFF"/>
      </a:lt1>
      <a:dk2>
        <a:srgbClr val="BF8641"/>
      </a:dk2>
      <a:lt2>
        <a:srgbClr val="E7E6E6"/>
      </a:lt2>
      <a:accent1>
        <a:srgbClr val="F2D6BD"/>
      </a:accent1>
      <a:accent2>
        <a:srgbClr val="616F8C"/>
      </a:accent2>
      <a:accent3>
        <a:srgbClr val="F2DAAC"/>
      </a:accent3>
      <a:accent4>
        <a:srgbClr val="373921"/>
      </a:accent4>
      <a:accent5>
        <a:srgbClr val="D9A577"/>
      </a:accent5>
      <a:accent6>
        <a:srgbClr val="A3AFB4"/>
      </a:accent6>
      <a:hlink>
        <a:srgbClr val="0563C1"/>
      </a:hlink>
      <a:folHlink>
        <a:srgbClr val="954F72"/>
      </a:folHlink>
    </a:clrScheme>
    <a:fontScheme name="Custom 123">
      <a:majorFont>
        <a:latin typeface="Elephan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rence presentation_Win32_JB_v4" id="{70FCD93A-57EB-469C-A5BA-B1DBF07680C8}" vid="{464C857C-B28C-411E-81F1-9894EC025F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56D043-63BC-4A94-9887-A7B1B2C8476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622CF4D-9565-4B86-A8C6-169590EAEBFC}">
  <ds:schemaRefs>
    <ds:schemaRef ds:uri="http://schemas.microsoft.com/sharepoint/v3/contenttype/forms"/>
  </ds:schemaRefs>
</ds:datastoreItem>
</file>

<file path=customXml/itemProps3.xml><?xml version="1.0" encoding="utf-8"?>
<ds:datastoreItem xmlns:ds="http://schemas.openxmlformats.org/officeDocument/2006/customXml" ds:itemID="{4BD9B850-33FE-43D9-B469-C12FCA4960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Classic conference presentation</Template>
  <TotalTime>477</TotalTime>
  <Words>1328</Words>
  <Application>Microsoft Office PowerPoint</Application>
  <PresentationFormat>Widescreen</PresentationFormat>
  <Paragraphs>210</Paragraphs>
  <Slides>21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Arial</vt:lpstr>
      <vt:lpstr>Arial Black</vt:lpstr>
      <vt:lpstr>Avenir Next LT Pro</vt:lpstr>
      <vt:lpstr>Calibri</vt:lpstr>
      <vt:lpstr>Comic Sans MS</vt:lpstr>
      <vt:lpstr>Elephant Pro</vt:lpstr>
      <vt:lpstr>Monotype Corsiva</vt:lpstr>
      <vt:lpstr>Segoe Print</vt:lpstr>
      <vt:lpstr>Times New Roman</vt:lpstr>
      <vt:lpstr>Tw Cen MT</vt:lpstr>
      <vt:lpstr>Verdana</vt:lpstr>
      <vt:lpstr>Vivaldi</vt:lpstr>
      <vt:lpstr>Wingdings</vt:lpstr>
      <vt:lpstr>Wingdings 3</vt:lpstr>
      <vt:lpstr>Office Theme</vt:lpstr>
      <vt:lpstr>Metode Penelitian: Pendekatan Metode Kuantitatif</vt:lpstr>
      <vt:lpstr>OVERVIEW OF RESEARCH PROCESS</vt:lpstr>
      <vt:lpstr>Proses Penelitian</vt:lpstr>
      <vt:lpstr>Tiga Hal yang Dijawab dalam Merencanakan Penelitian</vt:lpstr>
      <vt:lpstr>PowerPoint Presentation</vt:lpstr>
      <vt:lpstr>PowerPoint Presentation</vt:lpstr>
      <vt:lpstr>PowerPoint Presentation</vt:lpstr>
      <vt:lpstr>PowerPoint Presentation</vt:lpstr>
      <vt:lpstr>Qualitative vs Quantitative Research</vt:lpstr>
      <vt:lpstr>Types of Research</vt:lpstr>
      <vt:lpstr>Text Layout 2</vt:lpstr>
      <vt:lpstr>Qualitative Data Analysis</vt:lpstr>
      <vt:lpstr>PowerPoint Presentation</vt:lpstr>
      <vt:lpstr>Quantative data analysis: Main Concerns</vt:lpstr>
      <vt:lpstr>Primary Data; data  you collect</vt:lpstr>
      <vt:lpstr>PowerPoint Presentation</vt:lpstr>
      <vt:lpstr>PowerPoint Presentation</vt:lpstr>
      <vt:lpstr>PowerPoint Presentation</vt:lpstr>
      <vt:lpstr>Data Collecting; Measurement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Metode Penelitian: Pendekatan Metode Kuantitatif</dc:title>
  <dc:creator>ASUS</dc:creator>
  <cp:lastModifiedBy>ASUS</cp:lastModifiedBy>
  <cp:revision>7</cp:revision>
  <dcterms:created xsi:type="dcterms:W3CDTF">2022-01-13T01:02:18Z</dcterms:created>
  <dcterms:modified xsi:type="dcterms:W3CDTF">2022-01-14T10:24:08Z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