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42"/>
  </p:notesMasterIdLst>
  <p:handoutMasterIdLst>
    <p:handoutMasterId r:id="rId43"/>
  </p:handoutMasterIdLst>
  <p:sldIdLst>
    <p:sldId id="256" r:id="rId5"/>
    <p:sldId id="291" r:id="rId6"/>
    <p:sldId id="741" r:id="rId7"/>
    <p:sldId id="742" r:id="rId8"/>
    <p:sldId id="351" r:id="rId9"/>
    <p:sldId id="743" r:id="rId10"/>
    <p:sldId id="353" r:id="rId11"/>
    <p:sldId id="744" r:id="rId12"/>
    <p:sldId id="297" r:id="rId13"/>
    <p:sldId id="293" r:id="rId14"/>
    <p:sldId id="746" r:id="rId15"/>
    <p:sldId id="380" r:id="rId16"/>
    <p:sldId id="381" r:id="rId17"/>
    <p:sldId id="2649" r:id="rId18"/>
    <p:sldId id="2652" r:id="rId19"/>
    <p:sldId id="2650" r:id="rId20"/>
    <p:sldId id="385" r:id="rId21"/>
    <p:sldId id="2575" r:id="rId22"/>
    <p:sldId id="2576" r:id="rId23"/>
    <p:sldId id="2579" r:id="rId24"/>
    <p:sldId id="2627" r:id="rId25"/>
    <p:sldId id="2653" r:id="rId26"/>
    <p:sldId id="2631" r:id="rId27"/>
    <p:sldId id="2633" r:id="rId28"/>
    <p:sldId id="2615" r:id="rId29"/>
    <p:sldId id="2654" r:id="rId30"/>
    <p:sldId id="2644" r:id="rId31"/>
    <p:sldId id="2656" r:id="rId32"/>
    <p:sldId id="2619" r:id="rId33"/>
    <p:sldId id="2620" r:id="rId34"/>
    <p:sldId id="2640" r:id="rId35"/>
    <p:sldId id="2641" r:id="rId36"/>
    <p:sldId id="2639" r:id="rId37"/>
    <p:sldId id="2657" r:id="rId38"/>
    <p:sldId id="2624" r:id="rId39"/>
    <p:sldId id="2645" r:id="rId40"/>
    <p:sldId id="265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5" autoAdjust="0"/>
  </p:normalViewPr>
  <p:slideViewPr>
    <p:cSldViewPr snapToGrid="0">
      <p:cViewPr varScale="1">
        <p:scale>
          <a:sx n="60" d="100"/>
          <a:sy n="60" d="100"/>
        </p:scale>
        <p:origin x="840" y="44"/>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6F6619-D40A-4F80-9793-0966222F7E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69F8D3D-6614-4795-9F62-45A513345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21C772-9A4E-41B8-AFA2-98ED321DB4A6}" type="datetimeFigureOut">
              <a:rPr lang="en-US" smtClean="0"/>
              <a:t>3/24/2023</a:t>
            </a:fld>
            <a:endParaRPr lang="en-US" dirty="0"/>
          </a:p>
        </p:txBody>
      </p:sp>
      <p:sp>
        <p:nvSpPr>
          <p:cNvPr id="4" name="Footer Placeholder 3">
            <a:extLst>
              <a:ext uri="{FF2B5EF4-FFF2-40B4-BE49-F238E27FC236}">
                <a16:creationId xmlns:a16="http://schemas.microsoft.com/office/drawing/2014/main" id="{D7359F01-2F94-45B7-934F-417D3F930E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D99601-88E4-466A-922A-716DC698C6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1856DE-02AF-4D3A-A7DF-F957F55EF3F7}" type="slidenum">
              <a:rPr lang="en-US" smtClean="0"/>
              <a:t>‹#›</a:t>
            </a:fld>
            <a:endParaRPr lang="en-US" dirty="0"/>
          </a:p>
        </p:txBody>
      </p:sp>
    </p:spTree>
    <p:extLst>
      <p:ext uri="{BB962C8B-B14F-4D97-AF65-F5344CB8AC3E}">
        <p14:creationId xmlns:p14="http://schemas.microsoft.com/office/powerpoint/2010/main" val="810238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59A1B-68CC-4822-B53F-ABB4D5826619}" type="datetimeFigureOut">
              <a:rPr lang="en-US" smtClean="0"/>
              <a:t>3/24/2023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95845-AB23-429F-BB6B-BB634305DF1D}" type="slidenum">
              <a:rPr lang="en-US" smtClean="0"/>
              <a:t>‹#›</a:t>
            </a:fld>
            <a:endParaRPr lang="en-US" dirty="0"/>
          </a:p>
        </p:txBody>
      </p:sp>
    </p:spTree>
    <p:extLst>
      <p:ext uri="{BB962C8B-B14F-4D97-AF65-F5344CB8AC3E}">
        <p14:creationId xmlns:p14="http://schemas.microsoft.com/office/powerpoint/2010/main" val="206750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1</a:t>
            </a:fld>
            <a:endParaRPr lang="en-US" dirty="0"/>
          </a:p>
        </p:txBody>
      </p:sp>
    </p:spTree>
    <p:extLst>
      <p:ext uri="{BB962C8B-B14F-4D97-AF65-F5344CB8AC3E}">
        <p14:creationId xmlns:p14="http://schemas.microsoft.com/office/powerpoint/2010/main" val="150520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3</a:t>
            </a:fld>
            <a:endParaRPr lang="en-US" dirty="0"/>
          </a:p>
        </p:txBody>
      </p:sp>
    </p:spTree>
    <p:extLst>
      <p:ext uri="{BB962C8B-B14F-4D97-AF65-F5344CB8AC3E}">
        <p14:creationId xmlns:p14="http://schemas.microsoft.com/office/powerpoint/2010/main" val="207637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95845-AB23-429F-BB6B-BB634305DF1D}" type="slidenum">
              <a:rPr lang="en-US" smtClean="0"/>
              <a:t>8</a:t>
            </a:fld>
            <a:endParaRPr lang="en-US" dirty="0"/>
          </a:p>
        </p:txBody>
      </p:sp>
    </p:spTree>
    <p:extLst>
      <p:ext uri="{BB962C8B-B14F-4D97-AF65-F5344CB8AC3E}">
        <p14:creationId xmlns:p14="http://schemas.microsoft.com/office/powerpoint/2010/main" val="217612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17</a:t>
            </a:fld>
            <a:endParaRPr lang="en-US" dirty="0"/>
          </a:p>
        </p:txBody>
      </p:sp>
    </p:spTree>
    <p:extLst>
      <p:ext uri="{BB962C8B-B14F-4D97-AF65-F5344CB8AC3E}">
        <p14:creationId xmlns:p14="http://schemas.microsoft.com/office/powerpoint/2010/main" val="196506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20</a:t>
            </a:fld>
            <a:endParaRPr lang="en-US" dirty="0"/>
          </a:p>
        </p:txBody>
      </p:sp>
    </p:spTree>
    <p:extLst>
      <p:ext uri="{BB962C8B-B14F-4D97-AF65-F5344CB8AC3E}">
        <p14:creationId xmlns:p14="http://schemas.microsoft.com/office/powerpoint/2010/main" val="78244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27</a:t>
            </a:fld>
            <a:endParaRPr lang="en-US" dirty="0"/>
          </a:p>
        </p:txBody>
      </p:sp>
    </p:spTree>
    <p:extLst>
      <p:ext uri="{BB962C8B-B14F-4D97-AF65-F5344CB8AC3E}">
        <p14:creationId xmlns:p14="http://schemas.microsoft.com/office/powerpoint/2010/main" val="183823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624F0E-DEC4-4055-BBC2-60E713F4A980}" type="slidenum">
              <a:rPr lang="en-US" smtClean="0"/>
              <a:t>31</a:t>
            </a:fld>
            <a:endParaRPr lang="en-US" dirty="0"/>
          </a:p>
        </p:txBody>
      </p:sp>
    </p:spTree>
    <p:extLst>
      <p:ext uri="{BB962C8B-B14F-4D97-AF65-F5344CB8AC3E}">
        <p14:creationId xmlns:p14="http://schemas.microsoft.com/office/powerpoint/2010/main" val="103481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34</a:t>
            </a:fld>
            <a:endParaRPr lang="en-US" dirty="0"/>
          </a:p>
        </p:txBody>
      </p:sp>
    </p:spTree>
    <p:extLst>
      <p:ext uri="{BB962C8B-B14F-4D97-AF65-F5344CB8AC3E}">
        <p14:creationId xmlns:p14="http://schemas.microsoft.com/office/powerpoint/2010/main" val="183823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Drag and Drop Image Here</a:t>
            </a:r>
          </a:p>
        </p:txBody>
      </p:sp>
      <p:sp>
        <p:nvSpPr>
          <p:cNvPr id="2" name="Title 1">
            <a:extLst>
              <a:ext uri="{FF2B5EF4-FFF2-40B4-BE49-F238E27FC236}">
                <a16:creationId xmlns:a16="http://schemas.microsoft.com/office/drawing/2014/main" id="{AAB8A1A3-5BFE-4E68-81F1-F52462776C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2870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9" name="Oval 8">
            <a:extLst>
              <a:ext uri="{FF2B5EF4-FFF2-40B4-BE49-F238E27FC236}">
                <a16:creationId xmlns:a16="http://schemas.microsoft.com/office/drawing/2014/main" id="{CE03E97F-76F9-45EC-AE80-C1D5F8B5A142}"/>
              </a:ext>
              <a:ext uri="{C183D7F6-B498-43B3-948B-1728B52AA6E4}">
                <adec:decorative xmlns:adec="http://schemas.microsoft.com/office/drawing/2017/decorative" val="1"/>
              </a:ext>
            </a:extLst>
          </p:cNvPr>
          <p:cNvSpPr/>
          <p:nvPr userDrawn="1"/>
        </p:nvSpPr>
        <p:spPr>
          <a:xfrm rot="10800000">
            <a:off x="2422250" y="1219200"/>
            <a:ext cx="373689" cy="373689"/>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0" name="Graphic 10">
            <a:extLst>
              <a:ext uri="{FF2B5EF4-FFF2-40B4-BE49-F238E27FC236}">
                <a16:creationId xmlns:a16="http://schemas.microsoft.com/office/drawing/2014/main" id="{C3FCAC5B-085B-4039-869E-017D5522AAF5}"/>
              </a:ext>
              <a:ext uri="{C183D7F6-B498-43B3-948B-1728B52AA6E4}">
                <adec:decorative xmlns:adec="http://schemas.microsoft.com/office/drawing/2017/decorative" val="1"/>
              </a:ext>
            </a:extLst>
          </p:cNvPr>
          <p:cNvSpPr/>
          <p:nvPr userDrawn="1"/>
        </p:nvSpPr>
        <p:spPr>
          <a:xfrm rot="2700000">
            <a:off x="145890" y="28456"/>
            <a:ext cx="1977027" cy="197702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11" name="Title 1">
            <a:extLst>
              <a:ext uri="{FF2B5EF4-FFF2-40B4-BE49-F238E27FC236}">
                <a16:creationId xmlns:a16="http://schemas.microsoft.com/office/drawing/2014/main" id="{5BA51163-2B3E-42EC-9F43-B0BBBAB574B7}"/>
              </a:ext>
            </a:extLst>
          </p:cNvPr>
          <p:cNvSpPr>
            <a:spLocks noGrp="1"/>
          </p:cNvSpPr>
          <p:nvPr>
            <p:ph type="ctrTitle"/>
          </p:nvPr>
        </p:nvSpPr>
        <p:spPr>
          <a:xfrm>
            <a:off x="485634" y="728905"/>
            <a:ext cx="5893683" cy="3184274"/>
          </a:xfrm>
        </p:spPr>
        <p:txBody>
          <a:bodyPr anchor="b">
            <a:normAutofit/>
          </a:bodyPr>
          <a:lstStyle/>
          <a:p>
            <a:pPr algn="l"/>
            <a:r>
              <a:rPr lang="en-US" sz="5400"/>
              <a:t>Click to edit Master title style</a:t>
            </a:r>
            <a:endParaRPr lang="en-US" sz="5400" dirty="0"/>
          </a:p>
        </p:txBody>
      </p:sp>
      <p:sp>
        <p:nvSpPr>
          <p:cNvPr id="3" name="Text Placeholder 2">
            <a:extLst>
              <a:ext uri="{FF2B5EF4-FFF2-40B4-BE49-F238E27FC236}">
                <a16:creationId xmlns:a16="http://schemas.microsoft.com/office/drawing/2014/main" id="{B7A0A2EA-07DC-44D9-B650-F1F2DC25B0F7}"/>
              </a:ext>
            </a:extLst>
          </p:cNvPr>
          <p:cNvSpPr>
            <a:spLocks noGrp="1"/>
          </p:cNvSpPr>
          <p:nvPr>
            <p:ph type="body" sz="quarter" idx="14" hasCustomPrompt="1"/>
          </p:nvPr>
        </p:nvSpPr>
        <p:spPr>
          <a:xfrm>
            <a:off x="452754" y="4092681"/>
            <a:ext cx="5926564" cy="2500206"/>
          </a:xfrm>
        </p:spPr>
        <p:txBody>
          <a:bodyPr>
            <a:normAutofit/>
          </a:bodyPr>
          <a:lstStyle>
            <a:lvl1pPr>
              <a:lnSpc>
                <a:spcPct val="100000"/>
              </a:lnSpc>
              <a:buClr>
                <a:schemeClr val="accent6"/>
              </a:buClr>
              <a:defRPr sz="2400"/>
            </a:lvl1pPr>
            <a:lvl2pPr>
              <a:defRPr sz="2400"/>
            </a:lvl2pPr>
            <a:lvl3pPr>
              <a:defRPr sz="2400"/>
            </a:lvl3pPr>
            <a:lvl4pPr>
              <a:defRPr sz="2400"/>
            </a:lvl4pPr>
            <a:lvl5pPr>
              <a:defRPr sz="2400"/>
            </a:lvl5pPr>
          </a:lstStyle>
          <a:p>
            <a:pPr lvl="0"/>
            <a:r>
              <a:rPr lang="en-US" dirty="0"/>
              <a:t>Click to add subtitle</a:t>
            </a:r>
          </a:p>
        </p:txBody>
      </p:sp>
      <p:sp>
        <p:nvSpPr>
          <p:cNvPr id="15" name="Date Placeholder 10">
            <a:extLst>
              <a:ext uri="{FF2B5EF4-FFF2-40B4-BE49-F238E27FC236}">
                <a16:creationId xmlns:a16="http://schemas.microsoft.com/office/drawing/2014/main" id="{79CBD6DC-50A5-42AC-B06C-16CD14A3EF40}"/>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6" name="Footer Placeholder 11">
            <a:extLst>
              <a:ext uri="{FF2B5EF4-FFF2-40B4-BE49-F238E27FC236}">
                <a16:creationId xmlns:a16="http://schemas.microsoft.com/office/drawing/2014/main" id="{AEB7CDBA-0E82-4480-9708-7E305596A662}"/>
              </a:ext>
            </a:extLst>
          </p:cNvPr>
          <p:cNvSpPr>
            <a:spLocks noGrp="1"/>
          </p:cNvSpPr>
          <p:nvPr>
            <p:ph type="ftr" sz="quarter" idx="11"/>
          </p:nvPr>
        </p:nvSpPr>
        <p:spPr>
          <a:xfrm>
            <a:off x="3581400" y="6400800"/>
            <a:ext cx="3657600" cy="365125"/>
          </a:xfrm>
        </p:spPr>
        <p:txBody>
          <a:bodyPr/>
          <a:lstStyle>
            <a:lvl1pPr>
              <a:defRPr/>
            </a:lvl1pPr>
          </a:lstStyle>
          <a:p>
            <a:r>
              <a:rPr lang="en-US" dirty="0"/>
              <a:t>PRESENTATION TITLE</a:t>
            </a:r>
          </a:p>
        </p:txBody>
      </p:sp>
      <p:sp>
        <p:nvSpPr>
          <p:cNvPr id="13" name="Picture Placeholder 12">
            <a:extLst>
              <a:ext uri="{FF2B5EF4-FFF2-40B4-BE49-F238E27FC236}">
                <a16:creationId xmlns:a16="http://schemas.microsoft.com/office/drawing/2014/main" id="{F7AE4B01-8A3C-46A5-A1F0-E67DE4EC8A2C}"/>
              </a:ext>
            </a:extLst>
          </p:cNvPr>
          <p:cNvSpPr>
            <a:spLocks noGrp="1"/>
          </p:cNvSpPr>
          <p:nvPr>
            <p:ph type="pic" sz="quarter" idx="13" hasCustomPrompt="1"/>
          </p:nvPr>
        </p:nvSpPr>
        <p:spPr>
          <a:xfrm>
            <a:off x="7331075" y="0"/>
            <a:ext cx="4860925" cy="6858000"/>
          </a:xfrm>
          <a:custGeom>
            <a:avLst/>
            <a:gdLst>
              <a:gd name="connsiteX0" fmla="*/ 0 w 4860925"/>
              <a:gd name="connsiteY0" fmla="*/ 0 h 6858000"/>
              <a:gd name="connsiteX1" fmla="*/ 4860925 w 4860925"/>
              <a:gd name="connsiteY1" fmla="*/ 0 h 6858000"/>
              <a:gd name="connsiteX2" fmla="*/ 4860925 w 4860925"/>
              <a:gd name="connsiteY2" fmla="*/ 6858000 h 6858000"/>
              <a:gd name="connsiteX3" fmla="*/ 0 w 4860925"/>
              <a:gd name="connsiteY3" fmla="*/ 6858000 h 6858000"/>
              <a:gd name="connsiteX4" fmla="*/ 0 w 4860925"/>
              <a:gd name="connsiteY4" fmla="*/ 5663791 h 6858000"/>
              <a:gd name="connsiteX5" fmla="*/ 158149 w 4860925"/>
              <a:gd name="connsiteY5" fmla="*/ 5821940 h 6858000"/>
              <a:gd name="connsiteX6" fmla="*/ 250704 w 4860925"/>
              <a:gd name="connsiteY6" fmla="*/ 5821940 h 6858000"/>
              <a:gd name="connsiteX7" fmla="*/ 250704 w 4860925"/>
              <a:gd name="connsiteY7" fmla="*/ 5729385 h 6858000"/>
              <a:gd name="connsiteX8" fmla="*/ 88738 w 4860925"/>
              <a:gd name="connsiteY8" fmla="*/ 5567420 h 6858000"/>
              <a:gd name="connsiteX9" fmla="*/ 250701 w 4860925"/>
              <a:gd name="connsiteY9" fmla="*/ 5405457 h 6858000"/>
              <a:gd name="connsiteX10" fmla="*/ 250701 w 4860925"/>
              <a:gd name="connsiteY10" fmla="*/ 5312902 h 6858000"/>
              <a:gd name="connsiteX11" fmla="*/ 158146 w 4860925"/>
              <a:gd name="connsiteY11" fmla="*/ 5312902 h 6858000"/>
              <a:gd name="connsiteX12" fmla="*/ 0 w 4860925"/>
              <a:gd name="connsiteY12" fmla="*/ 54710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925" h="6858000">
                <a:moveTo>
                  <a:pt x="0" y="0"/>
                </a:moveTo>
                <a:lnTo>
                  <a:pt x="4860925" y="0"/>
                </a:lnTo>
                <a:lnTo>
                  <a:pt x="4860925" y="6858000"/>
                </a:lnTo>
                <a:lnTo>
                  <a:pt x="0" y="6858000"/>
                </a:lnTo>
                <a:lnTo>
                  <a:pt x="0" y="5663791"/>
                </a:lnTo>
                <a:lnTo>
                  <a:pt x="158149" y="5821940"/>
                </a:lnTo>
                <a:cubicBezTo>
                  <a:pt x="183706" y="5847497"/>
                  <a:pt x="225146" y="5847497"/>
                  <a:pt x="250704" y="5821940"/>
                </a:cubicBezTo>
                <a:cubicBezTo>
                  <a:pt x="276261" y="5796382"/>
                  <a:pt x="276264" y="5754945"/>
                  <a:pt x="250704" y="5729385"/>
                </a:cubicBezTo>
                <a:lnTo>
                  <a:pt x="88738" y="5567420"/>
                </a:lnTo>
                <a:lnTo>
                  <a:pt x="250701" y="5405457"/>
                </a:lnTo>
                <a:cubicBezTo>
                  <a:pt x="276258" y="5379899"/>
                  <a:pt x="276261" y="5338463"/>
                  <a:pt x="250701" y="5312902"/>
                </a:cubicBezTo>
                <a:cubicBezTo>
                  <a:pt x="225143" y="5287344"/>
                  <a:pt x="183703" y="5287344"/>
                  <a:pt x="158146" y="5312902"/>
                </a:cubicBezTo>
                <a:lnTo>
                  <a:pt x="0" y="5471047"/>
                </a:lnTo>
                <a:close/>
              </a:path>
            </a:pathLst>
          </a:custGeom>
        </p:spPr>
        <p:txBody>
          <a:bodyPr wrap="square">
            <a:noAutofit/>
          </a:bodyPr>
          <a:lstStyle>
            <a:lvl1pPr marL="0" indent="0" algn="ctr">
              <a:buFont typeface="Arial" panose="020B0604020202020204" pitchFamily="34" charset="0"/>
              <a:buNone/>
              <a:defRPr sz="2000"/>
            </a:lvl1pPr>
          </a:lstStyle>
          <a:p>
            <a:r>
              <a:rPr lang="en-US" dirty="0"/>
              <a:t>Insert photo here</a:t>
            </a:r>
          </a:p>
        </p:txBody>
      </p:sp>
      <p:sp>
        <p:nvSpPr>
          <p:cNvPr id="17" name="Slide Number Placeholder 12">
            <a:extLst>
              <a:ext uri="{FF2B5EF4-FFF2-40B4-BE49-F238E27FC236}">
                <a16:creationId xmlns:a16="http://schemas.microsoft.com/office/drawing/2014/main" id="{92F0D34E-56DB-45B4-B7F0-CE5961F94587}"/>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solidFill>
                  <a:srgbClr val="FFFFFF"/>
                </a:solidFill>
                <a:effectLst>
                  <a:outerShdw blurRad="38100" dist="38100" dir="2700000" algn="tl">
                    <a:srgbClr val="000000">
                      <a:alpha val="43137"/>
                    </a:srgbClr>
                  </a:outerShdw>
                </a:effectLst>
              </a:rPr>
              <a:pPr/>
              <a:t>‹#›</a:t>
            </a:fld>
            <a:endParaRPr lang="en-US" dirty="0">
              <a:solidFill>
                <a:srgbClr val="FFFFFF"/>
              </a:solidFill>
              <a:effectLst>
                <a:outerShdw blurRad="38100" dist="38100" dir="2700000" algn="tl">
                  <a:srgbClr val="000000">
                    <a:alpha val="43137"/>
                  </a:srgbClr>
                </a:outerShdw>
              </a:effectLst>
            </a:endParaRPr>
          </a:p>
        </p:txBody>
      </p:sp>
      <p:sp useBgFill="1">
        <p:nvSpPr>
          <p:cNvPr id="14" name="Graphic 10">
            <a:extLst>
              <a:ext uri="{FF2B5EF4-FFF2-40B4-BE49-F238E27FC236}">
                <a16:creationId xmlns:a16="http://schemas.microsoft.com/office/drawing/2014/main" id="{6EFE6B19-328D-40CF-90BA-F287CC59B04E}"/>
              </a:ext>
              <a:ext uri="{C183D7F6-B498-43B3-948B-1728B52AA6E4}">
                <adec:decorative xmlns:adec="http://schemas.microsoft.com/office/drawing/2017/decorative" val="1"/>
              </a:ext>
            </a:extLst>
          </p:cNvPr>
          <p:cNvSpPr/>
          <p:nvPr userDrawn="1"/>
        </p:nvSpPr>
        <p:spPr>
          <a:xfrm rot="2700000">
            <a:off x="6967314" y="5207478"/>
            <a:ext cx="719888" cy="71988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Tree>
    <p:extLst>
      <p:ext uri="{BB962C8B-B14F-4D97-AF65-F5344CB8AC3E}">
        <p14:creationId xmlns:p14="http://schemas.microsoft.com/office/powerpoint/2010/main" val="410268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Break">
    <p:bg>
      <p:bgPr>
        <a:solidFill>
          <a:schemeClr val="bg2">
            <a:alpha val="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0B4F7D-E398-40AA-9F3C-F3D59A3F4E2B}"/>
              </a:ext>
            </a:extLst>
          </p:cNvPr>
          <p:cNvSpPr>
            <a:spLocks noGrp="1"/>
          </p:cNvSpPr>
          <p:nvPr>
            <p:ph type="title"/>
          </p:nvPr>
        </p:nvSpPr>
        <p:spPr>
          <a:xfrm>
            <a:off x="838200" y="559813"/>
            <a:ext cx="4633785" cy="2397324"/>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2" name="Rectangle 11">
            <a:extLst>
              <a:ext uri="{FF2B5EF4-FFF2-40B4-BE49-F238E27FC236}">
                <a16:creationId xmlns:a16="http://schemas.microsoft.com/office/drawing/2014/main" id="{A0388EFA-705D-45DA-BB3E-901ED20AF023}"/>
              </a:ext>
              <a:ext uri="{C183D7F6-B498-43B3-948B-1728B52AA6E4}">
                <adec:decorative xmlns:adec="http://schemas.microsoft.com/office/drawing/2017/decorative" val="1"/>
              </a:ext>
            </a:extLst>
          </p:cNvPr>
          <p:cNvSpPr/>
          <p:nvPr userDrawn="1"/>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B0C378B-9DA9-4513-BF84-7422A1AE6A24}"/>
              </a:ext>
              <a:ext uri="{C183D7F6-B498-43B3-948B-1728B52AA6E4}">
                <adec:decorative xmlns:adec="http://schemas.microsoft.com/office/drawing/2017/decorative" val="1"/>
              </a:ext>
            </a:extLst>
          </p:cNvPr>
          <p:cNvSpPr/>
          <p:nvPr userDrawn="1"/>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ext Placeholder 18">
            <a:extLst>
              <a:ext uri="{FF2B5EF4-FFF2-40B4-BE49-F238E27FC236}">
                <a16:creationId xmlns:a16="http://schemas.microsoft.com/office/drawing/2014/main" id="{B924BE58-42FE-46C1-9582-9E08FAFE0FE9}"/>
              </a:ext>
            </a:extLst>
          </p:cNvPr>
          <p:cNvSpPr>
            <a:spLocks noGrp="1"/>
          </p:cNvSpPr>
          <p:nvPr>
            <p:ph type="body" sz="quarter" idx="10" hasCustomPrompt="1"/>
          </p:nvPr>
        </p:nvSpPr>
        <p:spPr>
          <a:xfrm>
            <a:off x="838200" y="3200400"/>
            <a:ext cx="4633913" cy="2913063"/>
          </a:xfrm>
        </p:spPr>
        <p:txBody>
          <a:bodyPr>
            <a:normAutofit/>
          </a:bodyPr>
          <a:lstStyle>
            <a:lvl1pPr marL="0" indent="0">
              <a:buNone/>
              <a:defRPr sz="2400">
                <a:solidFill>
                  <a:schemeClr val="tx2"/>
                </a:solidFill>
              </a:defRPr>
            </a:lvl1pPr>
          </a:lstStyle>
          <a:p>
            <a:pPr lvl="0"/>
            <a:r>
              <a:rPr lang="en-US" dirty="0"/>
              <a:t>Click to add text</a:t>
            </a:r>
          </a:p>
        </p:txBody>
      </p:sp>
      <p:sp>
        <p:nvSpPr>
          <p:cNvPr id="23" name="Picture Placeholder 22">
            <a:extLst>
              <a:ext uri="{FF2B5EF4-FFF2-40B4-BE49-F238E27FC236}">
                <a16:creationId xmlns:a16="http://schemas.microsoft.com/office/drawing/2014/main" id="{2A2724A1-1A21-49B5-9057-269BD5D6249D}"/>
              </a:ext>
            </a:extLst>
          </p:cNvPr>
          <p:cNvSpPr>
            <a:spLocks noGrp="1"/>
          </p:cNvSpPr>
          <p:nvPr>
            <p:ph type="pic" sz="quarter" idx="11"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807236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g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7506A-23D3-4E50-B632-7D75C652FB02}"/>
              </a:ext>
              <a:ext uri="{C183D7F6-B498-43B3-948B-1728B52AA6E4}">
                <adec:decorative xmlns:adec="http://schemas.microsoft.com/office/drawing/2017/decorative" val="1"/>
              </a:ext>
            </a:extLst>
          </p:cNvPr>
          <p:cNvSpPr/>
          <p:nvPr userDrawn="1"/>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082A1112-7DAD-487B-84EF-9F2B9F4A6194}"/>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52E39B3F-C08C-424B-908B-8A3E017C641B}"/>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80050DD2-3323-4041-91C6-8BFA52F381B7}"/>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A34E2F-6A4E-4CFF-ACA1-994BA9CED3A9}"/>
              </a:ext>
              <a:ext uri="{C183D7F6-B498-43B3-948B-1728B52AA6E4}">
                <adec:decorative xmlns:adec="http://schemas.microsoft.com/office/drawing/2017/decorative" val="1"/>
              </a:ext>
            </a:extLst>
          </p:cNvPr>
          <p:cNvSpPr/>
          <p:nvPr userDrawn="1"/>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8B9C0BE-DE84-42B6-9610-684AC81E50B3}"/>
              </a:ext>
            </a:extLst>
          </p:cNvPr>
          <p:cNvSpPr>
            <a:spLocks noGrp="1"/>
          </p:cNvSpPr>
          <p:nvPr>
            <p:ph type="title"/>
          </p:nvPr>
        </p:nvSpPr>
        <p:spPr>
          <a:xfrm>
            <a:off x="1143000" y="990599"/>
            <a:ext cx="4953000"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2" name="Content Placeholder 2">
            <a:extLst>
              <a:ext uri="{FF2B5EF4-FFF2-40B4-BE49-F238E27FC236}">
                <a16:creationId xmlns:a16="http://schemas.microsoft.com/office/drawing/2014/main" id="{C95C06E1-E8B8-4F7A-8EB7-E594AFEE6492}"/>
              </a:ext>
            </a:extLst>
          </p:cNvPr>
          <p:cNvSpPr>
            <a:spLocks noGrp="1"/>
          </p:cNvSpPr>
          <p:nvPr>
            <p:ph idx="1"/>
          </p:nvPr>
        </p:nvSpPr>
        <p:spPr>
          <a:xfrm>
            <a:off x="1143000" y="3352800"/>
            <a:ext cx="4953000" cy="2514600"/>
          </a:xfrm>
        </p:spPr>
        <p:txBody>
          <a:bodyPr>
            <a:normAutofit/>
          </a:bodyPr>
          <a:lstStyle>
            <a:lvl1pPr marL="0" indent="0">
              <a:buNone/>
              <a:defRPr/>
            </a:lvl1pPr>
          </a:lstStyle>
          <a:p>
            <a:pPr lvl="0">
              <a:lnSpc>
                <a:spcPct val="110000"/>
              </a:lnSpc>
            </a:pPr>
            <a:r>
              <a:rPr lang="en-US" sz="1800"/>
              <a:t>Click to edit Master text styles</a:t>
            </a:r>
          </a:p>
        </p:txBody>
      </p:sp>
      <p:sp>
        <p:nvSpPr>
          <p:cNvPr id="16" name="Picture Placeholder 15">
            <a:extLst>
              <a:ext uri="{FF2B5EF4-FFF2-40B4-BE49-F238E27FC236}">
                <a16:creationId xmlns:a16="http://schemas.microsoft.com/office/drawing/2014/main" id="{E340614F-452E-4022-B834-FFDC63466D3C}"/>
              </a:ext>
            </a:extLst>
          </p:cNvPr>
          <p:cNvSpPr>
            <a:spLocks noGrp="1"/>
          </p:cNvSpPr>
          <p:nvPr>
            <p:ph type="pic" sz="quarter" idx="13"/>
          </p:nvPr>
        </p:nvSpPr>
        <p:spPr>
          <a:xfrm>
            <a:off x="6784848" y="813816"/>
            <a:ext cx="4617720" cy="2551176"/>
          </a:xfrm>
          <a:solidFill>
            <a:schemeClr val="accent6"/>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C9F0368A-AE83-428C-ABF7-694386AB6231}"/>
              </a:ext>
            </a:extLst>
          </p:cNvPr>
          <p:cNvSpPr>
            <a:spLocks noGrp="1"/>
          </p:cNvSpPr>
          <p:nvPr>
            <p:ph type="pic" sz="quarter" idx="14"/>
          </p:nvPr>
        </p:nvSpPr>
        <p:spPr>
          <a:xfrm>
            <a:off x="6784848" y="3465576"/>
            <a:ext cx="4617720" cy="2551176"/>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451485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5" name="Picture Placeholder 23">
            <a:extLst>
              <a:ext uri="{FF2B5EF4-FFF2-40B4-BE49-F238E27FC236}">
                <a16:creationId xmlns:a16="http://schemas.microsoft.com/office/drawing/2014/main" id="{2580089F-49C9-440C-8318-24576EE00A42}"/>
              </a:ext>
            </a:extLst>
          </p:cNvPr>
          <p:cNvSpPr>
            <a:spLocks noGrp="1"/>
          </p:cNvSpPr>
          <p:nvPr>
            <p:ph type="pic" sz="quarter" idx="10" hasCustomPrompt="1"/>
          </p:nvPr>
        </p:nvSpPr>
        <p:spPr>
          <a:xfrm>
            <a:off x="0" y="0"/>
            <a:ext cx="12188825" cy="6858000"/>
          </a:xfrm>
        </p:spPr>
        <p:txBody>
          <a:bodyPr/>
          <a:lstStyle>
            <a:lvl1pPr marL="0" indent="0" algn="ctr">
              <a:buNone/>
              <a:defRPr/>
            </a:lvl1pPr>
          </a:lstStyle>
          <a:p>
            <a:r>
              <a:rPr lang="en-US" dirty="0"/>
              <a:t>Click to add photo</a:t>
            </a:r>
          </a:p>
        </p:txBody>
      </p:sp>
      <p:sp>
        <p:nvSpPr>
          <p:cNvPr id="17" name="Rectangle 16">
            <a:extLst>
              <a:ext uri="{FF2B5EF4-FFF2-40B4-BE49-F238E27FC236}">
                <a16:creationId xmlns:a16="http://schemas.microsoft.com/office/drawing/2014/main" id="{D0DEEF06-129C-4E9F-BB08-1F653A08D2A5}"/>
              </a:ext>
              <a:ext uri="{C183D7F6-B498-43B3-948B-1728B52AA6E4}">
                <adec:decorative xmlns:adec="http://schemas.microsoft.com/office/drawing/2017/decorative" val="1"/>
              </a:ext>
            </a:extLst>
          </p:cNvPr>
          <p:cNvSpPr/>
          <p:nvPr userDrawn="1"/>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4AEFBDB-1B30-4054-9EAE-3085105D69E4}"/>
              </a:ext>
            </a:extLst>
          </p:cNvPr>
          <p:cNvSpPr>
            <a:spLocks noGrp="1"/>
          </p:cNvSpPr>
          <p:nvPr>
            <p:ph type="title" hasCustomPrompt="1"/>
          </p:nvPr>
        </p:nvSpPr>
        <p:spPr>
          <a:xfrm>
            <a:off x="996275" y="865762"/>
            <a:ext cx="10198776" cy="4056968"/>
          </a:xfrm>
        </p:spPr>
        <p:txBody>
          <a:bodyPr anchor="b"/>
          <a:lstStyle>
            <a:lvl1pPr algn="ctr">
              <a:lnSpc>
                <a:spcPct val="110000"/>
              </a:lnSpc>
              <a:spcBef>
                <a:spcPts val="1000"/>
              </a:spcBef>
              <a:defRPr>
                <a:effectLst>
                  <a:outerShdw blurRad="38100" dist="38100" dir="2700000" algn="tl">
                    <a:srgbClr val="000000">
                      <a:alpha val="43137"/>
                    </a:srgbClr>
                  </a:outerShdw>
                </a:effectLst>
              </a:defRPr>
            </a:lvl1pPr>
          </a:lstStyle>
          <a:p>
            <a:r>
              <a:rPr lang="en-US" dirty="0"/>
              <a:t>Click to add title</a:t>
            </a:r>
          </a:p>
        </p:txBody>
      </p:sp>
      <p:sp>
        <p:nvSpPr>
          <p:cNvPr id="19" name="Subtitle 2">
            <a:extLst>
              <a:ext uri="{FF2B5EF4-FFF2-40B4-BE49-F238E27FC236}">
                <a16:creationId xmlns:a16="http://schemas.microsoft.com/office/drawing/2014/main" id="{0F34EB02-AC27-416D-A53F-77F9841BFD7D}"/>
              </a:ext>
            </a:extLst>
          </p:cNvPr>
          <p:cNvSpPr>
            <a:spLocks noGrp="1"/>
          </p:cNvSpPr>
          <p:nvPr>
            <p:ph type="subTitle" idx="1"/>
          </p:nvPr>
        </p:nvSpPr>
        <p:spPr>
          <a:xfrm>
            <a:off x="1218708" y="5101548"/>
            <a:ext cx="9781327" cy="502958"/>
          </a:xfrm>
        </p:spPr>
        <p:txBody>
          <a:bodyPr anchor="t">
            <a:normAutofit/>
          </a:bodyPr>
          <a:lstStyle>
            <a:lvl1pPr marL="0" indent="0" algn="ctr">
              <a:buNone/>
              <a:defRPr sz="2800"/>
            </a:lvl1pPr>
          </a:lstStyle>
          <a:p>
            <a:pPr>
              <a:lnSpc>
                <a:spcPct val="110000"/>
              </a:lnSpc>
            </a:pPr>
            <a:r>
              <a:rPr lang="en-US" sz="2200">
                <a:solidFill>
                  <a:srgbClr val="FFFFFF"/>
                </a:solidFill>
                <a:effectLst>
                  <a:outerShdw blurRad="38100" dist="38100" dir="2700000" algn="tl">
                    <a:srgbClr val="000000">
                      <a:alpha val="43137"/>
                    </a:srgbClr>
                  </a:outerShdw>
                </a:effectLst>
                <a:cs typeface="Segoe UI Semilight" panose="020B0402040204020203" pitchFamily="34" charset="0"/>
              </a:rPr>
              <a:t>Click to edit Master subtitle style</a:t>
            </a:r>
            <a:endParaRPr lang="en-US" sz="2200" dirty="0">
              <a:solidFill>
                <a:srgbClr val="FFFFFF"/>
              </a:solidFill>
              <a:effectLst>
                <a:outerShdw blurRad="38100" dist="38100" dir="2700000" algn="tl">
                  <a:srgbClr val="000000">
                    <a:alpha val="43137"/>
                  </a:srgbClr>
                </a:outerShdw>
              </a:effectLst>
              <a:cs typeface="Segoe UI Semilight" panose="020B0402040204020203" pitchFamily="34" charset="0"/>
            </a:endParaRPr>
          </a:p>
        </p:txBody>
      </p:sp>
    </p:spTree>
    <p:extLst>
      <p:ext uri="{BB962C8B-B14F-4D97-AF65-F5344CB8AC3E}">
        <p14:creationId xmlns:p14="http://schemas.microsoft.com/office/powerpoint/2010/main" val="11190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No Ba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4526866"/>
            <a:ext cx="6286255" cy="1427894"/>
          </a:xfrm>
          <a:effectLst>
            <a:outerShdw blurRad="152422" dist="77657" sx="110000" sy="110000" algn="ctr" rotWithShape="0">
              <a:schemeClr val="tx1">
                <a:alpha val="93000"/>
              </a:schemeClr>
            </a:outerShdw>
          </a:effectLst>
        </p:spPr>
        <p:txBody>
          <a:bodyPr anchor="ctr" anchorCtr="0">
            <a:normAutofit/>
          </a:bodyPr>
          <a:lstStyle>
            <a:lvl1pPr marL="0" indent="0" algn="l">
              <a:buNone/>
              <a:defRPr sz="1600" spc="0">
                <a:solidFill>
                  <a:schemeClr val="bg1"/>
                </a:solidFill>
                <a:effectLst>
                  <a:outerShdw blurRad="350742" sx="102000" sy="102000" algn="ctr" rotWithShape="0">
                    <a:prstClr val="black">
                      <a:alpha val="40000"/>
                    </a:prst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2917" y="3371723"/>
            <a:ext cx="6286255" cy="1128589"/>
          </a:xfrm>
          <a:effectLst>
            <a:outerShdw blurRad="63500" dist="150885" sx="102000" sy="102000" algn="ctr" rotWithShape="0">
              <a:prstClr val="black">
                <a:alpha val="40000"/>
              </a:prstClr>
            </a:outerShdw>
          </a:effectLst>
        </p:spPr>
        <p:txBody>
          <a:bodyPr anchor="ctr" anchorCtr="0">
            <a:noAutofit/>
          </a:bodyPr>
          <a:lstStyle>
            <a:lvl1pPr algn="l">
              <a:defRPr sz="5400">
                <a:solidFill>
                  <a:schemeClr val="accent6"/>
                </a:solidFill>
                <a:effectLst/>
                <a:latin typeface="+mj-lt"/>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D18A3310-50EE-3142-930B-D378A2C7196F}"/>
              </a:ext>
            </a:extLst>
          </p:cNvPr>
          <p:cNvSpPr>
            <a:spLocks noGrp="1"/>
          </p:cNvSpPr>
          <p:nvPr>
            <p:ph type="ftr" sz="quarter" idx="21"/>
          </p:nvPr>
        </p:nvSpPr>
        <p:spPr>
          <a:xfrm>
            <a:off x="4038600" y="6356350"/>
            <a:ext cx="4114800" cy="365125"/>
          </a:xfrm>
        </p:spPr>
        <p:txBody>
          <a:bodyPr/>
          <a:lstStyle>
            <a:lvl1pPr algn="ctr">
              <a:defRPr>
                <a:solidFill>
                  <a:schemeClr val="bg1"/>
                </a:solidFill>
                <a:latin typeface="+mn-lt"/>
              </a:defRPr>
            </a:lvl1pPr>
          </a:lstStyle>
          <a:p>
            <a:r>
              <a:rPr lang="en-US" dirty="0"/>
              <a:t>PITCH DECK</a:t>
            </a:r>
          </a:p>
        </p:txBody>
      </p:sp>
      <p:sp>
        <p:nvSpPr>
          <p:cNvPr id="18" name="Date Placeholder 3">
            <a:extLst>
              <a:ext uri="{FF2B5EF4-FFF2-40B4-BE49-F238E27FC236}">
                <a16:creationId xmlns:a16="http://schemas.microsoft.com/office/drawing/2014/main" id="{D1020E5D-288E-E247-868A-B07CC082BE33}"/>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9" name="Slide Number Placeholder 5">
            <a:extLst>
              <a:ext uri="{FF2B5EF4-FFF2-40B4-BE49-F238E27FC236}">
                <a16:creationId xmlns:a16="http://schemas.microsoft.com/office/drawing/2014/main" id="{5C55A823-31F2-AB4B-BB7C-DC2A8B833B64}"/>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10373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DDE94BA-93DF-4A00-A48C-185D23B2FF6B}"/>
              </a:ext>
            </a:extLst>
          </p:cNvPr>
          <p:cNvSpPr>
            <a:spLocks noGrp="1"/>
          </p:cNvSpPr>
          <p:nvPr>
            <p:ph type="ctrTitle"/>
          </p:nvPr>
        </p:nvSpPr>
        <p:spPr>
          <a:xfrm>
            <a:off x="5430848" y="728905"/>
            <a:ext cx="5922952" cy="3184274"/>
          </a:xfrm>
        </p:spPr>
        <p:txBody>
          <a:bodyPr anchor="b">
            <a:normAutofit/>
          </a:bodyPr>
          <a:lstStyle/>
          <a:p>
            <a:pPr algn="l"/>
            <a:r>
              <a:rPr lang="en-US" sz="5400"/>
              <a:t>Click to edit Master title style</a:t>
            </a:r>
            <a:endParaRPr lang="en-US" sz="5400" dirty="0"/>
          </a:p>
        </p:txBody>
      </p:sp>
      <p:sp>
        <p:nvSpPr>
          <p:cNvPr id="11" name="Subtitle 2">
            <a:extLst>
              <a:ext uri="{FF2B5EF4-FFF2-40B4-BE49-F238E27FC236}">
                <a16:creationId xmlns:a16="http://schemas.microsoft.com/office/drawing/2014/main" id="{4DBB12C2-98A6-4E7C-8122-E2EE21BFC7E7}"/>
              </a:ext>
            </a:extLst>
          </p:cNvPr>
          <p:cNvSpPr>
            <a:spLocks noGrp="1"/>
          </p:cNvSpPr>
          <p:nvPr>
            <p:ph type="subTitle" idx="1"/>
          </p:nvPr>
        </p:nvSpPr>
        <p:spPr>
          <a:xfrm>
            <a:off x="5397967" y="4072044"/>
            <a:ext cx="5942079" cy="1495379"/>
          </a:xfrm>
        </p:spPr>
        <p:txBody>
          <a:bodyPr/>
          <a:lstStyle>
            <a:lvl1pPr marL="0" indent="0">
              <a:buClr>
                <a:schemeClr val="accent6"/>
              </a:buClr>
              <a:buNone/>
              <a:defRPr/>
            </a:lvl1pPr>
          </a:lstStyle>
          <a:p>
            <a:pPr algn="l"/>
            <a:r>
              <a:rPr lang="en-US"/>
              <a:t>Click to edit Master subtitle style</a:t>
            </a:r>
            <a:endParaRPr lang="en-US" dirty="0"/>
          </a:p>
        </p:txBody>
      </p:sp>
      <p:sp>
        <p:nvSpPr>
          <p:cNvPr id="18" name="Date Placeholder 10">
            <a:extLst>
              <a:ext uri="{FF2B5EF4-FFF2-40B4-BE49-F238E27FC236}">
                <a16:creationId xmlns:a16="http://schemas.microsoft.com/office/drawing/2014/main" id="{AC49D1E9-8FDA-48E9-88F2-80DF0F22B64A}"/>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9" name="Footer Placeholder 11">
            <a:extLst>
              <a:ext uri="{FF2B5EF4-FFF2-40B4-BE49-F238E27FC236}">
                <a16:creationId xmlns:a16="http://schemas.microsoft.com/office/drawing/2014/main" id="{C4FC0EA3-7981-40EF-88D1-1AAF5E60F28B}"/>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0" name="Slide Number Placeholder 12">
            <a:extLst>
              <a:ext uri="{FF2B5EF4-FFF2-40B4-BE49-F238E27FC236}">
                <a16:creationId xmlns:a16="http://schemas.microsoft.com/office/drawing/2014/main" id="{E6BA146E-DA8D-460D-962E-8D54A903DF6D}"/>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16" name="Picture Placeholder 15">
            <a:extLst>
              <a:ext uri="{FF2B5EF4-FFF2-40B4-BE49-F238E27FC236}">
                <a16:creationId xmlns:a16="http://schemas.microsoft.com/office/drawing/2014/main" id="{3D93F340-CFEF-4E87-A7A5-E9177B914DB5}"/>
              </a:ext>
            </a:extLst>
          </p:cNvPr>
          <p:cNvSpPr>
            <a:spLocks noGrp="1"/>
          </p:cNvSpPr>
          <p:nvPr>
            <p:ph type="pic" sz="quarter" idx="13" hasCustomPrompt="1"/>
          </p:nvPr>
        </p:nvSpPr>
        <p:spPr>
          <a:xfrm>
            <a:off x="679450" y="574675"/>
            <a:ext cx="4311650" cy="2820988"/>
          </a:xfrm>
          <a:custGeom>
            <a:avLst/>
            <a:gdLst>
              <a:gd name="connsiteX0" fmla="*/ 337233 w 4311650"/>
              <a:gd name="connsiteY0" fmla="*/ 0 h 2820988"/>
              <a:gd name="connsiteX1" fmla="*/ 1035594 w 4311650"/>
              <a:gd name="connsiteY1" fmla="*/ 0 h 2820988"/>
              <a:gd name="connsiteX2" fmla="*/ 1035443 w 4311650"/>
              <a:gd name="connsiteY2" fmla="*/ 749 h 2820988"/>
              <a:gd name="connsiteX3" fmla="*/ 1209844 w 4311650"/>
              <a:gd name="connsiteY3" fmla="*/ 175150 h 2820988"/>
              <a:gd name="connsiteX4" fmla="*/ 1384245 w 4311650"/>
              <a:gd name="connsiteY4" fmla="*/ 749 h 2820988"/>
              <a:gd name="connsiteX5" fmla="*/ 1384094 w 4311650"/>
              <a:gd name="connsiteY5" fmla="*/ 0 h 2820988"/>
              <a:gd name="connsiteX6" fmla="*/ 4311650 w 4311650"/>
              <a:gd name="connsiteY6" fmla="*/ 0 h 2820988"/>
              <a:gd name="connsiteX7" fmla="*/ 4311650 w 4311650"/>
              <a:gd name="connsiteY7" fmla="*/ 2820988 h 2820988"/>
              <a:gd name="connsiteX8" fmla="*/ 0 w 4311650"/>
              <a:gd name="connsiteY8" fmla="*/ 2820988 h 2820988"/>
              <a:gd name="connsiteX9" fmla="*/ 0 w 4311650"/>
              <a:gd name="connsiteY9" fmla="*/ 337233 h 2820988"/>
              <a:gd name="connsiteX10" fmla="*/ 100372 w 4311650"/>
              <a:gd name="connsiteY10" fmla="*/ 236861 h 2820988"/>
              <a:gd name="connsiteX11" fmla="*/ 328865 w 4311650"/>
              <a:gd name="connsiteY11" fmla="*/ 465355 h 2820988"/>
              <a:gd name="connsiteX12" fmla="*/ 459438 w 4311650"/>
              <a:gd name="connsiteY12" fmla="*/ 465355 h 2820988"/>
              <a:gd name="connsiteX13" fmla="*/ 459438 w 4311650"/>
              <a:gd name="connsiteY13" fmla="*/ 334783 h 2820988"/>
              <a:gd name="connsiteX14" fmla="*/ 230944 w 4311650"/>
              <a:gd name="connsiteY14" fmla="*/ 106289 h 28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1650" h="2820988">
                <a:moveTo>
                  <a:pt x="337233" y="0"/>
                </a:moveTo>
                <a:lnTo>
                  <a:pt x="1035594" y="0"/>
                </a:lnTo>
                <a:lnTo>
                  <a:pt x="1035443" y="749"/>
                </a:lnTo>
                <a:cubicBezTo>
                  <a:pt x="1035443" y="97068"/>
                  <a:pt x="1113525" y="175150"/>
                  <a:pt x="1209844" y="175150"/>
                </a:cubicBezTo>
                <a:cubicBezTo>
                  <a:pt x="1306163" y="175150"/>
                  <a:pt x="1384245" y="97068"/>
                  <a:pt x="1384245" y="749"/>
                </a:cubicBezTo>
                <a:lnTo>
                  <a:pt x="1384094" y="0"/>
                </a:lnTo>
                <a:lnTo>
                  <a:pt x="4311650" y="0"/>
                </a:lnTo>
                <a:lnTo>
                  <a:pt x="4311650" y="2820988"/>
                </a:lnTo>
                <a:lnTo>
                  <a:pt x="0" y="2820988"/>
                </a:lnTo>
                <a:lnTo>
                  <a:pt x="0" y="337233"/>
                </a:lnTo>
                <a:lnTo>
                  <a:pt x="100372" y="236861"/>
                </a:lnTo>
                <a:lnTo>
                  <a:pt x="328865" y="465355"/>
                </a:lnTo>
                <a:cubicBezTo>
                  <a:pt x="364921" y="501411"/>
                  <a:pt x="423382" y="501411"/>
                  <a:pt x="459438" y="465355"/>
                </a:cubicBezTo>
                <a:cubicBezTo>
                  <a:pt x="495494" y="429299"/>
                  <a:pt x="495498" y="370842"/>
                  <a:pt x="459438" y="334783"/>
                </a:cubicBezTo>
                <a:lnTo>
                  <a:pt x="230944" y="106289"/>
                </a:lnTo>
                <a:close/>
              </a:path>
            </a:pathLst>
          </a:custGeom>
        </p:spPr>
        <p:txBody>
          <a:bodyPr wrap="square">
            <a:noAutofit/>
          </a:bodyPr>
          <a:lstStyle>
            <a:lvl1pPr marL="0" indent="0" algn="ctr">
              <a:buNone/>
              <a:defRPr sz="2000"/>
            </a:lvl1pPr>
          </a:lstStyle>
          <a:p>
            <a:r>
              <a:rPr lang="en-US" dirty="0"/>
              <a:t>Insert photo here</a:t>
            </a:r>
          </a:p>
        </p:txBody>
      </p:sp>
      <p:sp>
        <p:nvSpPr>
          <p:cNvPr id="26" name="Picture Placeholder 23">
            <a:extLst>
              <a:ext uri="{FF2B5EF4-FFF2-40B4-BE49-F238E27FC236}">
                <a16:creationId xmlns:a16="http://schemas.microsoft.com/office/drawing/2014/main" id="{CE34FBF6-A149-4B42-B3B9-271F169AFFA8}"/>
              </a:ext>
            </a:extLst>
          </p:cNvPr>
          <p:cNvSpPr>
            <a:spLocks noGrp="1"/>
          </p:cNvSpPr>
          <p:nvPr>
            <p:ph type="pic" sz="quarter" idx="14" hasCustomPrompt="1"/>
          </p:nvPr>
        </p:nvSpPr>
        <p:spPr>
          <a:xfrm>
            <a:off x="679450" y="3487738"/>
            <a:ext cx="4311650" cy="2833687"/>
          </a:xfrm>
        </p:spPr>
        <p:txBody>
          <a:bodyPr>
            <a:normAutofit/>
          </a:bodyPr>
          <a:lstStyle>
            <a:lvl1pPr marL="0" indent="0" algn="ctr">
              <a:buNone/>
              <a:defRPr sz="2000"/>
            </a:lvl1pPr>
          </a:lstStyle>
          <a:p>
            <a:r>
              <a:rPr lang="en-US" dirty="0"/>
              <a:t>Insert photo here</a:t>
            </a:r>
          </a:p>
        </p:txBody>
      </p:sp>
      <p:grpSp>
        <p:nvGrpSpPr>
          <p:cNvPr id="17" name="Group 16">
            <a:extLst>
              <a:ext uri="{FF2B5EF4-FFF2-40B4-BE49-F238E27FC236}">
                <a16:creationId xmlns:a16="http://schemas.microsoft.com/office/drawing/2014/main" id="{7CDB6B12-76FD-4280-86DE-B351366A1BC9}"/>
              </a:ext>
              <a:ext uri="{C183D7F6-B498-43B3-948B-1728B52AA6E4}">
                <adec:decorative xmlns:adec="http://schemas.microsoft.com/office/drawing/2017/decorative" val="1"/>
              </a:ext>
            </a:extLst>
          </p:cNvPr>
          <p:cNvGrpSpPr/>
          <p:nvPr userDrawn="1"/>
        </p:nvGrpSpPr>
        <p:grpSpPr>
          <a:xfrm>
            <a:off x="265908" y="173174"/>
            <a:ext cx="1797787" cy="1668695"/>
            <a:chOff x="265908" y="173174"/>
            <a:chExt cx="1797787" cy="1668695"/>
          </a:xfrm>
        </p:grpSpPr>
        <p:sp useBgFill="1">
          <p:nvSpPr>
            <p:cNvPr id="21" name="Graphic 10">
              <a:extLst>
                <a:ext uri="{FF2B5EF4-FFF2-40B4-BE49-F238E27FC236}">
                  <a16:creationId xmlns:a16="http://schemas.microsoft.com/office/drawing/2014/main" id="{0DCFA73E-0BBC-4BDD-A0D3-396BC9C659B0}"/>
                </a:ext>
              </a:extLst>
            </p:cNvPr>
            <p:cNvSpPr/>
            <p:nvPr/>
          </p:nvSpPr>
          <p:spPr>
            <a:xfrm rot="2700000">
              <a:off x="272028" y="173174"/>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2" name="Oval 21">
              <a:extLst>
                <a:ext uri="{FF2B5EF4-FFF2-40B4-BE49-F238E27FC236}">
                  <a16:creationId xmlns:a16="http://schemas.microsoft.com/office/drawing/2014/main" id="{CA1CA5DB-AEE4-4355-8599-F7BD50C85C79}"/>
                </a:ext>
              </a:extLst>
            </p:cNvPr>
            <p:cNvSpPr/>
            <p:nvPr/>
          </p:nvSpPr>
          <p:spPr>
            <a:xfrm rot="10800000">
              <a:off x="265908" y="1557961"/>
              <a:ext cx="283908" cy="283908"/>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3" name="Oval 22">
              <a:extLst>
                <a:ext uri="{FF2B5EF4-FFF2-40B4-BE49-F238E27FC236}">
                  <a16:creationId xmlns:a16="http://schemas.microsoft.com/office/drawing/2014/main" id="{2005B60E-16D1-4A97-8788-9718DAF6AA95}"/>
                </a:ext>
              </a:extLst>
            </p:cNvPr>
            <p:cNvSpPr/>
            <p:nvPr/>
          </p:nvSpPr>
          <p:spPr>
            <a:xfrm rot="10800000">
              <a:off x="1714894" y="401024"/>
              <a:ext cx="348801" cy="34880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Tree>
    <p:extLst>
      <p:ext uri="{BB962C8B-B14F-4D97-AF65-F5344CB8AC3E}">
        <p14:creationId xmlns:p14="http://schemas.microsoft.com/office/powerpoint/2010/main" val="63124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926DD1-2816-4B16-9809-3DD34B7DD0BA}"/>
              </a:ext>
            </a:extLst>
          </p:cNvPr>
          <p:cNvSpPr>
            <a:spLocks noGrp="1"/>
          </p:cNvSpPr>
          <p:nvPr>
            <p:ph type="title"/>
          </p:nvPr>
        </p:nvSpPr>
        <p:spPr>
          <a:xfrm>
            <a:off x="457200" y="544786"/>
            <a:ext cx="11238346" cy="836339"/>
          </a:xfrm>
        </p:spPr>
        <p:txBody>
          <a:bodyPr anchor="t">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grpSp>
        <p:nvGrpSpPr>
          <p:cNvPr id="10" name="Group 9">
            <a:extLst>
              <a:ext uri="{FF2B5EF4-FFF2-40B4-BE49-F238E27FC236}">
                <a16:creationId xmlns:a16="http://schemas.microsoft.com/office/drawing/2014/main" id="{C3584E3F-FDB4-479B-BC59-3152EAFFA139}"/>
              </a:ext>
              <a:ext uri="{C183D7F6-B498-43B3-948B-1728B52AA6E4}">
                <adec:decorative xmlns:adec="http://schemas.microsoft.com/office/drawing/2017/decorative" val="1"/>
              </a:ext>
            </a:extLst>
          </p:cNvPr>
          <p:cNvGrpSpPr/>
          <p:nvPr userDrawn="1"/>
        </p:nvGrpSpPr>
        <p:grpSpPr>
          <a:xfrm>
            <a:off x="10134054" y="381222"/>
            <a:ext cx="1776608" cy="1547254"/>
            <a:chOff x="10134054" y="381222"/>
            <a:chExt cx="1776608" cy="1547254"/>
          </a:xfrm>
        </p:grpSpPr>
        <p:sp useBgFill="1">
          <p:nvSpPr>
            <p:cNvPr id="11" name="Graphic 10">
              <a:extLst>
                <a:ext uri="{FF2B5EF4-FFF2-40B4-BE49-F238E27FC236}">
                  <a16:creationId xmlns:a16="http://schemas.microsoft.com/office/drawing/2014/main" id="{192E3F94-4B07-4FE3-90A9-AF47C6013652}"/>
                </a:ext>
              </a:extLst>
            </p:cNvPr>
            <p:cNvSpPr/>
            <p:nvPr/>
          </p:nvSpPr>
          <p:spPr>
            <a:xfrm rot="2700000">
              <a:off x="10895075" y="863805"/>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62F713CE-DF71-4FAD-B02B-77E8F93B0926}"/>
                </a:ext>
              </a:extLst>
            </p:cNvPr>
            <p:cNvSpPr/>
            <p:nvPr/>
          </p:nvSpPr>
          <p:spPr>
            <a:xfrm rot="10800000">
              <a:off x="10318364" y="1752600"/>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CC3EC1C1-7E3D-4CDF-A1AA-25385A5AA5D8}"/>
                </a:ext>
              </a:extLst>
            </p:cNvPr>
            <p:cNvSpPr/>
            <p:nvPr/>
          </p:nvSpPr>
          <p:spPr>
            <a:xfrm rot="10800000">
              <a:off x="10134054" y="381222"/>
              <a:ext cx="544496" cy="54449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4" name="Date Placeholder 2">
            <a:extLst>
              <a:ext uri="{FF2B5EF4-FFF2-40B4-BE49-F238E27FC236}">
                <a16:creationId xmlns:a16="http://schemas.microsoft.com/office/drawing/2014/main" id="{8B388008-154C-4BD4-8E16-D1CB0E1DD63B}"/>
              </a:ext>
            </a:extLst>
          </p:cNvPr>
          <p:cNvSpPr>
            <a:spLocks noGrp="1"/>
          </p:cNvSpPr>
          <p:nvPr>
            <p:ph type="dt" sz="half" idx="10"/>
          </p:nvPr>
        </p:nvSpPr>
        <p:spPr>
          <a:xfrm>
            <a:off x="838200" y="6400800"/>
            <a:ext cx="2743200" cy="365125"/>
          </a:xfrm>
        </p:spPr>
        <p:txBody>
          <a:bodyPr/>
          <a:lstStyle/>
          <a:p>
            <a:r>
              <a:rPr lang="en-US"/>
              <a:t>2/2/20XX</a:t>
            </a:r>
            <a:endParaRPr lang="en-US" dirty="0"/>
          </a:p>
        </p:txBody>
      </p:sp>
      <p:sp>
        <p:nvSpPr>
          <p:cNvPr id="15" name="Footer Placeholder 5">
            <a:extLst>
              <a:ext uri="{FF2B5EF4-FFF2-40B4-BE49-F238E27FC236}">
                <a16:creationId xmlns:a16="http://schemas.microsoft.com/office/drawing/2014/main" id="{355FD3E6-3F42-47F9-9F0F-A5E7C7CBFBA5}"/>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6" name="Slide Number Placeholder 6">
            <a:extLst>
              <a:ext uri="{FF2B5EF4-FFF2-40B4-BE49-F238E27FC236}">
                <a16:creationId xmlns:a16="http://schemas.microsoft.com/office/drawing/2014/main" id="{585F908B-6798-4558-9125-E8DBC196B5EA}"/>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14F1084A-D16F-4367-BA81-D50E03436FD9}"/>
              </a:ext>
            </a:extLst>
          </p:cNvPr>
          <p:cNvSpPr>
            <a:spLocks noGrp="1"/>
          </p:cNvSpPr>
          <p:nvPr>
            <p:ph sz="quarter" idx="13" hasCustomPrompt="1"/>
          </p:nvPr>
        </p:nvSpPr>
        <p:spPr>
          <a:xfrm>
            <a:off x="390525" y="1962150"/>
            <a:ext cx="11407775" cy="4351338"/>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Content</a:t>
            </a:r>
          </a:p>
        </p:txBody>
      </p:sp>
    </p:spTree>
    <p:extLst>
      <p:ext uri="{BB962C8B-B14F-4D97-AF65-F5344CB8AC3E}">
        <p14:creationId xmlns:p14="http://schemas.microsoft.com/office/powerpoint/2010/main" val="347360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Problem &amp;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23098641"/>
      </p:ext>
    </p:extLst>
  </p:cSld>
  <p:clrMapOvr>
    <a:masterClrMapping/>
  </p:clrMapOvr>
  <p:extLst>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51094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3A4E8-5A11-4C9C-8FC8-9D78AB5D392A}"/>
              </a:ext>
              <a:ext uri="{C183D7F6-B498-43B3-948B-1728B52AA6E4}">
                <adec:decorative xmlns:adec="http://schemas.microsoft.com/office/drawing/2017/decorative" val="1"/>
              </a:ext>
            </a:extLst>
          </p:cNvPr>
          <p:cNvGrpSpPr/>
          <p:nvPr userDrawn="1"/>
        </p:nvGrpSpPr>
        <p:grpSpPr>
          <a:xfrm>
            <a:off x="4464881" y="0"/>
            <a:ext cx="7724071" cy="6858000"/>
            <a:chOff x="4464881" y="0"/>
            <a:chExt cx="7724071" cy="6858000"/>
          </a:xfrm>
        </p:grpSpPr>
        <p:pic>
          <p:nvPicPr>
            <p:cNvPr id="7" name="Picture 6" descr="A picture containing holding&#10;&#10;Description automatically generated">
              <a:extLst>
                <a:ext uri="{FF2B5EF4-FFF2-40B4-BE49-F238E27FC236}">
                  <a16:creationId xmlns:a16="http://schemas.microsoft.com/office/drawing/2014/main" id="{77D633C1-4A46-44EA-B1E7-96EA9C44CB40}"/>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 name="Picture 7" descr="A picture containing holding, flower&#10;&#10;Description automatically generated">
              <a:extLst>
                <a:ext uri="{FF2B5EF4-FFF2-40B4-BE49-F238E27FC236}">
                  <a16:creationId xmlns:a16="http://schemas.microsoft.com/office/drawing/2014/main" id="{89667DF8-B73B-497B-95A4-5212EE667059}"/>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9" name="Title 1">
            <a:extLst>
              <a:ext uri="{FF2B5EF4-FFF2-40B4-BE49-F238E27FC236}">
                <a16:creationId xmlns:a16="http://schemas.microsoft.com/office/drawing/2014/main" id="{3EA3C8E6-EF45-4F18-A0CB-F0527540DAD7}"/>
              </a:ext>
            </a:extLst>
          </p:cNvPr>
          <p:cNvSpPr>
            <a:spLocks noGrp="1"/>
          </p:cNvSpPr>
          <p:nvPr>
            <p:ph type="title"/>
          </p:nvPr>
        </p:nvSpPr>
        <p:spPr>
          <a:xfrm>
            <a:off x="838200" y="393192"/>
            <a:ext cx="4953000"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0" name="Content Placeholder 2">
            <a:extLst>
              <a:ext uri="{FF2B5EF4-FFF2-40B4-BE49-F238E27FC236}">
                <a16:creationId xmlns:a16="http://schemas.microsoft.com/office/drawing/2014/main" id="{50CA1F7B-7E1E-4745-8E06-38C79906EE1E}"/>
              </a:ext>
            </a:extLst>
          </p:cNvPr>
          <p:cNvSpPr>
            <a:spLocks noGrp="1"/>
          </p:cNvSpPr>
          <p:nvPr>
            <p:ph idx="1"/>
          </p:nvPr>
        </p:nvSpPr>
        <p:spPr>
          <a:xfrm>
            <a:off x="838200" y="2724912"/>
            <a:ext cx="4952681" cy="3410712"/>
          </a:xfrm>
        </p:spPr>
        <p:txBody>
          <a:bodyPr anchor="t" anchorCtr="0">
            <a:normAutofit/>
          </a:bodyPr>
          <a:lstStyle>
            <a:lvl1pPr marL="0" indent="0">
              <a:buNone/>
              <a:defRPr/>
            </a:lvl1pPr>
          </a:lstStyle>
          <a:p>
            <a:pPr lvl="0">
              <a:lnSpc>
                <a:spcPct val="110000"/>
              </a:lnSpc>
            </a:pPr>
            <a:r>
              <a:rPr lang="en-US" sz="1800"/>
              <a:t>Click to edit Master text styles</a:t>
            </a:r>
          </a:p>
        </p:txBody>
      </p:sp>
      <p:sp>
        <p:nvSpPr>
          <p:cNvPr id="13" name="Picture Placeholder 12">
            <a:extLst>
              <a:ext uri="{FF2B5EF4-FFF2-40B4-BE49-F238E27FC236}">
                <a16:creationId xmlns:a16="http://schemas.microsoft.com/office/drawing/2014/main" id="{C027CA11-7EE7-4C3B-AF4D-F50756E4EF64}"/>
              </a:ext>
            </a:extLst>
          </p:cNvPr>
          <p:cNvSpPr>
            <a:spLocks noGrp="1"/>
          </p:cNvSpPr>
          <p:nvPr>
            <p:ph type="pic" sz="quarter" idx="13"/>
          </p:nvPr>
        </p:nvSpPr>
        <p:spPr>
          <a:xfrm>
            <a:off x="7086600" y="568324"/>
            <a:ext cx="4727448" cy="571500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231371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anchor="b">
            <a:normAutofit/>
          </a:bodyPr>
          <a:lstStyle/>
          <a:p>
            <a:r>
              <a:rPr lang="en-US" sz="4800"/>
              <a:t>Click to edit Master title style</a:t>
            </a:r>
            <a:endParaRPr lang="en-US"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a:noAutofit/>
          </a:bodyPr>
          <a:lstStyle>
            <a:lvl1pPr marL="0" indent="0">
              <a:buNone/>
              <a:defRPr/>
            </a:lvl1pPr>
          </a:lstStyle>
          <a:p>
            <a:pPr lv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949607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bg2"/>
        </a:solidFill>
        <a:effectLst/>
      </p:bgPr>
    </p:bg>
    <p:spTree>
      <p:nvGrpSpPr>
        <p:cNvPr id="1" name=""/>
        <p:cNvGrpSpPr/>
        <p:nvPr/>
      </p:nvGrpSpPr>
      <p:grpSpPr>
        <a:xfrm>
          <a:off x="0" y="0"/>
          <a:ext cx="0" cy="0"/>
          <a:chOff x="0" y="0"/>
          <a:chExt cx="0" cy="0"/>
        </a:xfrm>
      </p:grpSpPr>
      <p:grpSp>
        <p:nvGrpSpPr>
          <p:cNvPr id="28" name="Bottom Right">
            <a:extLst>
              <a:ext uri="{FF2B5EF4-FFF2-40B4-BE49-F238E27FC236}">
                <a16:creationId xmlns:a16="http://schemas.microsoft.com/office/drawing/2014/main" id="{562BD150-E869-44AC-B0E8-35618F795B53}"/>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29" name="Freeform: Shape 28">
              <a:extLst>
                <a:ext uri="{FF2B5EF4-FFF2-40B4-BE49-F238E27FC236}">
                  <a16:creationId xmlns:a16="http://schemas.microsoft.com/office/drawing/2014/main" id="{FF918A15-3E7F-42BB-83AB-473EF76AB0CE}"/>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0" name="Graphic 157">
              <a:extLst>
                <a:ext uri="{FF2B5EF4-FFF2-40B4-BE49-F238E27FC236}">
                  <a16:creationId xmlns:a16="http://schemas.microsoft.com/office/drawing/2014/main" id="{1AA9D900-7A0C-4788-85E0-9329B727A14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33" name="Freeform: Shape 32">
                <a:extLst>
                  <a:ext uri="{FF2B5EF4-FFF2-40B4-BE49-F238E27FC236}">
                    <a16:creationId xmlns:a16="http://schemas.microsoft.com/office/drawing/2014/main" id="{839D0A43-40DB-4967-BF0C-05CB54D3DF2C}"/>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F6C7E54F-930C-4B8D-9CE6-DCC37269B13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A4F6F66D-CC67-443B-9CB5-FFD695ED451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6B392295-CB7C-4805-B4B1-AC7531AC270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91ADCAAB-0B5C-4495-8D5D-32C87A21407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8F02E2A1-7B5F-4C33-98CD-98E24B61EFFB}"/>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7577F4AD-5552-4A2F-A3FA-67834BF96FBE}"/>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1" name="Freeform: Shape 30">
              <a:extLst>
                <a:ext uri="{FF2B5EF4-FFF2-40B4-BE49-F238E27FC236}">
                  <a16:creationId xmlns:a16="http://schemas.microsoft.com/office/drawing/2014/main" id="{C17EE90C-247C-4F8E-9B86-BD7E31F126A3}"/>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2" name="Title 1">
            <a:extLst>
              <a:ext uri="{FF2B5EF4-FFF2-40B4-BE49-F238E27FC236}">
                <a16:creationId xmlns:a16="http://schemas.microsoft.com/office/drawing/2014/main" id="{985E1522-3C37-44A6-81DC-1BF369AF0B54}"/>
              </a:ext>
            </a:extLst>
          </p:cNvPr>
          <p:cNvSpPr>
            <a:spLocks noGrp="1"/>
          </p:cNvSpPr>
          <p:nvPr>
            <p:ph type="ctrTitle"/>
          </p:nvPr>
        </p:nvSpPr>
        <p:spPr>
          <a:xfrm>
            <a:off x="996275" y="4098524"/>
            <a:ext cx="5996628" cy="2226076"/>
          </a:xfrm>
          <a:prstGeom prst="rect">
            <a:avLst/>
          </a:prstGeom>
        </p:spPr>
        <p:txBody>
          <a:bodyPr anchor="ctr">
            <a:normAutofit/>
          </a:bodyPr>
          <a:lstStyle/>
          <a:p>
            <a:pPr algn="l"/>
            <a:r>
              <a:rPr lang="en-US" sz="5400">
                <a:cs typeface="Posterama" panose="020B0504020200020000" pitchFamily="34" charset="0"/>
              </a:rPr>
              <a:t>Click to edit Master title style</a:t>
            </a:r>
            <a:endParaRPr lang="en-US" sz="5400" dirty="0">
              <a:cs typeface="Posterama" panose="020B0504020200020000" pitchFamily="34" charset="0"/>
            </a:endParaRPr>
          </a:p>
        </p:txBody>
      </p:sp>
      <p:sp>
        <p:nvSpPr>
          <p:cNvPr id="44" name="Subtitle 2">
            <a:extLst>
              <a:ext uri="{FF2B5EF4-FFF2-40B4-BE49-F238E27FC236}">
                <a16:creationId xmlns:a16="http://schemas.microsoft.com/office/drawing/2014/main" id="{5048357E-69C2-4F32-8C47-3D84340F6190}"/>
              </a:ext>
            </a:extLst>
          </p:cNvPr>
          <p:cNvSpPr>
            <a:spLocks noGrp="1"/>
          </p:cNvSpPr>
          <p:nvPr>
            <p:ph type="subTitle" idx="1"/>
          </p:nvPr>
        </p:nvSpPr>
        <p:spPr>
          <a:xfrm>
            <a:off x="7185430" y="4085112"/>
            <a:ext cx="3997745" cy="2228758"/>
          </a:xfrm>
          <a:prstGeom prst="rect">
            <a:avLst/>
          </a:prstGeom>
        </p:spPr>
        <p:txBody>
          <a:bodyPr anchor="ctr"/>
          <a:lstStyle/>
          <a:p>
            <a:pPr algn="l">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63" name="Date Placeholder 8">
            <a:extLst>
              <a:ext uri="{FF2B5EF4-FFF2-40B4-BE49-F238E27FC236}">
                <a16:creationId xmlns:a16="http://schemas.microsoft.com/office/drawing/2014/main" id="{0CB3C12F-97EC-48F0-B4FC-924D91ECF3A6}"/>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defRPr>
            </a:lvl1pPr>
          </a:lstStyle>
          <a:p>
            <a:r>
              <a:rPr lang="en-US"/>
              <a:t>2/2/20XX</a:t>
            </a:r>
            <a:endParaRPr lang="en-US" dirty="0"/>
          </a:p>
        </p:txBody>
      </p:sp>
      <p:sp>
        <p:nvSpPr>
          <p:cNvPr id="64" name="Footer Placeholder 9">
            <a:extLst>
              <a:ext uri="{FF2B5EF4-FFF2-40B4-BE49-F238E27FC236}">
                <a16:creationId xmlns:a16="http://schemas.microsoft.com/office/drawing/2014/main" id="{E3780E67-8AD7-4AB6-880C-281395A8EE02}"/>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defRPr>
            </a:lvl1pPr>
          </a:lstStyle>
          <a:p>
            <a:r>
              <a:rPr lang="en-US"/>
              <a:t>PRESENTATION TITLE</a:t>
            </a:r>
            <a:endParaRPr lang="en-US" dirty="0"/>
          </a:p>
        </p:txBody>
      </p:sp>
      <p:sp>
        <p:nvSpPr>
          <p:cNvPr id="65" name="Slide Number Placeholder 10">
            <a:extLst>
              <a:ext uri="{FF2B5EF4-FFF2-40B4-BE49-F238E27FC236}">
                <a16:creationId xmlns:a16="http://schemas.microsoft.com/office/drawing/2014/main" id="{28F5F854-E7C5-4C18-A6E1-ECEF9BDE586F}"/>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defRPr>
            </a:lvl1pPr>
          </a:lstStyle>
          <a:p>
            <a:fld id="{73B850FF-6169-4056-8077-06FFA93A5366}" type="slidenum">
              <a:rPr lang="en-US" smtClean="0"/>
              <a:pPr/>
              <a:t>‹#›</a:t>
            </a:fld>
            <a:endParaRPr lang="en-US" dirty="0"/>
          </a:p>
        </p:txBody>
      </p:sp>
      <p:sp>
        <p:nvSpPr>
          <p:cNvPr id="69" name="Picture Placeholder 68">
            <a:extLst>
              <a:ext uri="{FF2B5EF4-FFF2-40B4-BE49-F238E27FC236}">
                <a16:creationId xmlns:a16="http://schemas.microsoft.com/office/drawing/2014/main" id="{22FBEE11-58B3-429A-8DAC-6A64A613383D}"/>
              </a:ext>
            </a:extLst>
          </p:cNvPr>
          <p:cNvSpPr>
            <a:spLocks noGrp="1"/>
          </p:cNvSpPr>
          <p:nvPr>
            <p:ph type="pic" sz="quarter" idx="13" hasCustomPrompt="1"/>
          </p:nvPr>
        </p:nvSpPr>
        <p:spPr>
          <a:xfrm>
            <a:off x="619842" y="0"/>
            <a:ext cx="11084189" cy="3854030"/>
          </a:xfrm>
          <a:custGeom>
            <a:avLst/>
            <a:gdLst>
              <a:gd name="connsiteX0" fmla="*/ 0 w 11084189"/>
              <a:gd name="connsiteY0" fmla="*/ 0 h 3854030"/>
              <a:gd name="connsiteX1" fmla="*/ 11084189 w 11084189"/>
              <a:gd name="connsiteY1" fmla="*/ 0 h 3854030"/>
              <a:gd name="connsiteX2" fmla="*/ 11061525 w 11084189"/>
              <a:gd name="connsiteY2" fmla="*/ 105743 h 3854030"/>
              <a:gd name="connsiteX3" fmla="*/ 5542094 w 11084189"/>
              <a:gd name="connsiteY3" fmla="*/ 3854030 h 3854030"/>
              <a:gd name="connsiteX4" fmla="*/ 22663 w 11084189"/>
              <a:gd name="connsiteY4" fmla="*/ 105743 h 385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4189" h="3854030">
                <a:moveTo>
                  <a:pt x="0" y="0"/>
                </a:moveTo>
                <a:lnTo>
                  <a:pt x="11084189" y="0"/>
                </a:lnTo>
                <a:lnTo>
                  <a:pt x="11061525" y="105743"/>
                </a:lnTo>
                <a:cubicBezTo>
                  <a:pt x="10536186" y="2244886"/>
                  <a:pt x="8264668" y="3854030"/>
                  <a:pt x="5542094" y="3854030"/>
                </a:cubicBezTo>
                <a:cubicBezTo>
                  <a:pt x="2819520" y="3854030"/>
                  <a:pt x="548002" y="2244886"/>
                  <a:pt x="22663" y="105743"/>
                </a:cubicBezTo>
                <a:close/>
              </a:path>
            </a:pathLst>
          </a:custGeom>
        </p:spPr>
        <p:txBody>
          <a:bodyPr wrap="square" anchor="ctr">
            <a:noAutofit/>
          </a:bodyPr>
          <a:lstStyle>
            <a:lvl1pPr marL="0" indent="0" algn="ctr">
              <a:buNone/>
              <a:defRPr sz="2000"/>
            </a:lvl1pPr>
          </a:lstStyle>
          <a:p>
            <a:r>
              <a:rPr lang="en-US" dirty="0"/>
              <a:t>Insert photo here</a:t>
            </a:r>
          </a:p>
        </p:txBody>
      </p:sp>
      <p:grpSp>
        <p:nvGrpSpPr>
          <p:cNvPr id="14" name="Top Left">
            <a:extLst>
              <a:ext uri="{FF2B5EF4-FFF2-40B4-BE49-F238E27FC236}">
                <a16:creationId xmlns:a16="http://schemas.microsoft.com/office/drawing/2014/main" id="{33360105-7353-4ECE-84E2-90AB638A30BC}"/>
              </a:ext>
              <a:ext uri="{C183D7F6-B498-43B3-948B-1728B52AA6E4}">
                <adec:decorative xmlns:adec="http://schemas.microsoft.com/office/drawing/2017/decorative" val="1"/>
              </a:ext>
            </a:extLst>
          </p:cNvPr>
          <p:cNvGrpSpPr/>
          <p:nvPr userDrawn="1"/>
        </p:nvGrpSpPr>
        <p:grpSpPr>
          <a:xfrm>
            <a:off x="10849" y="15178"/>
            <a:ext cx="2198951" cy="3331254"/>
            <a:chOff x="10849" y="15178"/>
            <a:chExt cx="2198951" cy="3331254"/>
          </a:xfrm>
        </p:grpSpPr>
        <p:sp>
          <p:nvSpPr>
            <p:cNvPr id="15" name="Freeform: Shape 14">
              <a:extLst>
                <a:ext uri="{FF2B5EF4-FFF2-40B4-BE49-F238E27FC236}">
                  <a16:creationId xmlns:a16="http://schemas.microsoft.com/office/drawing/2014/main" id="{9D5AB2A0-6800-4AD4-A205-3E8C1112BC30}"/>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12B26919-92C3-4374-AE4E-4317D65064C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E46716C0-CAC5-41FA-B385-EBA8AFFDF128}"/>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BE7C1332-4CF7-41C1-ACC4-6C23744D478F}"/>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2C35C136-D3C6-42F1-840C-EE7B2BA3776E}"/>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BF98CB80-2DAC-44B7-B719-6DF8BC2DBB91}"/>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F0613FF3-B071-4C0E-B6E7-6815CCCC403A}"/>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22" name="Cross">
            <a:extLst>
              <a:ext uri="{FF2B5EF4-FFF2-40B4-BE49-F238E27FC236}">
                <a16:creationId xmlns:a16="http://schemas.microsoft.com/office/drawing/2014/main" id="{54409833-5EAC-4A40-B5BB-DE8282DD8E14}"/>
              </a:ext>
              <a:ext uri="{C183D7F6-B498-43B3-948B-1728B52AA6E4}">
                <adec:decorative xmlns:adec="http://schemas.microsoft.com/office/drawing/2017/decorative" val="1"/>
              </a:ext>
            </a:extLst>
          </p:cNvPr>
          <p:cNvGrpSpPr/>
          <p:nvPr userDrawn="1"/>
        </p:nvGrpSpPr>
        <p:grpSpPr>
          <a:xfrm>
            <a:off x="248476" y="143843"/>
            <a:ext cx="118872" cy="118872"/>
            <a:chOff x="1175347" y="3733800"/>
            <a:chExt cx="118872" cy="118872"/>
          </a:xfrm>
        </p:grpSpPr>
        <p:cxnSp>
          <p:nvCxnSpPr>
            <p:cNvPr id="23" name="Straight Connector 22">
              <a:extLst>
                <a:ext uri="{FF2B5EF4-FFF2-40B4-BE49-F238E27FC236}">
                  <a16:creationId xmlns:a16="http://schemas.microsoft.com/office/drawing/2014/main" id="{7B9F7703-741D-4FB8-8620-F3BBFF5A0157}"/>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C34E00B-1518-4EAC-A170-4D2B5C23FB64}"/>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5" name="Cross">
            <a:extLst>
              <a:ext uri="{FF2B5EF4-FFF2-40B4-BE49-F238E27FC236}">
                <a16:creationId xmlns:a16="http://schemas.microsoft.com/office/drawing/2014/main" id="{CFFED490-4247-4E3E-8A2E-5AF8A14E680E}"/>
              </a:ext>
              <a:ext uri="{C183D7F6-B498-43B3-948B-1728B52AA6E4}">
                <adec:decorative xmlns:adec="http://schemas.microsoft.com/office/drawing/2017/decorative" val="1"/>
              </a:ext>
            </a:extLst>
          </p:cNvPr>
          <p:cNvGrpSpPr/>
          <p:nvPr userDrawn="1"/>
        </p:nvGrpSpPr>
        <p:grpSpPr>
          <a:xfrm>
            <a:off x="400876" y="296243"/>
            <a:ext cx="118872" cy="118872"/>
            <a:chOff x="1175347" y="3733800"/>
            <a:chExt cx="118872" cy="118872"/>
          </a:xfrm>
        </p:grpSpPr>
        <p:cxnSp>
          <p:nvCxnSpPr>
            <p:cNvPr id="26" name="Straight Connector 25">
              <a:extLst>
                <a:ext uri="{FF2B5EF4-FFF2-40B4-BE49-F238E27FC236}">
                  <a16:creationId xmlns:a16="http://schemas.microsoft.com/office/drawing/2014/main" id="{FA378251-A149-4A27-9D43-C6E87A300F23}"/>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37ADD3F7-FA3D-4A72-B8B3-3FCBBFCB0ACF}"/>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539583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ummary">
    <p:bg>
      <p:bgPr>
        <a:solidFill>
          <a:schemeClr val="bg2"/>
        </a:solidFill>
        <a:effectLst/>
      </p:bgPr>
    </p:bg>
    <p:spTree>
      <p:nvGrpSpPr>
        <p:cNvPr id="1" name=""/>
        <p:cNvGrpSpPr/>
        <p:nvPr/>
      </p:nvGrpSpPr>
      <p:grpSpPr>
        <a:xfrm>
          <a:off x="0" y="0"/>
          <a:ext cx="0" cy="0"/>
          <a:chOff x="0" y="0"/>
          <a:chExt cx="0" cy="0"/>
        </a:xfrm>
      </p:grpSpPr>
      <p:grpSp>
        <p:nvGrpSpPr>
          <p:cNvPr id="17" name="Bottom Right">
            <a:extLst>
              <a:ext uri="{FF2B5EF4-FFF2-40B4-BE49-F238E27FC236}">
                <a16:creationId xmlns:a16="http://schemas.microsoft.com/office/drawing/2014/main" id="{87D6C0D7-A737-43ED-826C-2CA4342FDC1F}"/>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18" name="Freeform: Shape 17">
              <a:extLst>
                <a:ext uri="{FF2B5EF4-FFF2-40B4-BE49-F238E27FC236}">
                  <a16:creationId xmlns:a16="http://schemas.microsoft.com/office/drawing/2014/main" id="{CCA11D72-A324-4CBE-81EF-0749941030E0}"/>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9" name="Graphic 157">
              <a:extLst>
                <a:ext uri="{FF2B5EF4-FFF2-40B4-BE49-F238E27FC236}">
                  <a16:creationId xmlns:a16="http://schemas.microsoft.com/office/drawing/2014/main" id="{9D281BC3-CDBE-4B5A-BC91-05B7893FA143}"/>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1" name="Freeform: Shape 20">
                <a:extLst>
                  <a:ext uri="{FF2B5EF4-FFF2-40B4-BE49-F238E27FC236}">
                    <a16:creationId xmlns:a16="http://schemas.microsoft.com/office/drawing/2014/main" id="{161F2C16-D16B-4E77-A7C3-F034E339C8E3}"/>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6384EDC3-48C8-4B4E-9475-A04F1DD7E3F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2DE50AA-70A1-42B0-9A48-90179EFB9F89}"/>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45B8FC7-7430-4175-B520-9EBD801FD290}"/>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AB71D997-36EB-47F1-AA27-4D84A7630728}"/>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37933934-0680-4A62-B61F-E3A67308AAD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E017FEEF-F8AC-41EC-ABC5-915B19B1AB9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0" name="Freeform: Shape 19">
              <a:extLst>
                <a:ext uri="{FF2B5EF4-FFF2-40B4-BE49-F238E27FC236}">
                  <a16:creationId xmlns:a16="http://schemas.microsoft.com/office/drawing/2014/main" id="{370A86BE-FF1E-4233-818E-C14D21E7BAA4}"/>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7" name="Top Left">
            <a:extLst>
              <a:ext uri="{FF2B5EF4-FFF2-40B4-BE49-F238E27FC236}">
                <a16:creationId xmlns:a16="http://schemas.microsoft.com/office/drawing/2014/main" id="{A64EEEED-5E70-4887-BF25-521AD226CC77}"/>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38" name="Freeform: Shape 37">
              <a:extLst>
                <a:ext uri="{FF2B5EF4-FFF2-40B4-BE49-F238E27FC236}">
                  <a16:creationId xmlns:a16="http://schemas.microsoft.com/office/drawing/2014/main" id="{C91FCFBD-2F49-483C-B742-FF146DCA4FD1}"/>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Freeform: Shape 38">
              <a:extLst>
                <a:ext uri="{FF2B5EF4-FFF2-40B4-BE49-F238E27FC236}">
                  <a16:creationId xmlns:a16="http://schemas.microsoft.com/office/drawing/2014/main" id="{62F0911B-F120-4420-AA06-AD353E1767EE}"/>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6F9966F6-9C92-4F47-B467-5A8E5ED4787D}"/>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C362B109-529A-404A-884A-8E710062A1A9}"/>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AE9B88E9-C70C-4258-B3BA-A8779F3BE493}"/>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6255D292-A4F0-46F0-9AB1-39848FAB066C}"/>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D52C09E6-F356-45FC-BD84-6DCA0DA0B6D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5578C025-F0CB-42E1-9FCA-C1FD0EF38FE3}"/>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46" name="Title 1">
            <a:extLst>
              <a:ext uri="{FF2B5EF4-FFF2-40B4-BE49-F238E27FC236}">
                <a16:creationId xmlns:a16="http://schemas.microsoft.com/office/drawing/2014/main" id="{56035778-0626-4342-AA4C-D8F9F76EE167}"/>
              </a:ext>
            </a:extLst>
          </p:cNvPr>
          <p:cNvSpPr>
            <a:spLocks noGrp="1"/>
          </p:cNvSpPr>
          <p:nvPr>
            <p:ph type="title"/>
          </p:nvPr>
        </p:nvSpPr>
        <p:spPr>
          <a:xfrm>
            <a:off x="1198182" y="559813"/>
            <a:ext cx="4987809" cy="1664573"/>
          </a:xfrm>
          <a:prstGeom prst="rect">
            <a:avLst/>
          </a:prstGeom>
        </p:spPr>
        <p:txBody>
          <a:bodyPr/>
          <a:lstStyle/>
          <a:p>
            <a:pPr>
              <a:lnSpc>
                <a:spcPct val="100000"/>
              </a:lnSpc>
            </a:pPr>
            <a:r>
              <a:rPr lang="en-US"/>
              <a:t>Click to edit Master title style</a:t>
            </a:r>
            <a:endParaRPr lang="en-US" dirty="0"/>
          </a:p>
        </p:txBody>
      </p:sp>
      <p:sp>
        <p:nvSpPr>
          <p:cNvPr id="47" name="Content Placeholder 2">
            <a:extLst>
              <a:ext uri="{FF2B5EF4-FFF2-40B4-BE49-F238E27FC236}">
                <a16:creationId xmlns:a16="http://schemas.microsoft.com/office/drawing/2014/main" id="{9698C764-7CE3-448C-B388-39B815517E51}"/>
              </a:ext>
            </a:extLst>
          </p:cNvPr>
          <p:cNvSpPr>
            <a:spLocks noGrp="1"/>
          </p:cNvSpPr>
          <p:nvPr>
            <p:ph idx="1"/>
          </p:nvPr>
        </p:nvSpPr>
        <p:spPr>
          <a:xfrm>
            <a:off x="1185756" y="2384474"/>
            <a:ext cx="4987488" cy="3728613"/>
          </a:xfrm>
          <a:prstGeom prst="rect">
            <a:avLst/>
          </a:prstGeom>
        </p:spPr>
        <p:txBody>
          <a:bodyPr>
            <a:normAutofit/>
          </a:bodyPr>
          <a:lstStyle>
            <a:lvl1pPr marL="0" indent="0">
              <a:lnSpc>
                <a:spcPct val="100000"/>
              </a:lnSpc>
              <a:buNone/>
              <a:defRPr sz="1800"/>
            </a:lvl1pPr>
          </a:lstStyle>
          <a:p>
            <a:pPr lvl="0">
              <a:lnSpc>
                <a:spcPct val="110000"/>
              </a:lnSpc>
            </a:pPr>
            <a:r>
              <a:rPr lang="en-US" sz="1800"/>
              <a:t>Click to edit Master text styles</a:t>
            </a:r>
          </a:p>
        </p:txBody>
      </p:sp>
      <p:sp>
        <p:nvSpPr>
          <p:cNvPr id="62" name="Picture Placeholder 61">
            <a:extLst>
              <a:ext uri="{FF2B5EF4-FFF2-40B4-BE49-F238E27FC236}">
                <a16:creationId xmlns:a16="http://schemas.microsoft.com/office/drawing/2014/main" id="{75903FF3-B1FC-4719-8686-C6F5099E3605}"/>
              </a:ext>
            </a:extLst>
          </p:cNvPr>
          <p:cNvSpPr>
            <a:spLocks noGrp="1"/>
          </p:cNvSpPr>
          <p:nvPr>
            <p:ph type="pic" sz="quarter" idx="13"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sz="2000"/>
            </a:lvl1pPr>
          </a:lstStyle>
          <a:p>
            <a:r>
              <a:rPr lang="en-US" dirty="0"/>
              <a:t>Insert photo here</a:t>
            </a:r>
          </a:p>
        </p:txBody>
      </p:sp>
      <p:sp>
        <p:nvSpPr>
          <p:cNvPr id="59" name="Date Placeholder 8">
            <a:extLst>
              <a:ext uri="{FF2B5EF4-FFF2-40B4-BE49-F238E27FC236}">
                <a16:creationId xmlns:a16="http://schemas.microsoft.com/office/drawing/2014/main" id="{A82599B9-EBEF-4011-9E38-FC40FF7B0201}"/>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defRPr>
            </a:lvl1pPr>
          </a:lstStyle>
          <a:p>
            <a:r>
              <a:rPr lang="en-US"/>
              <a:t>2/2/20XX</a:t>
            </a:r>
            <a:endParaRPr lang="en-US" dirty="0"/>
          </a:p>
        </p:txBody>
      </p:sp>
      <p:sp>
        <p:nvSpPr>
          <p:cNvPr id="60" name="Footer Placeholder 9">
            <a:extLst>
              <a:ext uri="{FF2B5EF4-FFF2-40B4-BE49-F238E27FC236}">
                <a16:creationId xmlns:a16="http://schemas.microsoft.com/office/drawing/2014/main" id="{851C129C-6681-4E11-B9FE-9F5FFF5436B7}"/>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defRPr>
            </a:lvl1pPr>
          </a:lstStyle>
          <a:p>
            <a:r>
              <a:rPr lang="en-US"/>
              <a:t>PRESENTATION TITLE</a:t>
            </a:r>
            <a:endParaRPr lang="en-US" dirty="0"/>
          </a:p>
        </p:txBody>
      </p:sp>
      <p:sp>
        <p:nvSpPr>
          <p:cNvPr id="61" name="Slide Number Placeholder 10">
            <a:extLst>
              <a:ext uri="{FF2B5EF4-FFF2-40B4-BE49-F238E27FC236}">
                <a16:creationId xmlns:a16="http://schemas.microsoft.com/office/drawing/2014/main" id="{DC6D20C1-D99F-47B0-B1F7-EA8101F8CD56}"/>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59705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020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1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3/24/2023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8">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3/24/2023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hyperlink" Target="https://svgsilh.com/ms/009688/image/2547144.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hermanzs/3640015761" TargetMode="External"/><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www.saifullah.id/2019/07/pemimpin-dzalim-pantas-dihina-begini.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eoplemattersglobal.com/blog/life-at-work/3-habits-to-help-you-grow-your-empathy-27892" TargetMode="External"/><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www.cikguayu.my/kartun-tugasan-kebersihan-dan-keceriaan-kelas/" TargetMode="External"/><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wmopen-humanresourcesmgmt/chapter/emotional-intelligenc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id/photo/781914" TargetMode="External"/><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nasional.republika.co.id/berita/q5hdeq354/pembacaan-dakwaan-dua-terdakwa-korupsi-kondensat-ditunda" TargetMode="External"/><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cup-happy-coffee-chocolate-2001688/" TargetMode="External"/><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oh-kiji.blogspot.com/2014/11/khasiat-madu-lebah-dengan-halia.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exels.com/id-id/foto/air-air-jernih-air-terjun-alam-613973/" TargetMode="External"/><Relationship Id="rId2" Type="http://schemas.openxmlformats.org/officeDocument/2006/relationships/image" Target="../media/image34.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pixnio.com/id/objek/logam-container-susu-objek-bahan-refleksi-tutup-putih" TargetMode="External"/><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id/pengadilan-hakim-hukum-palu-149843/" TargetMode="External"/><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ag03s.blogspot.com/2014/10/semangka-unik-berbentuk-kotak-hati-dan.html" TargetMode="External"/><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pixabay.com/en/artemis-pillar-temple-goddess-art-115669/" TargetMode="External"/><Relationship Id="rId5" Type="http://schemas.openxmlformats.org/officeDocument/2006/relationships/image" Target="../media/image13.pn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image of empty picture frames on a wall">
            <a:extLst>
              <a:ext uri="{FF2B5EF4-FFF2-40B4-BE49-F238E27FC236}">
                <a16:creationId xmlns:a16="http://schemas.microsoft.com/office/drawing/2014/main" id="{74B1416E-E144-4B0E-9CB1-2137FB57B75D}"/>
              </a:ext>
            </a:extLst>
          </p:cNvPr>
          <p:cNvPicPr>
            <a:picLocks noChangeAspect="1"/>
          </p:cNvPicPr>
          <p:nvPr/>
        </p:nvPicPr>
        <p:blipFill rotWithShape="1">
          <a:blip r:embed="rId3"/>
          <a:srcRect l="787" t="9815" r="8304" b="13286"/>
          <a:stretch/>
        </p:blipFill>
        <p:spPr>
          <a:xfrm>
            <a:off x="305" y="10"/>
            <a:ext cx="12191695" cy="6857990"/>
          </a:xfrm>
          <a:prstGeom prst="rect">
            <a:avLst/>
          </a:prstGeom>
        </p:spPr>
      </p:pic>
      <p:sp>
        <p:nvSpPr>
          <p:cNvPr id="34" name="Rectangle 33">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BDDBEB-2A0E-4470-BE29-A528A3A60875}"/>
              </a:ext>
            </a:extLst>
          </p:cNvPr>
          <p:cNvSpPr>
            <a:spLocks noGrp="1"/>
          </p:cNvSpPr>
          <p:nvPr>
            <p:ph type="ctrTitle"/>
          </p:nvPr>
        </p:nvSpPr>
        <p:spPr>
          <a:xfrm>
            <a:off x="888237" y="6076783"/>
            <a:ext cx="6829044" cy="619322"/>
          </a:xfrm>
        </p:spPr>
        <p:txBody>
          <a:bodyPr>
            <a:normAutofit/>
          </a:bodyPr>
          <a:lstStyle/>
          <a:p>
            <a:r>
              <a:rPr lang="en-US" sz="4100" b="1" dirty="0">
                <a:latin typeface="Arial" panose="020B0604020202020204" pitchFamily="34" charset="0"/>
                <a:cs typeface="Arial" panose="020B0604020202020204" pitchFamily="34" charset="0"/>
              </a:rPr>
              <a:t>KEPEMIMPINAN MM-3</a:t>
            </a:r>
            <a:endParaRPr lang="ru-RU" sz="41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D090625-51CE-4ECB-81A4-C4905F3FBFE9}"/>
              </a:ext>
            </a:extLst>
          </p:cNvPr>
          <p:cNvSpPr>
            <a:spLocks noGrp="1"/>
          </p:cNvSpPr>
          <p:nvPr>
            <p:ph type="subTitle" idx="1"/>
          </p:nvPr>
        </p:nvSpPr>
        <p:spPr>
          <a:xfrm>
            <a:off x="8478708" y="5916581"/>
            <a:ext cx="3527761" cy="492540"/>
          </a:xfrm>
        </p:spPr>
        <p:txBody>
          <a:bodyPr>
            <a:noAutofit/>
          </a:bodyPr>
          <a:lstStyle/>
          <a:p>
            <a:pPr algn="ctr"/>
            <a:r>
              <a:rPr lang="en-US" sz="2800" b="1" cap="none" dirty="0" err="1">
                <a:solidFill>
                  <a:srgbClr val="002060"/>
                </a:solidFill>
                <a:latin typeface="Arial" panose="020B0604020202020204" pitchFamily="34" charset="0"/>
                <a:cs typeface="Arial" panose="020B0604020202020204" pitchFamily="34" charset="0"/>
              </a:rPr>
              <a:t>Zulkarnain</a:t>
            </a:r>
            <a:r>
              <a:rPr lang="en-US" sz="2800" b="1" cap="none" dirty="0">
                <a:solidFill>
                  <a:srgbClr val="002060"/>
                </a:solidFill>
                <a:latin typeface="Arial" panose="020B0604020202020204" pitchFamily="34" charset="0"/>
                <a:cs typeface="Arial" panose="020B0604020202020204" pitchFamily="34" charset="0"/>
              </a:rPr>
              <a:t> </a:t>
            </a:r>
            <a:r>
              <a:rPr lang="en-US" sz="2800" b="1" cap="none" dirty="0" err="1">
                <a:solidFill>
                  <a:srgbClr val="002060"/>
                </a:solidFill>
                <a:latin typeface="Arial" panose="020B0604020202020204" pitchFamily="34" charset="0"/>
                <a:cs typeface="Arial" panose="020B0604020202020204" pitchFamily="34" charset="0"/>
              </a:rPr>
              <a:t>Lubis</a:t>
            </a:r>
            <a:r>
              <a:rPr lang="en-US" sz="2800" b="1" cap="none" dirty="0">
                <a:solidFill>
                  <a:srgbClr val="002060"/>
                </a:solidFill>
                <a:latin typeface="Arial" panose="020B0604020202020204" pitchFamily="34" charset="0"/>
                <a:cs typeface="Arial" panose="020B0604020202020204" pitchFamily="34" charset="0"/>
              </a:rPr>
              <a:t> </a:t>
            </a:r>
            <a:endParaRPr lang="ru-RU" sz="2800" b="1" cap="none" dirty="0">
              <a:solidFill>
                <a:srgbClr val="002060"/>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6CBF13D0-C239-4BCD-8791-C11F3DDA7735}"/>
              </a:ext>
            </a:extLst>
          </p:cNvPr>
          <p:cNvSpPr txBox="1"/>
          <p:nvPr/>
        </p:nvSpPr>
        <p:spPr>
          <a:xfrm>
            <a:off x="9324753" y="1496381"/>
            <a:ext cx="2866941" cy="3170099"/>
          </a:xfrm>
          <a:prstGeom prst="rect">
            <a:avLst/>
          </a:prstGeom>
          <a:noFill/>
        </p:spPr>
        <p:txBody>
          <a:bodyPr wrap="square">
            <a:spAutoFit/>
          </a:bodyPr>
          <a:lstStyle/>
          <a:p>
            <a:pPr marL="112713" indent="-112713">
              <a:buFont typeface="Arial" panose="020B0604020202020204" pitchFamily="34" charset="0"/>
              <a:buChar char="•"/>
            </a:pPr>
            <a:r>
              <a:rPr lang="en-US" sz="2000" b="1" kern="0" dirty="0" err="1">
                <a:solidFill>
                  <a:srgbClr val="C00000"/>
                </a:solidFill>
              </a:rPr>
              <a:t>Pemimpin</a:t>
            </a:r>
            <a:r>
              <a:rPr lang="en-US" sz="2000" b="1" kern="0" dirty="0">
                <a:solidFill>
                  <a:srgbClr val="C00000"/>
                </a:solidFill>
              </a:rPr>
              <a:t> Q (quotient, quality, qi, </a:t>
            </a:r>
            <a:r>
              <a:rPr lang="en-US" sz="2000" b="1" kern="0" dirty="0" err="1">
                <a:solidFill>
                  <a:srgbClr val="C00000"/>
                </a:solidFill>
              </a:rPr>
              <a:t>qolbu</a:t>
            </a:r>
            <a:r>
              <a:rPr lang="en-US" sz="2000" b="1" kern="0" dirty="0">
                <a:solidFill>
                  <a:srgbClr val="C00000"/>
                </a:solidFill>
              </a:rPr>
              <a:t>) </a:t>
            </a:r>
          </a:p>
          <a:p>
            <a:pPr marL="112713" indent="-112713">
              <a:buFont typeface="Arial" panose="020B0604020202020204" pitchFamily="34" charset="0"/>
              <a:buChar char="•"/>
            </a:pPr>
            <a:r>
              <a:rPr lang="en-US" sz="2000" b="1" dirty="0">
                <a:solidFill>
                  <a:srgbClr val="C00000"/>
                </a:solidFill>
                <a:cs typeface="Arial" panose="020B0604020202020204" pitchFamily="34" charset="0"/>
              </a:rPr>
              <a:t>Authentic leadership (</a:t>
            </a:r>
            <a:r>
              <a:rPr lang="en-US" sz="2000" b="1" dirty="0" err="1">
                <a:solidFill>
                  <a:srgbClr val="C00000"/>
                </a:solidFill>
                <a:cs typeface="Arial" panose="020B0604020202020204" pitchFamily="34" charset="0"/>
              </a:rPr>
              <a:t>kepemimpinan</a:t>
            </a:r>
            <a:r>
              <a:rPr lang="en-US" sz="2000" b="1" dirty="0">
                <a:solidFill>
                  <a:srgbClr val="C00000"/>
                </a:solidFill>
                <a:cs typeface="Arial" panose="020B0604020202020204" pitchFamily="34" charset="0"/>
              </a:rPr>
              <a:t> </a:t>
            </a:r>
            <a:r>
              <a:rPr lang="en-US" sz="2000" b="1" dirty="0" err="1">
                <a:solidFill>
                  <a:srgbClr val="C00000"/>
                </a:solidFill>
                <a:cs typeface="Arial" panose="020B0604020202020204" pitchFamily="34" charset="0"/>
              </a:rPr>
              <a:t>sejati</a:t>
            </a:r>
            <a:r>
              <a:rPr lang="en-US" sz="2000" b="1" dirty="0">
                <a:solidFill>
                  <a:srgbClr val="C00000"/>
                </a:solidFill>
                <a:cs typeface="Arial" panose="020B0604020202020204" pitchFamily="34" charset="0"/>
              </a:rPr>
              <a:t>)</a:t>
            </a:r>
          </a:p>
          <a:p>
            <a:pPr marL="112713" indent="-112713">
              <a:buFont typeface="Arial" panose="020B0604020202020204" pitchFamily="34" charset="0"/>
              <a:buChar char="•"/>
            </a:pPr>
            <a:r>
              <a:rPr lang="en-US" sz="2000" b="1" dirty="0">
                <a:solidFill>
                  <a:srgbClr val="C00000"/>
                </a:solidFill>
                <a:cs typeface="Arial" panose="020B0604020202020204" pitchFamily="34" charset="0"/>
              </a:rPr>
              <a:t>Leading with heart (</a:t>
            </a:r>
            <a:r>
              <a:rPr lang="en-US" sz="2000" b="1" dirty="0" err="1">
                <a:solidFill>
                  <a:srgbClr val="C00000"/>
                </a:solidFill>
                <a:cs typeface="Arial" panose="020B0604020202020204" pitchFamily="34" charset="0"/>
              </a:rPr>
              <a:t>memimpin</a:t>
            </a:r>
            <a:r>
              <a:rPr lang="en-US" sz="2000" b="1" dirty="0">
                <a:solidFill>
                  <a:srgbClr val="C00000"/>
                </a:solidFill>
                <a:cs typeface="Arial" panose="020B0604020202020204" pitchFamily="34" charset="0"/>
              </a:rPr>
              <a:t> </a:t>
            </a:r>
            <a:r>
              <a:rPr lang="en-US" sz="2000" b="1" dirty="0" err="1">
                <a:solidFill>
                  <a:srgbClr val="C00000"/>
                </a:solidFill>
                <a:cs typeface="Arial" panose="020B0604020202020204" pitchFamily="34" charset="0"/>
              </a:rPr>
              <a:t>dengan</a:t>
            </a:r>
            <a:r>
              <a:rPr lang="en-US" sz="2000" b="1" dirty="0">
                <a:solidFill>
                  <a:srgbClr val="C00000"/>
                </a:solidFill>
                <a:cs typeface="Arial" panose="020B0604020202020204" pitchFamily="34" charset="0"/>
              </a:rPr>
              <a:t> </a:t>
            </a:r>
            <a:r>
              <a:rPr lang="en-US" sz="2000" b="1" dirty="0" err="1">
                <a:solidFill>
                  <a:srgbClr val="C00000"/>
                </a:solidFill>
                <a:cs typeface="Arial" panose="020B0604020202020204" pitchFamily="34" charset="0"/>
              </a:rPr>
              <a:t>hati</a:t>
            </a:r>
            <a:r>
              <a:rPr lang="en-US" sz="2000" b="1" dirty="0">
                <a:solidFill>
                  <a:srgbClr val="C00000"/>
                </a:solidFill>
                <a:cs typeface="Arial" panose="020B0604020202020204" pitchFamily="34" charset="0"/>
              </a:rPr>
              <a:t>)</a:t>
            </a:r>
          </a:p>
          <a:p>
            <a:pPr marL="285750" indent="-285750">
              <a:buFont typeface="Arial" panose="020B0604020202020204" pitchFamily="34" charset="0"/>
              <a:buChar char="•"/>
            </a:pPr>
            <a:endParaRPr lang="en-US" sz="2000" b="1" kern="0" dirty="0">
              <a:solidFill>
                <a:srgbClr val="C00000"/>
              </a:solidFill>
            </a:endParaRPr>
          </a:p>
        </p:txBody>
      </p:sp>
    </p:spTree>
    <p:extLst>
      <p:ext uri="{BB962C8B-B14F-4D97-AF65-F5344CB8AC3E}">
        <p14:creationId xmlns:p14="http://schemas.microsoft.com/office/powerpoint/2010/main" val="30010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98B09-3AF8-49A9-8065-44A4E77A320B}"/>
              </a:ext>
            </a:extLst>
          </p:cNvPr>
          <p:cNvSpPr>
            <a:spLocks noGrp="1"/>
          </p:cNvSpPr>
          <p:nvPr>
            <p:ph idx="1"/>
          </p:nvPr>
        </p:nvSpPr>
        <p:spPr>
          <a:xfrm>
            <a:off x="722244" y="1077455"/>
            <a:ext cx="7477539" cy="2337666"/>
          </a:xfrm>
        </p:spPr>
        <p:txBody>
          <a:bodyPr>
            <a:noAutofit/>
          </a:bodyPr>
          <a:lstStyle/>
          <a:p>
            <a:pPr marL="342900" indent="-342900">
              <a:lnSpc>
                <a:spcPct val="100000"/>
              </a:lnSpc>
              <a:buFont typeface="Arial" panose="020B0604020202020204" pitchFamily="34" charset="0"/>
              <a:buChar char="•"/>
            </a:pPr>
            <a:r>
              <a:rPr lang="en-US" sz="2400" dirty="0" err="1">
                <a:latin typeface="Comic Sans MS" panose="030F0702030302020204" pitchFamily="66" charset="0"/>
                <a:ea typeface="Calibri" panose="020F0502020204030204" pitchFamily="34" charset="0"/>
              </a:rPr>
              <a:t>T</a:t>
            </a:r>
            <a:r>
              <a:rPr lang="en-US" sz="2400" dirty="0" err="1">
                <a:effectLst/>
                <a:latin typeface="Comic Sans MS" panose="030F0702030302020204" pitchFamily="66" charset="0"/>
                <a:ea typeface="Calibri" panose="020F0502020204030204" pitchFamily="34" charset="0"/>
              </a:rPr>
              <a:t>erbangun</a:t>
            </a:r>
            <a:r>
              <a:rPr lang="en-US" sz="2400" dirty="0">
                <a:effectLst/>
                <a:latin typeface="Comic Sans MS" panose="030F0702030302020204" pitchFamily="66" charset="0"/>
                <a:ea typeface="Calibri" panose="020F0502020204030204" pitchFamily="34" charset="0"/>
              </a:rPr>
              <a:t> </a:t>
            </a:r>
            <a:r>
              <a:rPr lang="en-US" sz="2400" dirty="0" err="1">
                <a:solidFill>
                  <a:schemeClr val="accent1">
                    <a:lumMod val="75000"/>
                  </a:schemeClr>
                </a:solidFill>
                <a:effectLst/>
                <a:latin typeface="Comic Sans MS" panose="030F0702030302020204" pitchFamily="66" charset="0"/>
                <a:ea typeface="Calibri" panose="020F0502020204030204" pitchFamily="34" charset="0"/>
              </a:rPr>
              <a:t>kejujuran</a:t>
            </a:r>
            <a:r>
              <a:rPr lang="en-US" sz="2400" dirty="0">
                <a:solidFill>
                  <a:schemeClr val="accent1">
                    <a:lumMod val="75000"/>
                  </a:schemeClr>
                </a:solidFill>
                <a:effectLst/>
                <a:latin typeface="Comic Sans MS" panose="030F0702030302020204" pitchFamily="66" charset="0"/>
                <a:ea typeface="Calibri" panose="020F0502020204030204" pitchFamily="34" charset="0"/>
              </a:rPr>
              <a:t> dan </a:t>
            </a:r>
            <a:r>
              <a:rPr lang="en-US" sz="2400" dirty="0" err="1">
                <a:solidFill>
                  <a:schemeClr val="accent1">
                    <a:lumMod val="75000"/>
                  </a:schemeClr>
                </a:solidFill>
                <a:effectLst/>
                <a:latin typeface="Comic Sans MS" panose="030F0702030302020204" pitchFamily="66" charset="0"/>
                <a:ea typeface="Calibri" panose="020F0502020204030204" pitchFamily="34" charset="0"/>
              </a:rPr>
              <a:t>keadilan</a:t>
            </a:r>
            <a:r>
              <a:rPr lang="en-US" sz="2400" dirty="0">
                <a:solidFill>
                  <a:schemeClr val="accent1">
                    <a:lumMod val="75000"/>
                  </a:schemeClr>
                </a:solidFill>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sehingga</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organisasi</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institusi</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perusahaan</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atau</a:t>
            </a:r>
            <a:r>
              <a:rPr lang="en-US" sz="2400" dirty="0">
                <a:effectLst/>
                <a:latin typeface="Comic Sans MS" panose="030F0702030302020204" pitchFamily="66" charset="0"/>
                <a:ea typeface="Calibri" panose="020F0502020204030204" pitchFamily="34" charset="0"/>
              </a:rPr>
              <a:t> wilayah yang </a:t>
            </a:r>
            <a:r>
              <a:rPr lang="en-US" sz="2400" dirty="0" err="1">
                <a:effectLst/>
                <a:latin typeface="Comic Sans MS" panose="030F0702030302020204" pitchFamily="66" charset="0"/>
                <a:ea typeface="Calibri" panose="020F0502020204030204" pitchFamily="34" charset="0"/>
              </a:rPr>
              <a:t>dipimpin</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akan</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terhindar</a:t>
            </a:r>
            <a:r>
              <a:rPr lang="en-US" sz="2400" dirty="0">
                <a:effectLst/>
                <a:latin typeface="Comic Sans MS" panose="030F0702030302020204" pitchFamily="66" charset="0"/>
                <a:ea typeface="Calibri" panose="020F0502020204030204" pitchFamily="34" charset="0"/>
              </a:rPr>
              <a:t> </a:t>
            </a:r>
            <a:r>
              <a:rPr lang="en-US" sz="2400" dirty="0" err="1">
                <a:solidFill>
                  <a:srgbClr val="FF0000"/>
                </a:solidFill>
                <a:effectLst/>
                <a:latin typeface="Comic Sans MS" panose="030F0702030302020204" pitchFamily="66" charset="0"/>
                <a:ea typeface="Calibri" panose="020F0502020204030204" pitchFamily="34" charset="0"/>
              </a:rPr>
              <a:t>dari</a:t>
            </a:r>
            <a:r>
              <a:rPr lang="en-US" sz="2400" dirty="0">
                <a:solidFill>
                  <a:srgbClr val="FF0000"/>
                </a:solidFill>
                <a:effectLst/>
                <a:latin typeface="Comic Sans MS" panose="030F0702030302020204" pitchFamily="66" charset="0"/>
                <a:ea typeface="Calibri" panose="020F0502020204030204" pitchFamily="34" charset="0"/>
              </a:rPr>
              <a:t> </a:t>
            </a:r>
            <a:r>
              <a:rPr lang="en-US" sz="2400" dirty="0" err="1">
                <a:solidFill>
                  <a:srgbClr val="FF0000"/>
                </a:solidFill>
                <a:effectLst/>
                <a:latin typeface="Comic Sans MS" panose="030F0702030302020204" pitchFamily="66" charset="0"/>
                <a:ea typeface="Calibri" panose="020F0502020204030204" pitchFamily="34" charset="0"/>
              </a:rPr>
              <a:t>kecurangan</a:t>
            </a:r>
            <a:r>
              <a:rPr lang="en-US" sz="2400" dirty="0">
                <a:solidFill>
                  <a:srgbClr val="FF0000"/>
                </a:solidFill>
                <a:effectLst/>
                <a:latin typeface="Comic Sans MS" panose="030F0702030302020204" pitchFamily="66" charset="0"/>
                <a:ea typeface="Calibri" panose="020F0502020204030204" pitchFamily="34" charset="0"/>
              </a:rPr>
              <a:t>, </a:t>
            </a:r>
            <a:r>
              <a:rPr lang="en-US" sz="2400" dirty="0" err="1">
                <a:solidFill>
                  <a:srgbClr val="FF0000"/>
                </a:solidFill>
                <a:effectLst/>
                <a:latin typeface="Comic Sans MS" panose="030F0702030302020204" pitchFamily="66" charset="0"/>
                <a:ea typeface="Calibri" panose="020F0502020204030204" pitchFamily="34" charset="0"/>
              </a:rPr>
              <a:t>penyimpangan</a:t>
            </a:r>
            <a:r>
              <a:rPr lang="en-US" sz="2400" dirty="0">
                <a:solidFill>
                  <a:srgbClr val="FF0000"/>
                </a:solidFill>
                <a:effectLst/>
                <a:latin typeface="Comic Sans MS" panose="030F0702030302020204" pitchFamily="66" charset="0"/>
                <a:ea typeface="Calibri" panose="020F0502020204030204" pitchFamily="34" charset="0"/>
              </a:rPr>
              <a:t>, dan </a:t>
            </a:r>
            <a:r>
              <a:rPr lang="en-US" sz="2400" dirty="0" err="1">
                <a:solidFill>
                  <a:srgbClr val="FF0000"/>
                </a:solidFill>
                <a:effectLst/>
                <a:latin typeface="Comic Sans MS" panose="030F0702030302020204" pitchFamily="66" charset="0"/>
                <a:ea typeface="Calibri" panose="020F0502020204030204" pitchFamily="34" charset="0"/>
              </a:rPr>
              <a:t>penyelewengan</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sehingga</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akan</a:t>
            </a:r>
            <a:r>
              <a:rPr lang="en-US" sz="2400" dirty="0">
                <a:effectLst/>
                <a:latin typeface="Comic Sans MS" panose="030F0702030302020204" pitchFamily="66" charset="0"/>
                <a:ea typeface="Calibri" panose="020F0502020204030204" pitchFamily="34" charset="0"/>
              </a:rPr>
              <a:t> </a:t>
            </a:r>
            <a:r>
              <a:rPr lang="en-US" sz="2400" dirty="0" err="1">
                <a:solidFill>
                  <a:srgbClr val="C00000"/>
                </a:solidFill>
                <a:effectLst/>
                <a:latin typeface="Comic Sans MS" panose="030F0702030302020204" pitchFamily="66" charset="0"/>
                <a:ea typeface="Calibri" panose="020F0502020204030204" pitchFamily="34" charset="0"/>
              </a:rPr>
              <a:t>tercipta</a:t>
            </a:r>
            <a:r>
              <a:rPr lang="en-US" sz="2400" dirty="0">
                <a:solidFill>
                  <a:srgbClr val="C00000"/>
                </a:solidFill>
                <a:effectLst/>
                <a:latin typeface="Comic Sans MS" panose="030F0702030302020204" pitchFamily="66" charset="0"/>
                <a:ea typeface="Calibri" panose="020F0502020204030204" pitchFamily="34" charset="0"/>
              </a:rPr>
              <a:t> </a:t>
            </a:r>
            <a:r>
              <a:rPr lang="en-US" sz="2400" i="1" dirty="0">
                <a:solidFill>
                  <a:srgbClr val="C00000"/>
                </a:solidFill>
                <a:effectLst/>
                <a:latin typeface="Comic Sans MS" panose="030F0702030302020204" pitchFamily="66" charset="0"/>
                <a:ea typeface="Calibri" panose="020F0502020204030204" pitchFamily="34" charset="0"/>
              </a:rPr>
              <a:t>trust</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atau</a:t>
            </a:r>
            <a:r>
              <a:rPr lang="en-US" sz="2400" dirty="0">
                <a:effectLst/>
                <a:latin typeface="Comic Sans MS" panose="030F0702030302020204" pitchFamily="66" charset="0"/>
                <a:ea typeface="Calibri" panose="020F0502020204030204" pitchFamily="34" charset="0"/>
              </a:rPr>
              <a:t> </a:t>
            </a:r>
            <a:r>
              <a:rPr lang="en-US" sz="2400" dirty="0" err="1">
                <a:effectLst/>
                <a:latin typeface="Comic Sans MS" panose="030F0702030302020204" pitchFamily="66" charset="0"/>
                <a:ea typeface="Calibri" panose="020F0502020204030204" pitchFamily="34" charset="0"/>
              </a:rPr>
              <a:t>terbangunnya</a:t>
            </a:r>
            <a:r>
              <a:rPr lang="en-US" sz="2400" dirty="0">
                <a:effectLst/>
                <a:latin typeface="Comic Sans MS" panose="030F0702030302020204" pitchFamily="66" charset="0"/>
                <a:ea typeface="Calibri" panose="020F0502020204030204" pitchFamily="34" charset="0"/>
              </a:rPr>
              <a:t> rasa </a:t>
            </a:r>
            <a:r>
              <a:rPr lang="en-US" sz="2400" dirty="0" err="1">
                <a:effectLst/>
                <a:latin typeface="Comic Sans MS" panose="030F0702030302020204" pitchFamily="66" charset="0"/>
                <a:ea typeface="Calibri" panose="020F0502020204030204" pitchFamily="34" charset="0"/>
              </a:rPr>
              <a:t>percaya</a:t>
            </a:r>
            <a:r>
              <a:rPr lang="en-US" sz="2400" dirty="0">
                <a:effectLst/>
                <a:latin typeface="Comic Sans MS" panose="030F0702030302020204" pitchFamily="66" charset="0"/>
                <a:ea typeface="Calibri" panose="020F0502020204030204" pitchFamily="34" charset="0"/>
              </a:rPr>
              <a:t> dan </a:t>
            </a:r>
            <a:r>
              <a:rPr lang="en-US" sz="2400" dirty="0" err="1">
                <a:effectLst/>
                <a:latin typeface="Comic Sans MS" panose="030F0702030302020204" pitchFamily="66" charset="0"/>
                <a:ea typeface="Calibri" panose="020F0502020204030204" pitchFamily="34" charset="0"/>
              </a:rPr>
              <a:t>dipercaya</a:t>
            </a:r>
            <a:r>
              <a:rPr lang="en-US" sz="2400" dirty="0">
                <a:effectLst/>
                <a:latin typeface="Comic Sans MS" panose="030F0702030302020204" pitchFamily="66" charset="0"/>
                <a:ea typeface="Calibri" panose="020F0502020204030204" pitchFamily="34" charset="0"/>
              </a:rPr>
              <a:t>.</a:t>
            </a:r>
          </a:p>
          <a:p>
            <a:pPr marL="342900" indent="-342900">
              <a:lnSpc>
                <a:spcPct val="100000"/>
              </a:lnSpc>
              <a:buFont typeface="Arial" panose="020B0604020202020204" pitchFamily="34" charset="0"/>
              <a:buChar char="•"/>
            </a:pPr>
            <a:endParaRPr lang="en-US" sz="2400" dirty="0">
              <a:latin typeface="Comic Sans MS" panose="030F0702030302020204" pitchFamily="66" charset="0"/>
            </a:endParaRPr>
          </a:p>
        </p:txBody>
      </p:sp>
      <p:pic>
        <p:nvPicPr>
          <p:cNvPr id="5" name="Picture 8" descr="Showing Yourself Compassion Can Have Mental and Physical Benefits –  Association for Psychological Science – APS">
            <a:extLst>
              <a:ext uri="{FF2B5EF4-FFF2-40B4-BE49-F238E27FC236}">
                <a16:creationId xmlns:a16="http://schemas.microsoft.com/office/drawing/2014/main" id="{07A6F8DC-A41A-0BC8-9D93-51DAA3FD4BC1}"/>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1898" b="1898"/>
          <a:stretch/>
        </p:blipFill>
        <p:spPr bwMode="auto">
          <a:xfrm>
            <a:off x="8090452" y="1077456"/>
            <a:ext cx="3379304" cy="4703090"/>
          </a:xfrm>
          <a:prstGeom prst="can">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A272513-35FE-7990-5ACA-D4EBDDFA909E}"/>
              </a:ext>
            </a:extLst>
          </p:cNvPr>
          <p:cNvSpPr txBox="1">
            <a:spLocks/>
          </p:cNvSpPr>
          <p:nvPr/>
        </p:nvSpPr>
        <p:spPr>
          <a:xfrm>
            <a:off x="911087" y="3297539"/>
            <a:ext cx="7477539" cy="312707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endParaRPr lang="en-US" sz="2400" dirty="0">
              <a:latin typeface="Comic Sans MS" panose="030F0702030302020204" pitchFamily="66" charset="0"/>
            </a:endParaRPr>
          </a:p>
        </p:txBody>
      </p:sp>
      <p:sp>
        <p:nvSpPr>
          <p:cNvPr id="7" name="Picture Placeholder 4">
            <a:extLst>
              <a:ext uri="{FF2B5EF4-FFF2-40B4-BE49-F238E27FC236}">
                <a16:creationId xmlns:a16="http://schemas.microsoft.com/office/drawing/2014/main" id="{4F100240-2027-F614-8E06-9B3473E7B52A}"/>
              </a:ext>
            </a:extLst>
          </p:cNvPr>
          <p:cNvSpPr txBox="1">
            <a:spLocks/>
          </p:cNvSpPr>
          <p:nvPr/>
        </p:nvSpPr>
        <p:spPr>
          <a:xfrm>
            <a:off x="911086" y="3484607"/>
            <a:ext cx="7288697" cy="22959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err="1">
                <a:latin typeface="Lucida Sans" panose="020B0602030504090204" pitchFamily="34" charset="0"/>
                <a:ea typeface="Calibri" panose="020F0502020204030204" pitchFamily="34" charset="0"/>
                <a:cs typeface="Arial" panose="020B0604020202020204" pitchFamily="34" charset="0"/>
              </a:rPr>
              <a:t>Seorang</a:t>
            </a:r>
            <a:r>
              <a:rPr lang="en-US" sz="2000" b="1" i="1" dirty="0">
                <a:latin typeface="Lucida Sans" panose="020B0602030504090204" pitchFamily="34" charset="0"/>
                <a:ea typeface="Calibri" panose="020F0502020204030204" pitchFamily="34" charset="0"/>
                <a:cs typeface="Arial" panose="020B0604020202020204" pitchFamily="34" charset="0"/>
              </a:rPr>
              <a:t> yang </a:t>
            </a:r>
            <a:r>
              <a:rPr lang="en-US" sz="2000" b="1" i="1" dirty="0" err="1">
                <a:latin typeface="Lucida Sans" panose="020B0602030504090204" pitchFamily="34" charset="0"/>
                <a:ea typeface="Calibri" panose="020F0502020204030204" pitchFamily="34" charset="0"/>
                <a:cs typeface="Arial" panose="020B0604020202020204" pitchFamily="34" charset="0"/>
              </a:rPr>
              <a:t>memimpin</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dengan</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hati</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akan</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selalu</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solidFill>
                  <a:srgbClr val="FF0066"/>
                </a:solidFill>
                <a:latin typeface="Lucida Sans" panose="020B0602030504090204" pitchFamily="34" charset="0"/>
                <a:ea typeface="Calibri" panose="020F0502020204030204" pitchFamily="34" charset="0"/>
                <a:cs typeface="Arial" panose="020B0604020202020204" pitchFamily="34" charset="0"/>
              </a:rPr>
              <a:t>terbuka</a:t>
            </a:r>
            <a:r>
              <a:rPr lang="en-US" sz="2000" b="1" i="1" dirty="0">
                <a:solidFill>
                  <a:srgbClr val="FF0066"/>
                </a:solidFill>
                <a:latin typeface="Lucida Sans" panose="020B0602030504090204" pitchFamily="34" charset="0"/>
                <a:ea typeface="Calibri" panose="020F0502020204030204" pitchFamily="34" charset="0"/>
                <a:cs typeface="Arial" panose="020B0604020202020204" pitchFamily="34" charset="0"/>
              </a:rPr>
              <a:t> </a:t>
            </a:r>
            <a:r>
              <a:rPr lang="en-US" sz="2000" b="1" i="1" dirty="0" err="1">
                <a:solidFill>
                  <a:srgbClr val="FF0066"/>
                </a:solidFill>
                <a:latin typeface="Lucida Sans" panose="020B0602030504090204" pitchFamily="34" charset="0"/>
                <a:ea typeface="Calibri" panose="020F0502020204030204" pitchFamily="34" charset="0"/>
                <a:cs typeface="Arial" panose="020B0604020202020204" pitchFamily="34" charset="0"/>
              </a:rPr>
              <a:t>matanya</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sehingga</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tidak</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id-ID" sz="2000" b="1" i="1" dirty="0">
                <a:latin typeface="Lucida Sans" panose="020B0602030504090204" pitchFamily="34" charset="0"/>
                <a:ea typeface="Calibri" panose="020F0502020204030204" pitchFamily="34" charset="0"/>
                <a:cs typeface="Arial" panose="020B0604020202020204" pitchFamily="34" charset="0"/>
              </a:rPr>
              <a:t>buta melihat penderitaan </a:t>
            </a:r>
            <a:r>
              <a:rPr lang="en-US" sz="2000" b="1" i="1" dirty="0" err="1">
                <a:latin typeface="Lucida Sans" panose="020B0602030504090204" pitchFamily="34" charset="0"/>
                <a:ea typeface="Calibri" panose="020F0502020204030204" pitchFamily="34" charset="0"/>
                <a:cs typeface="Arial" panose="020B0604020202020204" pitchFamily="34" charset="0"/>
              </a:rPr>
              <a:t>bawahan</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atau</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id-ID" sz="2000" b="1" i="1" dirty="0">
                <a:latin typeface="Lucida Sans" panose="020B0602030504090204" pitchFamily="34" charset="0"/>
                <a:ea typeface="Calibri" panose="020F0502020204030204" pitchFamily="34" charset="0"/>
                <a:cs typeface="Arial" panose="020B0604020202020204" pitchFamily="34" charset="0"/>
              </a:rPr>
              <a:t>rakyatnya, </a:t>
            </a:r>
            <a:endParaRPr lang="en-US" sz="2000" b="1" i="1" dirty="0">
              <a:latin typeface="Lucida Sans" panose="020B0602030504090204" pitchFamily="34" charset="0"/>
              <a:ea typeface="Calibri" panose="020F0502020204030204" pitchFamily="34" charset="0"/>
              <a:cs typeface="Arial" panose="020B0604020202020204" pitchFamily="34" charset="0"/>
            </a:endParaRPr>
          </a:p>
          <a:p>
            <a:r>
              <a:rPr lang="en-US" sz="2000" b="1" i="1" dirty="0" err="1">
                <a:solidFill>
                  <a:srgbClr val="FF0066"/>
                </a:solidFill>
                <a:latin typeface="Lucida Sans" panose="020B0602030504090204" pitchFamily="34" charset="0"/>
                <a:ea typeface="Calibri" panose="020F0502020204030204" pitchFamily="34" charset="0"/>
                <a:cs typeface="Arial" panose="020B0604020202020204" pitchFamily="34" charset="0"/>
              </a:rPr>
              <a:t>terbuka</a:t>
            </a:r>
            <a:r>
              <a:rPr lang="en-US" sz="2000" b="1" i="1" dirty="0">
                <a:solidFill>
                  <a:srgbClr val="FF0066"/>
                </a:solidFill>
                <a:latin typeface="Lucida Sans" panose="020B0602030504090204" pitchFamily="34" charset="0"/>
                <a:ea typeface="Calibri" panose="020F0502020204030204" pitchFamily="34" charset="0"/>
                <a:cs typeface="Arial" panose="020B0604020202020204" pitchFamily="34" charset="0"/>
              </a:rPr>
              <a:t> </a:t>
            </a:r>
            <a:r>
              <a:rPr lang="en-US" sz="2000" b="1" i="1" dirty="0" err="1">
                <a:solidFill>
                  <a:srgbClr val="FF0066"/>
                </a:solidFill>
                <a:latin typeface="Lucida Sans" panose="020B0602030504090204" pitchFamily="34" charset="0"/>
                <a:ea typeface="Calibri" panose="020F0502020204030204" pitchFamily="34" charset="0"/>
                <a:cs typeface="Arial" panose="020B0604020202020204" pitchFamily="34" charset="0"/>
              </a:rPr>
              <a:t>telinganya</a:t>
            </a:r>
            <a:r>
              <a:rPr lang="en-US" sz="2000" b="1" i="1" dirty="0">
                <a:solidFill>
                  <a:srgbClr val="FF0066"/>
                </a:solidFill>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sehingga</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tidak</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id-ID" sz="2000" b="1" i="1" dirty="0">
                <a:latin typeface="Lucida Sans" panose="020B0602030504090204" pitchFamily="34" charset="0"/>
                <a:ea typeface="Calibri" panose="020F0502020204030204" pitchFamily="34" charset="0"/>
                <a:cs typeface="Arial" panose="020B0604020202020204" pitchFamily="34" charset="0"/>
              </a:rPr>
              <a:t>tuli mendengar jeritan </a:t>
            </a:r>
            <a:r>
              <a:rPr lang="en-US" sz="2000" b="1" i="1" dirty="0" err="1">
                <a:latin typeface="Lucida Sans" panose="020B0602030504090204" pitchFamily="34" charset="0"/>
                <a:ea typeface="Calibri" panose="020F0502020204030204" pitchFamily="34" charset="0"/>
                <a:cs typeface="Arial" panose="020B0604020202020204" pitchFamily="34" charset="0"/>
              </a:rPr>
              <a:t>bawahan</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atau</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id-ID" sz="2000" b="1" i="1" dirty="0">
                <a:latin typeface="Lucida Sans" panose="020B0602030504090204" pitchFamily="34" charset="0"/>
                <a:ea typeface="Calibri" panose="020F0502020204030204" pitchFamily="34" charset="0"/>
                <a:cs typeface="Arial" panose="020B0604020202020204" pitchFamily="34" charset="0"/>
              </a:rPr>
              <a:t>rakyatnya, dan </a:t>
            </a:r>
            <a:endParaRPr lang="en-US" sz="2000" b="1" i="1" dirty="0">
              <a:latin typeface="Lucida Sans" panose="020B0602030504090204" pitchFamily="34" charset="0"/>
              <a:ea typeface="Calibri" panose="020F0502020204030204" pitchFamily="34" charset="0"/>
              <a:cs typeface="Arial" panose="020B0604020202020204" pitchFamily="34" charset="0"/>
            </a:endParaRPr>
          </a:p>
          <a:p>
            <a:r>
              <a:rPr lang="en-US" sz="2000" b="1" i="1" dirty="0" err="1">
                <a:solidFill>
                  <a:srgbClr val="FF0066"/>
                </a:solidFill>
                <a:latin typeface="Lucida Sans" panose="020B0602030504090204" pitchFamily="34" charset="0"/>
                <a:ea typeface="Calibri" panose="020F0502020204030204" pitchFamily="34" charset="0"/>
                <a:cs typeface="Arial" panose="020B0604020202020204" pitchFamily="34" charset="0"/>
              </a:rPr>
              <a:t>terbuka</a:t>
            </a:r>
            <a:r>
              <a:rPr lang="en-US" sz="2000" b="1" i="1" dirty="0">
                <a:solidFill>
                  <a:srgbClr val="FF0066"/>
                </a:solidFill>
                <a:latin typeface="Lucida Sans" panose="020B0602030504090204" pitchFamily="34" charset="0"/>
                <a:ea typeface="Calibri" panose="020F0502020204030204" pitchFamily="34" charset="0"/>
                <a:cs typeface="Arial" panose="020B0604020202020204" pitchFamily="34" charset="0"/>
              </a:rPr>
              <a:t> </a:t>
            </a:r>
            <a:r>
              <a:rPr lang="id-ID" sz="2000" b="1" i="1" dirty="0">
                <a:solidFill>
                  <a:srgbClr val="FF0066"/>
                </a:solidFill>
                <a:latin typeface="Lucida Sans" panose="020B0602030504090204" pitchFamily="34" charset="0"/>
                <a:ea typeface="Calibri" panose="020F0502020204030204" pitchFamily="34" charset="0"/>
                <a:cs typeface="Arial" panose="020B0604020202020204" pitchFamily="34" charset="0"/>
              </a:rPr>
              <a:t>hatinya </a:t>
            </a:r>
            <a:r>
              <a:rPr lang="en-US" sz="2000" b="1" i="1" dirty="0" err="1">
                <a:latin typeface="Lucida Sans" panose="020B0602030504090204" pitchFamily="34" charset="0"/>
                <a:ea typeface="Calibri" panose="020F0502020204030204" pitchFamily="34" charset="0"/>
                <a:cs typeface="Arial" panose="020B0604020202020204" pitchFamily="34" charset="0"/>
              </a:rPr>
              <a:t>sehingga</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dapat</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id-ID" sz="2000" b="1" i="1" dirty="0">
                <a:latin typeface="Lucida Sans" panose="020B0602030504090204" pitchFamily="34" charset="0"/>
                <a:ea typeface="Calibri" panose="020F0502020204030204" pitchFamily="34" charset="0"/>
                <a:cs typeface="Arial" panose="020B0604020202020204" pitchFamily="34" charset="0"/>
              </a:rPr>
              <a:t>merasakan </a:t>
            </a:r>
            <a:r>
              <a:rPr lang="en-US" sz="2000" b="1" i="1" dirty="0" err="1">
                <a:latin typeface="Lucida Sans" panose="020B0602030504090204" pitchFamily="34" charset="0"/>
                <a:ea typeface="Calibri" panose="020F0502020204030204" pitchFamily="34" charset="0"/>
                <a:cs typeface="Arial" panose="020B0604020202020204" pitchFamily="34" charset="0"/>
              </a:rPr>
              <a:t>sakit</a:t>
            </a:r>
            <a:r>
              <a:rPr lang="en-US" sz="2000" b="1" i="1" dirty="0">
                <a:latin typeface="Lucida Sans" panose="020B0602030504090204" pitchFamily="34" charset="0"/>
                <a:ea typeface="Calibri" panose="020F0502020204030204" pitchFamily="34" charset="0"/>
                <a:cs typeface="Arial" panose="020B0604020202020204" pitchFamily="34" charset="0"/>
              </a:rPr>
              <a:t> yang </a:t>
            </a:r>
            <a:r>
              <a:rPr lang="en-US" sz="2000" b="1" i="1" dirty="0" err="1">
                <a:latin typeface="Lucida Sans" panose="020B0602030504090204" pitchFamily="34" charset="0"/>
                <a:ea typeface="Calibri" panose="020F0502020204030204" pitchFamily="34" charset="0"/>
                <a:cs typeface="Arial" panose="020B0604020202020204" pitchFamily="34" charset="0"/>
              </a:rPr>
              <a:t>dialami</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bawahan</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atau</a:t>
            </a:r>
            <a:r>
              <a:rPr lang="en-US" sz="2000" b="1" i="1" dirty="0">
                <a:latin typeface="Lucida Sans" panose="020B0602030504090204" pitchFamily="34" charset="0"/>
                <a:ea typeface="Calibri" panose="020F0502020204030204" pitchFamily="34" charset="0"/>
                <a:cs typeface="Arial" panose="020B0604020202020204" pitchFamily="34" charset="0"/>
              </a:rPr>
              <a:t> </a:t>
            </a:r>
            <a:r>
              <a:rPr lang="en-US" sz="2000" b="1" i="1" dirty="0" err="1">
                <a:latin typeface="Lucida Sans" panose="020B0602030504090204" pitchFamily="34" charset="0"/>
                <a:ea typeface="Calibri" panose="020F0502020204030204" pitchFamily="34" charset="0"/>
                <a:cs typeface="Arial" panose="020B0604020202020204" pitchFamily="34" charset="0"/>
              </a:rPr>
              <a:t>rakyatnya</a:t>
            </a:r>
            <a:r>
              <a:rPr lang="en-US" sz="2000" b="1" i="1" dirty="0">
                <a:latin typeface="Lucida Sans" panose="020B0602030504090204" pitchFamily="34" charset="0"/>
                <a:ea typeface="Calibri" panose="020F0502020204030204" pitchFamily="34" charset="0"/>
                <a:cs typeface="Arial" panose="020B0604020202020204" pitchFamily="34" charset="0"/>
              </a:rPr>
              <a:t>.</a:t>
            </a:r>
            <a:endParaRPr lang="en-US" sz="2000" b="1" dirty="0">
              <a:latin typeface="Lucida Sans" panose="020B060203050409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350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descr="Kitchen Light Bar chairs">
            <a:extLst>
              <a:ext uri="{FF2B5EF4-FFF2-40B4-BE49-F238E27FC236}">
                <a16:creationId xmlns:a16="http://schemas.microsoft.com/office/drawing/2014/main" id="{508E183A-464F-6A40-384C-49CAEE75A41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34526" b="34526"/>
          <a:stretch/>
        </p:blipFill>
        <p:spPr>
          <a:xfrm>
            <a:off x="6784975" y="801688"/>
            <a:ext cx="4618038" cy="2551112"/>
          </a:xfrm>
        </p:spPr>
      </p:pic>
      <p:pic>
        <p:nvPicPr>
          <p:cNvPr id="8" name="Picture Placeholder 8" descr="Vase on a table with leaves">
            <a:extLst>
              <a:ext uri="{FF2B5EF4-FFF2-40B4-BE49-F238E27FC236}">
                <a16:creationId xmlns:a16="http://schemas.microsoft.com/office/drawing/2014/main" id="{F2B018BC-0483-4BB3-CDE1-91EAC1F32B6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t="41049" b="19510"/>
          <a:stretch/>
        </p:blipFill>
        <p:spPr>
          <a:xfrm>
            <a:off x="6784975" y="3352800"/>
            <a:ext cx="4618038" cy="2663825"/>
          </a:xfrm>
        </p:spPr>
      </p:pic>
      <p:sp>
        <p:nvSpPr>
          <p:cNvPr id="9" name="TextBox 8">
            <a:extLst>
              <a:ext uri="{FF2B5EF4-FFF2-40B4-BE49-F238E27FC236}">
                <a16:creationId xmlns:a16="http://schemas.microsoft.com/office/drawing/2014/main" id="{1EA38E28-0A04-8E28-3F88-DC76444EA56C}"/>
              </a:ext>
            </a:extLst>
          </p:cNvPr>
          <p:cNvSpPr txBox="1"/>
          <p:nvPr/>
        </p:nvSpPr>
        <p:spPr>
          <a:xfrm>
            <a:off x="964583" y="918278"/>
            <a:ext cx="4958926" cy="1631216"/>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tabLst>
                <a:tab pos="457200" algn="l"/>
              </a:tabLst>
            </a:pPr>
            <a:r>
              <a:rPr lang="en-US" sz="2000" b="1" dirty="0" err="1">
                <a:latin typeface="Lucida Sans" panose="020B0602030504090204" pitchFamily="34" charset="0"/>
                <a:ea typeface="Calibri" panose="020F0502020204030204" pitchFamily="34" charset="0"/>
                <a:cs typeface="Calibri" panose="020F0502020204030204" pitchFamily="34" charset="0"/>
              </a:rPr>
              <a:t>S</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eorang</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pemimpin</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akan</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mampu</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menjalankan</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kepemimpinan</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dengan</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hati</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jika</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dia</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mampu</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melakukan</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perubahan</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dari</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dalam</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r>
              <a:rPr lang="en-US" sz="2000" b="1" dirty="0" err="1">
                <a:effectLst/>
                <a:latin typeface="Lucida Sans" panose="020B0602030504090204" pitchFamily="34" charset="0"/>
                <a:ea typeface="Calibri" panose="020F0502020204030204" pitchFamily="34" charset="0"/>
                <a:cs typeface="Calibri" panose="020F0502020204030204" pitchFamily="34" charset="0"/>
              </a:rPr>
              <a:t>dirinya</a:t>
            </a:r>
            <a:r>
              <a:rPr lang="en-US" sz="2000" b="1" dirty="0">
                <a:effectLst/>
                <a:latin typeface="Lucida Sans" panose="020B0602030504090204" pitchFamily="34" charset="0"/>
                <a:ea typeface="Calibri" panose="020F0502020204030204" pitchFamily="34" charset="0"/>
                <a:cs typeface="Calibri" panose="020F0502020204030204" pitchFamily="34" charset="0"/>
              </a:rPr>
              <a:t>, </a:t>
            </a:r>
            <a:endParaRPr lang="en-US" b="1" dirty="0">
              <a:effectLst/>
              <a:latin typeface="Lucida Sans" panose="020B060203050409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7B429D7-C747-7370-2B06-CBDC57D0A886}"/>
              </a:ext>
            </a:extLst>
          </p:cNvPr>
          <p:cNvSpPr txBox="1"/>
          <p:nvPr/>
        </p:nvSpPr>
        <p:spPr>
          <a:xfrm>
            <a:off x="1239428" y="2738337"/>
            <a:ext cx="5230946" cy="2585323"/>
          </a:xfrm>
          <a:prstGeom prst="rect">
            <a:avLst/>
          </a:prstGeom>
          <a:noFill/>
        </p:spPr>
        <p:txBody>
          <a:bodyPr wrap="square">
            <a:spAutoFit/>
          </a:bodyPr>
          <a:lstStyle/>
          <a:p>
            <a:pPr marL="285750" indent="-285750">
              <a:buFont typeface="Wingdings" panose="05000000000000000000" pitchFamily="2" charset="2"/>
              <a:buChar char="ü"/>
            </a:pP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memiliki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kedamaian</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di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hatinya</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memiliki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kerendahan</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hati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memiliki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integritas</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yang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kokoh</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memiliki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daya</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tahan</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menghadapi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kesulitan</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memiliki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kemampuan</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menghadapi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tantangan</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serta</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memiliki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visi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dan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misi</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yang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jelas</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dalam</a:t>
            </a:r>
            <a:r>
              <a:rPr lang="en-US" b="1" dirty="0">
                <a:solidFill>
                  <a:srgbClr val="C00000"/>
                </a:solidFill>
                <a:effectLst/>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menjalankan</a:t>
            </a:r>
            <a:r>
              <a:rPr lang="en-US" b="1" dirty="0">
                <a:solidFill>
                  <a:srgbClr val="C00000"/>
                </a:solidFill>
                <a:latin typeface="Lucida Sans" panose="020B0602030504090204" pitchFamily="34" charset="0"/>
                <a:ea typeface="Calibri" panose="020F0502020204030204" pitchFamily="34" charset="0"/>
                <a:cs typeface="Calibri" panose="020F0502020204030204" pitchFamily="34" charset="0"/>
              </a:rPr>
              <a:t> </a:t>
            </a:r>
            <a:r>
              <a:rPr lang="en-US" b="1" dirty="0" err="1">
                <a:solidFill>
                  <a:srgbClr val="C00000"/>
                </a:solidFill>
                <a:effectLst/>
                <a:latin typeface="Lucida Sans" panose="020B0602030504090204" pitchFamily="34" charset="0"/>
                <a:ea typeface="Calibri" panose="020F0502020204030204" pitchFamily="34" charset="0"/>
                <a:cs typeface="Calibri" panose="020F0502020204030204" pitchFamily="34" charset="0"/>
              </a:rPr>
              <a:t>kepemimpinannya</a:t>
            </a:r>
            <a:r>
              <a:rPr lang="en-US" b="1" dirty="0">
                <a:effectLst/>
                <a:latin typeface="Lucida Sans" panose="020B0602030504090204" pitchFamily="34" charset="0"/>
                <a:ea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140640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3B7D29-7962-5491-3BE4-98F08CD51C82}"/>
              </a:ext>
            </a:extLst>
          </p:cNvPr>
          <p:cNvSpPr>
            <a:spLocks noGrp="1"/>
          </p:cNvSpPr>
          <p:nvPr>
            <p:ph type="sldNum" sz="quarter" idx="4294967295"/>
          </p:nvPr>
        </p:nvSpPr>
        <p:spPr>
          <a:xfrm>
            <a:off x="9448800" y="6324600"/>
            <a:ext cx="2743200" cy="365125"/>
          </a:xfrm>
        </p:spPr>
        <p:txBody>
          <a:bodyPr/>
          <a:lstStyle/>
          <a:p>
            <a:fld id="{3A4F6043-7A67-491B-98BC-F933DED7226D}" type="slidenum">
              <a:rPr lang="en-US" smtClean="0"/>
              <a:pPr/>
              <a:t>12</a:t>
            </a:fld>
            <a:endParaRPr lang="en-US" dirty="0"/>
          </a:p>
        </p:txBody>
      </p:sp>
      <p:sp>
        <p:nvSpPr>
          <p:cNvPr id="2" name="Subtitle 4">
            <a:extLst>
              <a:ext uri="{FF2B5EF4-FFF2-40B4-BE49-F238E27FC236}">
                <a16:creationId xmlns:a16="http://schemas.microsoft.com/office/drawing/2014/main" id="{E3419F1C-E5FB-D368-1059-4978B342ACCE}"/>
              </a:ext>
            </a:extLst>
          </p:cNvPr>
          <p:cNvSpPr txBox="1">
            <a:spLocks/>
          </p:cNvSpPr>
          <p:nvPr/>
        </p:nvSpPr>
        <p:spPr>
          <a:xfrm>
            <a:off x="422897" y="168275"/>
            <a:ext cx="11164018" cy="1064177"/>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110000"/>
              </a:lnSpc>
              <a:spcBef>
                <a:spcPts val="500"/>
              </a:spcBef>
              <a:buClr>
                <a:schemeClr val="accent1"/>
              </a:buClr>
              <a:buFont typeface="Arial" panose="020B0604020202020204" pitchFamily="34" charset="0"/>
              <a:buNone/>
              <a:defRPr sz="2800"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chemeClr val="accent1"/>
              </a:buClr>
              <a:buFont typeface="Arial" panose="020B0604020202020204" pitchFamily="34" charset="0"/>
              <a:buNone/>
              <a:defRPr sz="2400"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chemeClr val="accent1"/>
              </a:buClr>
              <a:buFont typeface="Arial" panose="020B0604020202020204" pitchFamily="34" charset="0"/>
              <a:buNone/>
              <a:defRPr sz="2000" kern="1200">
                <a:solidFill>
                  <a:schemeClr val="bg1"/>
                </a:solidFill>
                <a:latin typeface="+mn-lt"/>
                <a:ea typeface="+mn-ea"/>
                <a:cs typeface="+mn-cs"/>
              </a:defRPr>
            </a:lvl4pPr>
            <a:lvl5pPr marL="1828800" indent="0" algn="l" defTabSz="914400" rtl="0" eaLnBrk="1" latinLnBrk="0" hangingPunct="1">
              <a:lnSpc>
                <a:spcPct val="110000"/>
              </a:lnSpc>
              <a:spcBef>
                <a:spcPts val="500"/>
              </a:spcBef>
              <a:buClr>
                <a:schemeClr val="accent1"/>
              </a:buClr>
              <a:buFont typeface="Arial" panose="020B0604020202020204" pitchFamily="34" charset="0"/>
              <a:buNone/>
              <a:defRPr sz="2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800" b="1" dirty="0" err="1">
                <a:solidFill>
                  <a:schemeClr val="tx1"/>
                </a:solidFill>
                <a:latin typeface="Lucida Sans" panose="020B0602030504090204" pitchFamily="34" charset="0"/>
                <a:ea typeface="Calibri" panose="020F0502020204030204" pitchFamily="34" charset="0"/>
              </a:rPr>
              <a:t>Memimpin</a:t>
            </a:r>
            <a:r>
              <a:rPr lang="en-US" sz="2800" b="1" dirty="0">
                <a:solidFill>
                  <a:schemeClr val="tx1"/>
                </a:solidFill>
                <a:latin typeface="Lucida Sans" panose="020B0602030504090204" pitchFamily="34" charset="0"/>
                <a:ea typeface="Calibri" panose="020F0502020204030204" pitchFamily="34" charset="0"/>
              </a:rPr>
              <a:t> </a:t>
            </a:r>
            <a:r>
              <a:rPr lang="en-US" sz="2800" b="1" dirty="0" err="1">
                <a:solidFill>
                  <a:schemeClr val="tx1"/>
                </a:solidFill>
                <a:latin typeface="Lucida Sans" panose="020B0602030504090204" pitchFamily="34" charset="0"/>
                <a:ea typeface="Calibri" panose="020F0502020204030204" pitchFamily="34" charset="0"/>
              </a:rPr>
              <a:t>dengan</a:t>
            </a:r>
            <a:r>
              <a:rPr lang="en-US" sz="2800" b="1" dirty="0">
                <a:solidFill>
                  <a:schemeClr val="tx1"/>
                </a:solidFill>
                <a:latin typeface="Lucida Sans" panose="020B0602030504090204" pitchFamily="34" charset="0"/>
                <a:ea typeface="Calibri" panose="020F0502020204030204" pitchFamily="34" charset="0"/>
              </a:rPr>
              <a:t> </a:t>
            </a:r>
            <a:r>
              <a:rPr lang="en-US" sz="2800" b="1" dirty="0" err="1">
                <a:solidFill>
                  <a:schemeClr val="tx1"/>
                </a:solidFill>
                <a:latin typeface="Lucida Sans" panose="020B0602030504090204" pitchFamily="34" charset="0"/>
                <a:ea typeface="Calibri" panose="020F0502020204030204" pitchFamily="34" charset="0"/>
              </a:rPr>
              <a:t>Hati</a:t>
            </a:r>
            <a:r>
              <a:rPr lang="en-US" sz="2800" b="1" dirty="0">
                <a:solidFill>
                  <a:schemeClr val="tx1"/>
                </a:solidFill>
                <a:latin typeface="Lucida Sans" panose="020B0602030504090204" pitchFamily="34" charset="0"/>
                <a:ea typeface="Calibri" panose="020F0502020204030204" pitchFamily="34" charset="0"/>
              </a:rPr>
              <a:t>, </a:t>
            </a:r>
            <a:r>
              <a:rPr lang="en-US" sz="2800" b="1" dirty="0" err="1">
                <a:solidFill>
                  <a:schemeClr val="tx1"/>
                </a:solidFill>
                <a:latin typeface="Lucida Sans" panose="020B0602030504090204" pitchFamily="34" charset="0"/>
                <a:ea typeface="Calibri" panose="020F0502020204030204" pitchFamily="34" charset="0"/>
              </a:rPr>
              <a:t>dimulai</a:t>
            </a:r>
            <a:r>
              <a:rPr lang="en-US" sz="2800" b="1" dirty="0">
                <a:solidFill>
                  <a:schemeClr val="tx1"/>
                </a:solidFill>
                <a:latin typeface="Lucida Sans" panose="020B0602030504090204" pitchFamily="34" charset="0"/>
                <a:ea typeface="Calibri" panose="020F0502020204030204" pitchFamily="34" charset="0"/>
              </a:rPr>
              <a:t> </a:t>
            </a:r>
            <a:r>
              <a:rPr lang="en-US" sz="2800" b="1" dirty="0" err="1">
                <a:solidFill>
                  <a:schemeClr val="tx1"/>
                </a:solidFill>
                <a:latin typeface="Lucida Sans" panose="020B0602030504090204" pitchFamily="34" charset="0"/>
                <a:ea typeface="Calibri" panose="020F0502020204030204" pitchFamily="34" charset="0"/>
              </a:rPr>
              <a:t>dengan</a:t>
            </a:r>
            <a:r>
              <a:rPr lang="en-US" sz="2800" b="1" dirty="0">
                <a:solidFill>
                  <a:schemeClr val="tx1"/>
                </a:solidFill>
                <a:latin typeface="Lucida Sans" panose="020B0602030504090204" pitchFamily="34" charset="0"/>
                <a:ea typeface="Calibri" panose="020F0502020204030204" pitchFamily="34" charset="0"/>
              </a:rPr>
              <a:t>  </a:t>
            </a:r>
            <a:r>
              <a:rPr lang="en-US" sz="2800" b="1" dirty="0" err="1">
                <a:solidFill>
                  <a:schemeClr val="tx1"/>
                </a:solidFill>
                <a:latin typeface="Lucida Sans" panose="020B0602030504090204" pitchFamily="34" charset="0"/>
                <a:ea typeface="Calibri" panose="020F0502020204030204" pitchFamily="34" charset="0"/>
              </a:rPr>
              <a:t>Menghidupkan</a:t>
            </a:r>
            <a:r>
              <a:rPr lang="en-US" sz="2800" b="1" dirty="0">
                <a:solidFill>
                  <a:schemeClr val="tx1"/>
                </a:solidFill>
                <a:latin typeface="Lucida Sans" panose="020B0602030504090204" pitchFamily="34" charset="0"/>
                <a:ea typeface="Calibri" panose="020F0502020204030204" pitchFamily="34" charset="0"/>
              </a:rPr>
              <a:t> </a:t>
            </a:r>
            <a:r>
              <a:rPr lang="en-US" sz="2800" b="1" dirty="0" err="1">
                <a:solidFill>
                  <a:schemeClr val="tx1"/>
                </a:solidFill>
                <a:latin typeface="Lucida Sans" panose="020B0602030504090204" pitchFamily="34" charset="0"/>
                <a:ea typeface="Calibri" panose="020F0502020204030204" pitchFamily="34" charset="0"/>
              </a:rPr>
              <a:t>Hati</a:t>
            </a:r>
            <a:r>
              <a:rPr lang="en-US" sz="2800" b="1" dirty="0">
                <a:solidFill>
                  <a:schemeClr val="tx1"/>
                </a:solidFill>
                <a:latin typeface="Lucida Sans" panose="020B0602030504090204" pitchFamily="34" charset="0"/>
                <a:ea typeface="Calibri" panose="020F0502020204030204" pitchFamily="34" charset="0"/>
              </a:rPr>
              <a:t> Nurani</a:t>
            </a:r>
            <a:endParaRPr lang="en-US" sz="2800" dirty="0">
              <a:solidFill>
                <a:schemeClr val="tx1"/>
              </a:solidFill>
              <a:latin typeface="Lucida Sans" panose="020B0602030504090204" pitchFamily="34" charset="0"/>
            </a:endParaRPr>
          </a:p>
        </p:txBody>
      </p:sp>
      <p:pic>
        <p:nvPicPr>
          <p:cNvPr id="15" name="Graphic 14">
            <a:extLst>
              <a:ext uri="{FF2B5EF4-FFF2-40B4-BE49-F238E27FC236}">
                <a16:creationId xmlns:a16="http://schemas.microsoft.com/office/drawing/2014/main" id="{37693E72-E0D0-EB7A-F4B0-B71BD78E13C0}"/>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187275" y="1560444"/>
            <a:ext cx="3649229" cy="3707296"/>
          </a:xfrm>
          <a:prstGeom prst="rect">
            <a:avLst/>
          </a:prstGeom>
        </p:spPr>
      </p:pic>
      <p:sp>
        <p:nvSpPr>
          <p:cNvPr id="3" name="Title 2">
            <a:extLst>
              <a:ext uri="{FF2B5EF4-FFF2-40B4-BE49-F238E27FC236}">
                <a16:creationId xmlns:a16="http://schemas.microsoft.com/office/drawing/2014/main" id="{A14E9316-AB53-183A-8330-AD6BD380A50A}"/>
              </a:ext>
            </a:extLst>
          </p:cNvPr>
          <p:cNvSpPr txBox="1">
            <a:spLocks/>
          </p:cNvSpPr>
          <p:nvPr/>
        </p:nvSpPr>
        <p:spPr>
          <a:xfrm>
            <a:off x="4389812" y="1031395"/>
            <a:ext cx="7197103" cy="10181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Dengan</a:t>
            </a:r>
            <a:r>
              <a:rPr lang="en-US"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hidupnya</a:t>
            </a:r>
            <a:r>
              <a:rPr lang="en-US"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a:t>
            </a:r>
            <a:r>
              <a:rPr lang="en-GB"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hati</a:t>
            </a:r>
            <a:r>
              <a:rPr lang="en-GB"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a:t>
            </a:r>
            <a:r>
              <a:rPr lang="en-GB"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nurani</a:t>
            </a:r>
            <a:r>
              <a:rPr lang="en-GB"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a:t>
            </a:r>
            <a:r>
              <a:rPr lang="en-GB"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akan</a:t>
            </a:r>
            <a:r>
              <a:rPr lang="en-GB"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a:t>
            </a:r>
            <a:r>
              <a:rPr lang="en-GB"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terwujud</a:t>
            </a:r>
            <a:r>
              <a:rPr lang="en-GB"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a:t>
            </a:r>
            <a:r>
              <a:rPr lang="en-GB"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keadilan</a:t>
            </a:r>
            <a:r>
              <a:rPr lang="en-GB"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a:t>
            </a:r>
            <a:r>
              <a:rPr lang="en-GB"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kejujuran</a:t>
            </a:r>
            <a:r>
              <a:rPr lang="en-GB"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dan </a:t>
            </a:r>
            <a:r>
              <a:rPr lang="en-GB" sz="2800" b="1" i="1" dirty="0" err="1">
                <a:solidFill>
                  <a:srgbClr val="002060"/>
                </a:solidFill>
                <a:latin typeface="Monotype Corsiva" panose="03010101010201010101" pitchFamily="66" charset="0"/>
                <a:ea typeface="Calibri" panose="020F0502020204030204" pitchFamily="34" charset="0"/>
                <a:cs typeface="Calibri" panose="020F0502020204030204" pitchFamily="34" charset="0"/>
              </a:rPr>
              <a:t>tenggang</a:t>
            </a:r>
            <a:r>
              <a:rPr lang="en-GB" sz="2800" b="1" i="1" dirty="0">
                <a:solidFill>
                  <a:srgbClr val="002060"/>
                </a:solidFill>
                <a:latin typeface="Monotype Corsiva" panose="03010101010201010101" pitchFamily="66" charset="0"/>
                <a:ea typeface="Calibri" panose="020F0502020204030204" pitchFamily="34" charset="0"/>
                <a:cs typeface="Calibri" panose="020F0502020204030204" pitchFamily="34" charset="0"/>
              </a:rPr>
              <a:t> rasa……</a:t>
            </a:r>
            <a:endParaRPr lang="en-US" sz="2800" b="1" dirty="0">
              <a:solidFill>
                <a:srgbClr val="002060"/>
              </a:solidFill>
            </a:endParaRPr>
          </a:p>
        </p:txBody>
      </p:sp>
      <p:sp>
        <p:nvSpPr>
          <p:cNvPr id="5" name="TextBox 4">
            <a:extLst>
              <a:ext uri="{FF2B5EF4-FFF2-40B4-BE49-F238E27FC236}">
                <a16:creationId xmlns:a16="http://schemas.microsoft.com/office/drawing/2014/main" id="{8463568A-D000-5982-16C8-D823EC243537}"/>
              </a:ext>
            </a:extLst>
          </p:cNvPr>
          <p:cNvSpPr txBox="1"/>
          <p:nvPr/>
        </p:nvSpPr>
        <p:spPr>
          <a:xfrm>
            <a:off x="4389812" y="2147342"/>
            <a:ext cx="7197103" cy="1015663"/>
          </a:xfrm>
          <a:prstGeom prst="rect">
            <a:avLst/>
          </a:prstGeom>
          <a:noFill/>
        </p:spPr>
        <p:txBody>
          <a:bodyPr wrap="square">
            <a:spAutoFit/>
          </a:bodyPr>
          <a:lstStyle/>
          <a:p>
            <a:pPr marL="342900" indent="-342900">
              <a:buFont typeface="Arial" panose="020B0604020202020204" pitchFamily="34" charset="0"/>
              <a:buChar char="•"/>
            </a:pP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seorang</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pemimpin</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harus</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menghidupkan</a:t>
            </a: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hati</a:t>
            </a: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nurani</a:t>
            </a: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karena</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jika</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h</a:t>
            </a:r>
            <a:r>
              <a:rPr lang="de-DE"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ati nurani mati, maka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cenderung</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akal</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menjadi</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dominan</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dan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hati</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mejadi</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semakin</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8000"/>
                </a:solidFill>
                <a:effectLst/>
                <a:latin typeface="Arial" panose="020B0604020202020204" pitchFamily="34" charset="0"/>
                <a:ea typeface="Calibri" panose="020F0502020204030204" pitchFamily="34" charset="0"/>
                <a:cs typeface="Arial" panose="020B0604020202020204" pitchFamily="34" charset="0"/>
              </a:rPr>
              <a:t>tertutupi</a:t>
            </a:r>
            <a:r>
              <a:rPr lang="en-US" sz="2000" b="1" dirty="0">
                <a:solidFill>
                  <a:srgbClr val="008000"/>
                </a:solidFill>
                <a:effectLst/>
                <a:latin typeface="Arial" panose="020B0604020202020204" pitchFamily="34" charset="0"/>
                <a:ea typeface="Calibri" panose="020F0502020204030204" pitchFamily="34" charset="0"/>
                <a:cs typeface="Arial" panose="020B0604020202020204" pitchFamily="34" charset="0"/>
              </a:rPr>
              <a:t> </a:t>
            </a:r>
            <a:endParaRPr lang="en-US" sz="2000" b="1" dirty="0">
              <a:solidFill>
                <a:srgbClr val="008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13E590-893E-7A46-48D7-A9D71FB1B6D0}"/>
              </a:ext>
            </a:extLst>
          </p:cNvPr>
          <p:cNvSpPr txBox="1"/>
          <p:nvPr/>
        </p:nvSpPr>
        <p:spPr>
          <a:xfrm>
            <a:off x="4256293" y="3694996"/>
            <a:ext cx="7362786" cy="1200329"/>
          </a:xfrm>
          <a:prstGeom prst="rect">
            <a:avLst/>
          </a:prstGeom>
          <a:noFill/>
        </p:spPr>
        <p:txBody>
          <a:bodyPr wrap="square">
            <a:spAutoFit/>
          </a:bodyPr>
          <a:lstStyle/>
          <a:p>
            <a:pPr marL="288925" indent="-288925">
              <a:buFont typeface="Arial" panose="020B0604020202020204" pitchFamily="34" charset="0"/>
              <a:buChar char="•"/>
            </a:pPr>
            <a:r>
              <a:rPr lang="en-US" sz="2400" b="1" dirty="0" err="1">
                <a:effectLst/>
                <a:latin typeface="Calibri" panose="020F0502020204030204" pitchFamily="34" charset="0"/>
                <a:ea typeface="Calibri" panose="020F0502020204030204" pitchFamily="34" charset="0"/>
              </a:rPr>
              <a:t>kepemimpinan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dengan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hati</a:t>
            </a:r>
            <a:r>
              <a:rPr lang="en-US" sz="2400" b="1" dirty="0">
                <a:solidFill>
                  <a:srgbClr val="FFFF0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akan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mengatur</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menata</a:t>
            </a:r>
            <a:r>
              <a:rPr lang="en-US" sz="2400" b="1" dirty="0">
                <a:solidFill>
                  <a:srgbClr val="002060"/>
                </a:solidFill>
                <a:effectLst/>
                <a:latin typeface="Calibri" panose="020F0502020204030204" pitchFamily="34" charset="0"/>
                <a:ea typeface="Calibri" panose="020F0502020204030204" pitchFamily="34" charset="0"/>
              </a:rPr>
              <a:t>, dan </a:t>
            </a:r>
            <a:r>
              <a:rPr lang="en-US" sz="2400" b="1" dirty="0" err="1">
                <a:solidFill>
                  <a:srgbClr val="002060"/>
                </a:solidFill>
                <a:effectLst/>
                <a:latin typeface="Calibri" panose="020F0502020204030204" pitchFamily="34" charset="0"/>
                <a:ea typeface="Calibri" panose="020F0502020204030204" pitchFamily="34" charset="0"/>
              </a:rPr>
              <a:t>mengurus</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lembaga</a:t>
            </a:r>
            <a:r>
              <a:rPr lang="en-US" sz="2400" b="1" dirty="0">
                <a:solidFill>
                  <a:srgbClr val="002060"/>
                </a:solidFill>
                <a:effectLst/>
                <a:latin typeface="Calibri" panose="020F0502020204030204" pitchFamily="34" charset="0"/>
                <a:ea typeface="Calibri" panose="020F0502020204030204" pitchFamily="34" charset="0"/>
              </a:rPr>
              <a:t> yang </a:t>
            </a:r>
            <a:r>
              <a:rPr lang="en-US" sz="2400" b="1" dirty="0" err="1">
                <a:solidFill>
                  <a:srgbClr val="002060"/>
                </a:solidFill>
                <a:effectLst/>
                <a:latin typeface="Calibri" panose="020F0502020204030204" pitchFamily="34" charset="0"/>
                <a:ea typeface="Calibri" panose="020F0502020204030204" pitchFamily="34" charset="0"/>
              </a:rPr>
              <a:t>dipimpin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selalu</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berdasarkan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pertimbangan</a:t>
            </a:r>
            <a:r>
              <a:rPr lang="en-US" sz="2400" b="1" dirty="0">
                <a:solidFill>
                  <a:srgbClr val="FF0066"/>
                </a:solidFill>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hati</a:t>
            </a:r>
            <a:r>
              <a:rPr lang="en-US" sz="2400" b="1" dirty="0">
                <a:solidFill>
                  <a:srgbClr val="FF0000"/>
                </a:solidFill>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nurani</a:t>
            </a:r>
            <a:r>
              <a:rPr lang="en-US" sz="2400" b="1" dirty="0">
                <a:solidFill>
                  <a:srgbClr val="FF0000"/>
                </a:solidFill>
                <a:effectLst/>
                <a:latin typeface="Calibri" panose="020F0502020204030204" pitchFamily="34" charset="0"/>
                <a:ea typeface="Calibri" panose="020F0502020204030204" pitchFamily="34" charset="0"/>
              </a:rPr>
              <a:t>. </a:t>
            </a:r>
            <a:endParaRPr lang="en-US" sz="2400" b="1" dirty="0">
              <a:solidFill>
                <a:srgbClr val="FF0000"/>
              </a:solidFill>
            </a:endParaRPr>
          </a:p>
        </p:txBody>
      </p:sp>
    </p:spTree>
    <p:extLst>
      <p:ext uri="{BB962C8B-B14F-4D97-AF65-F5344CB8AC3E}">
        <p14:creationId xmlns:p14="http://schemas.microsoft.com/office/powerpoint/2010/main" val="22418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F03F316-1DDB-9C56-2AC6-B4051B38119B}"/>
              </a:ext>
            </a:extLst>
          </p:cNvPr>
          <p:cNvSpPr>
            <a:spLocks noGrp="1"/>
          </p:cNvSpPr>
          <p:nvPr>
            <p:ph type="pic" sz="quarter" idx="11"/>
          </p:nvPr>
        </p:nvSpPr>
        <p:spPr/>
      </p:sp>
      <p:pic>
        <p:nvPicPr>
          <p:cNvPr id="13" name="Picture 12">
            <a:extLst>
              <a:ext uri="{FF2B5EF4-FFF2-40B4-BE49-F238E27FC236}">
                <a16:creationId xmlns:a16="http://schemas.microsoft.com/office/drawing/2014/main" id="{A79817BD-8A2F-0D2E-43EF-680E291F84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0"/>
            <a:ext cx="12311268" cy="6858000"/>
          </a:xfrm>
          <a:prstGeom prst="rect">
            <a:avLst/>
          </a:prstGeom>
        </p:spPr>
      </p:pic>
      <p:sp>
        <p:nvSpPr>
          <p:cNvPr id="15" name="TextBox 14">
            <a:extLst>
              <a:ext uri="{FF2B5EF4-FFF2-40B4-BE49-F238E27FC236}">
                <a16:creationId xmlns:a16="http://schemas.microsoft.com/office/drawing/2014/main" id="{F8C46582-B672-3085-AA0E-DE0506A679CD}"/>
              </a:ext>
            </a:extLst>
          </p:cNvPr>
          <p:cNvSpPr txBox="1"/>
          <p:nvPr/>
        </p:nvSpPr>
        <p:spPr>
          <a:xfrm>
            <a:off x="5188226" y="205553"/>
            <a:ext cx="7003774" cy="2677656"/>
          </a:xfrm>
          <a:prstGeom prst="rect">
            <a:avLst/>
          </a:prstGeom>
          <a:noFill/>
        </p:spPr>
        <p:txBody>
          <a:bodyPr wrap="square">
            <a:spAutoFit/>
          </a:bodyPr>
          <a:lstStyle/>
          <a:p>
            <a:r>
              <a:rPr lang="en-US" sz="2800" dirty="0" err="1">
                <a:solidFill>
                  <a:srgbClr val="FFCC99"/>
                </a:solidFill>
                <a:effectLst/>
                <a:latin typeface="Calibri" panose="020F0502020204030204" pitchFamily="34" charset="0"/>
                <a:ea typeface="Calibri" panose="020F0502020204030204" pitchFamily="34" charset="0"/>
              </a:rPr>
              <a:t>jika</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hati</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nurani</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aktif</a:t>
            </a:r>
            <a:r>
              <a:rPr lang="en-US" sz="2800" dirty="0">
                <a:solidFill>
                  <a:srgbClr val="FFCC99"/>
                </a:solidFill>
                <a:effectLst/>
                <a:latin typeface="Calibri" panose="020F0502020204030204" pitchFamily="34" charset="0"/>
                <a:ea typeface="Calibri" panose="020F0502020204030204" pitchFamily="34" charset="0"/>
              </a:rPr>
              <a:t> dan </a:t>
            </a:r>
            <a:r>
              <a:rPr lang="en-US" sz="2800" dirty="0" err="1">
                <a:solidFill>
                  <a:srgbClr val="FFCC99"/>
                </a:solidFill>
                <a:effectLst/>
                <a:latin typeface="Calibri" panose="020F0502020204030204" pitchFamily="34" charset="0"/>
                <a:ea typeface="Calibri" panose="020F0502020204030204" pitchFamily="34" charset="0"/>
              </a:rPr>
              <a:t>hidup</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maka</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dia</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akan</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menggiring</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seorang</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pemimpin</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kepada</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hal-hal</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baik</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karena</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hati</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nurani</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cenderung</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kepada</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hal-hal</a:t>
            </a:r>
            <a:r>
              <a:rPr lang="en-US" sz="2800" dirty="0">
                <a:solidFill>
                  <a:srgbClr val="FFCC99"/>
                </a:solidFill>
                <a:effectLst/>
                <a:latin typeface="Calibri" panose="020F0502020204030204" pitchFamily="34" charset="0"/>
                <a:ea typeface="Calibri" panose="020F0502020204030204" pitchFamily="34" charset="0"/>
              </a:rPr>
              <a:t> yang </a:t>
            </a:r>
            <a:r>
              <a:rPr lang="en-US" sz="2800" dirty="0" err="1">
                <a:solidFill>
                  <a:srgbClr val="FFCC99"/>
                </a:solidFill>
                <a:effectLst/>
                <a:latin typeface="Calibri" panose="020F0502020204030204" pitchFamily="34" charset="0"/>
                <a:ea typeface="Calibri" panose="020F0502020204030204" pitchFamily="34" charset="0"/>
              </a:rPr>
              <a:t>baik</a:t>
            </a:r>
            <a:r>
              <a:rPr lang="en-US" sz="2800" dirty="0">
                <a:solidFill>
                  <a:srgbClr val="FFCC99"/>
                </a:solidFill>
                <a:effectLst/>
                <a:latin typeface="Calibri" panose="020F0502020204030204" pitchFamily="34" charset="0"/>
                <a:ea typeface="Calibri" panose="020F0502020204030204" pitchFamily="34" charset="0"/>
              </a:rPr>
              <a:t>. Jika </a:t>
            </a:r>
            <a:r>
              <a:rPr lang="en-US" sz="2800" dirty="0" err="1">
                <a:solidFill>
                  <a:srgbClr val="FFCC99"/>
                </a:solidFill>
                <a:effectLst/>
                <a:latin typeface="Calibri" panose="020F0502020204030204" pitchFamily="34" charset="0"/>
                <a:ea typeface="Calibri" panose="020F0502020204030204" pitchFamily="34" charset="0"/>
              </a:rPr>
              <a:t>ada</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terbersit</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niat</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untuk</a:t>
            </a:r>
            <a:r>
              <a:rPr lang="en-US" sz="2800" dirty="0">
                <a:solidFill>
                  <a:srgbClr val="FFCC99"/>
                </a:solidFill>
                <a:effectLst/>
                <a:latin typeface="Calibri" panose="020F0502020204030204" pitchFamily="34" charset="0"/>
                <a:ea typeface="Calibri" panose="020F0502020204030204" pitchFamily="34" charset="0"/>
              </a:rPr>
              <a:t> yang </a:t>
            </a:r>
            <a:r>
              <a:rPr lang="en-US" sz="2800" dirty="0" err="1">
                <a:solidFill>
                  <a:srgbClr val="FFCC99"/>
                </a:solidFill>
                <a:effectLst/>
                <a:latin typeface="Calibri" panose="020F0502020204030204" pitchFamily="34" charset="0"/>
                <a:ea typeface="Calibri" panose="020F0502020204030204" pitchFamily="34" charset="0"/>
              </a:rPr>
              <a:t>tidak</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baik</a:t>
            </a:r>
            <a:r>
              <a:rPr lang="en-US" sz="2800" dirty="0">
                <a:solidFill>
                  <a:srgbClr val="FFCC99"/>
                </a:solidFill>
                <a:effectLst/>
                <a:latin typeface="Calibri" panose="020F0502020204030204" pitchFamily="34" charset="0"/>
                <a:ea typeface="Calibri" panose="020F0502020204030204" pitchFamily="34" charset="0"/>
              </a:rPr>
              <a:t> dan </a:t>
            </a:r>
            <a:r>
              <a:rPr lang="en-US" sz="2800" dirty="0" err="1">
                <a:solidFill>
                  <a:srgbClr val="FFCC99"/>
                </a:solidFill>
                <a:effectLst/>
                <a:latin typeface="Calibri" panose="020F0502020204030204" pitchFamily="34" charset="0"/>
                <a:ea typeface="Calibri" panose="020F0502020204030204" pitchFamily="34" charset="0"/>
              </a:rPr>
              <a:t>tak</a:t>
            </a:r>
            <a:r>
              <a:rPr lang="en-US" sz="2800" dirty="0">
                <a:solidFill>
                  <a:srgbClr val="FFCC99"/>
                </a:solidFill>
                <a:effectLst/>
                <a:latin typeface="Calibri" panose="020F0502020204030204" pitchFamily="34" charset="0"/>
                <a:ea typeface="Calibri" panose="020F0502020204030204" pitchFamily="34" charset="0"/>
              </a:rPr>
              <a:t> </a:t>
            </a:r>
            <a:r>
              <a:rPr lang="en-US" sz="2800" dirty="0" err="1">
                <a:solidFill>
                  <a:srgbClr val="FFCC99"/>
                </a:solidFill>
                <a:effectLst/>
                <a:latin typeface="Calibri" panose="020F0502020204030204" pitchFamily="34" charset="0"/>
                <a:ea typeface="Calibri" panose="020F0502020204030204" pitchFamily="34" charset="0"/>
              </a:rPr>
              <a:t>terpuji</a:t>
            </a:r>
            <a:r>
              <a:rPr lang="en-US" sz="2800" dirty="0">
                <a:solidFill>
                  <a:srgbClr val="FFCC99"/>
                </a:solidFill>
                <a:effectLst/>
                <a:latin typeface="Calibri" panose="020F0502020204030204" pitchFamily="34" charset="0"/>
                <a:ea typeface="Calibri" panose="020F0502020204030204" pitchFamily="34" charset="0"/>
              </a:rPr>
              <a:t>, </a:t>
            </a:r>
            <a:r>
              <a:rPr lang="en-US" sz="2800" b="1" dirty="0" err="1">
                <a:solidFill>
                  <a:schemeClr val="accent2">
                    <a:lumMod val="20000"/>
                    <a:lumOff val="80000"/>
                  </a:schemeClr>
                </a:solidFill>
                <a:effectLst/>
                <a:latin typeface="Calibri" panose="020F0502020204030204" pitchFamily="34" charset="0"/>
                <a:ea typeface="Calibri" panose="020F0502020204030204" pitchFamily="34" charset="0"/>
              </a:rPr>
              <a:t>maka</a:t>
            </a:r>
            <a:r>
              <a:rPr lang="en-US" sz="2800" b="1" dirty="0">
                <a:solidFill>
                  <a:schemeClr val="accent2">
                    <a:lumMod val="20000"/>
                    <a:lumOff val="80000"/>
                  </a:schemeClr>
                </a:solidFill>
                <a:effectLst/>
                <a:latin typeface="Calibri" panose="020F0502020204030204" pitchFamily="34" charset="0"/>
                <a:ea typeface="Calibri" panose="020F0502020204030204" pitchFamily="34" charset="0"/>
              </a:rPr>
              <a:t> </a:t>
            </a:r>
            <a:r>
              <a:rPr lang="en-US" sz="2800" b="1" dirty="0" err="1">
                <a:solidFill>
                  <a:schemeClr val="accent2">
                    <a:lumMod val="20000"/>
                    <a:lumOff val="80000"/>
                  </a:schemeClr>
                </a:solidFill>
                <a:effectLst/>
                <a:latin typeface="Calibri" panose="020F0502020204030204" pitchFamily="34" charset="0"/>
                <a:ea typeface="Calibri" panose="020F0502020204030204" pitchFamily="34" charset="0"/>
              </a:rPr>
              <a:t>pasti</a:t>
            </a:r>
            <a:r>
              <a:rPr lang="en-US" sz="2800" b="1" dirty="0">
                <a:solidFill>
                  <a:schemeClr val="accent2">
                    <a:lumMod val="20000"/>
                    <a:lumOff val="80000"/>
                  </a:schemeClr>
                </a:solidFill>
                <a:effectLst/>
                <a:latin typeface="Calibri" panose="020F0502020204030204" pitchFamily="34" charset="0"/>
                <a:ea typeface="Calibri" panose="020F0502020204030204" pitchFamily="34" charset="0"/>
              </a:rPr>
              <a:t> </a:t>
            </a:r>
            <a:r>
              <a:rPr lang="en-US" sz="2800" b="1" dirty="0" err="1">
                <a:solidFill>
                  <a:schemeClr val="accent2">
                    <a:lumMod val="20000"/>
                    <a:lumOff val="80000"/>
                  </a:schemeClr>
                </a:solidFill>
                <a:effectLst/>
                <a:latin typeface="Calibri" panose="020F0502020204030204" pitchFamily="34" charset="0"/>
                <a:ea typeface="Calibri" panose="020F0502020204030204" pitchFamily="34" charset="0"/>
              </a:rPr>
              <a:t>akan</a:t>
            </a:r>
            <a:r>
              <a:rPr lang="en-US" sz="2800" b="1" dirty="0">
                <a:solidFill>
                  <a:schemeClr val="accent2">
                    <a:lumMod val="20000"/>
                    <a:lumOff val="80000"/>
                  </a:schemeClr>
                </a:solidFill>
                <a:effectLst/>
                <a:latin typeface="Calibri" panose="020F0502020204030204" pitchFamily="34" charset="0"/>
                <a:ea typeface="Calibri" panose="020F0502020204030204" pitchFamily="34" charset="0"/>
              </a:rPr>
              <a:t> </a:t>
            </a:r>
            <a:r>
              <a:rPr lang="en-US" sz="2800" b="1" dirty="0" err="1">
                <a:solidFill>
                  <a:schemeClr val="accent2">
                    <a:lumMod val="20000"/>
                    <a:lumOff val="80000"/>
                  </a:schemeClr>
                </a:solidFill>
                <a:effectLst/>
                <a:latin typeface="Calibri" panose="020F0502020204030204" pitchFamily="34" charset="0"/>
                <a:ea typeface="Calibri" panose="020F0502020204030204" pitchFamily="34" charset="0"/>
              </a:rPr>
              <a:t>dilawan</a:t>
            </a:r>
            <a:r>
              <a:rPr lang="en-US" sz="2800" b="1" dirty="0">
                <a:solidFill>
                  <a:schemeClr val="accent2">
                    <a:lumMod val="20000"/>
                    <a:lumOff val="80000"/>
                  </a:schemeClr>
                </a:solidFill>
                <a:effectLst/>
                <a:latin typeface="Calibri" panose="020F0502020204030204" pitchFamily="34" charset="0"/>
                <a:ea typeface="Calibri" panose="020F0502020204030204" pitchFamily="34" charset="0"/>
              </a:rPr>
              <a:t> dan </a:t>
            </a:r>
            <a:r>
              <a:rPr lang="en-US" sz="2800" b="1" dirty="0" err="1">
                <a:solidFill>
                  <a:schemeClr val="accent2">
                    <a:lumMod val="20000"/>
                    <a:lumOff val="80000"/>
                  </a:schemeClr>
                </a:solidFill>
                <a:effectLst/>
                <a:latin typeface="Calibri" panose="020F0502020204030204" pitchFamily="34" charset="0"/>
                <a:ea typeface="Calibri" panose="020F0502020204030204" pitchFamily="34" charset="0"/>
              </a:rPr>
              <a:t>ditentang</a:t>
            </a:r>
            <a:r>
              <a:rPr lang="en-US" sz="2800" b="1" dirty="0">
                <a:solidFill>
                  <a:schemeClr val="accent2">
                    <a:lumMod val="20000"/>
                    <a:lumOff val="80000"/>
                  </a:schemeClr>
                </a:solidFill>
                <a:effectLst/>
                <a:latin typeface="Calibri" panose="020F0502020204030204" pitchFamily="34" charset="0"/>
                <a:ea typeface="Calibri" panose="020F0502020204030204" pitchFamily="34" charset="0"/>
              </a:rPr>
              <a:t> oleh </a:t>
            </a:r>
            <a:r>
              <a:rPr lang="en-US" sz="2800" b="1" dirty="0" err="1">
                <a:solidFill>
                  <a:schemeClr val="accent2">
                    <a:lumMod val="20000"/>
                    <a:lumOff val="80000"/>
                  </a:schemeClr>
                </a:solidFill>
                <a:effectLst/>
                <a:latin typeface="Calibri" panose="020F0502020204030204" pitchFamily="34" charset="0"/>
                <a:ea typeface="Calibri" panose="020F0502020204030204" pitchFamily="34" charset="0"/>
              </a:rPr>
              <a:t>hati</a:t>
            </a:r>
            <a:r>
              <a:rPr lang="en-US" sz="2800" b="1" dirty="0">
                <a:solidFill>
                  <a:schemeClr val="accent2">
                    <a:lumMod val="20000"/>
                    <a:lumOff val="80000"/>
                  </a:schemeClr>
                </a:solidFill>
                <a:effectLst/>
                <a:latin typeface="Calibri" panose="020F0502020204030204" pitchFamily="34" charset="0"/>
                <a:ea typeface="Calibri" panose="020F0502020204030204" pitchFamily="34" charset="0"/>
              </a:rPr>
              <a:t> </a:t>
            </a:r>
            <a:r>
              <a:rPr lang="en-US" sz="2800" b="1" dirty="0" err="1">
                <a:solidFill>
                  <a:schemeClr val="accent2">
                    <a:lumMod val="20000"/>
                    <a:lumOff val="80000"/>
                  </a:schemeClr>
                </a:solidFill>
                <a:effectLst/>
                <a:latin typeface="Calibri" panose="020F0502020204030204" pitchFamily="34" charset="0"/>
                <a:ea typeface="Calibri" panose="020F0502020204030204" pitchFamily="34" charset="0"/>
              </a:rPr>
              <a:t>nurani</a:t>
            </a:r>
            <a:endParaRPr lang="en-US" sz="2800" b="1" dirty="0">
              <a:solidFill>
                <a:schemeClr val="accent2">
                  <a:lumMod val="20000"/>
                  <a:lumOff val="80000"/>
                </a:schemeClr>
              </a:solidFill>
            </a:endParaRPr>
          </a:p>
        </p:txBody>
      </p:sp>
    </p:spTree>
    <p:extLst>
      <p:ext uri="{BB962C8B-B14F-4D97-AF65-F5344CB8AC3E}">
        <p14:creationId xmlns:p14="http://schemas.microsoft.com/office/powerpoint/2010/main" val="310368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9E5-0BC7-42C6-BC0B-3D488D9792E9}"/>
              </a:ext>
            </a:extLst>
          </p:cNvPr>
          <p:cNvSpPr>
            <a:spLocks noGrp="1"/>
          </p:cNvSpPr>
          <p:nvPr>
            <p:ph type="title"/>
          </p:nvPr>
        </p:nvSpPr>
        <p:spPr>
          <a:xfrm>
            <a:off x="6" y="88867"/>
            <a:ext cx="12024898" cy="762437"/>
          </a:xfrm>
        </p:spPr>
        <p:txBody>
          <a:bodyPr>
            <a:normAutofit/>
          </a:bodyPr>
          <a:lstStyle/>
          <a:p>
            <a:pPr algn="ctr"/>
            <a:r>
              <a:rPr lang="en-US" sz="4000" b="1" cap="none" dirty="0">
                <a:solidFill>
                  <a:schemeClr val="tx2">
                    <a:lumMod val="90000"/>
                    <a:lumOff val="10000"/>
                  </a:schemeClr>
                </a:solidFill>
                <a:effectLst/>
                <a:latin typeface="Calibri" panose="020F0502020204030204" pitchFamily="34" charset="0"/>
                <a:ea typeface="Calibri" panose="020F0502020204030204" pitchFamily="34" charset="0"/>
              </a:rPr>
              <a:t>KATA KUNCI UNTUK MENGHIDUPKAN HATI NURANI </a:t>
            </a:r>
            <a:endParaRPr lang="en-US" sz="8000" b="1" cap="none" dirty="0">
              <a:solidFill>
                <a:schemeClr val="tx2">
                  <a:lumMod val="90000"/>
                  <a:lumOff val="10000"/>
                </a:schemeClr>
              </a:solidFill>
            </a:endParaRPr>
          </a:p>
        </p:txBody>
      </p:sp>
      <p:grpSp>
        <p:nvGrpSpPr>
          <p:cNvPr id="13" name="Group 12" descr="Timeline&#10;">
            <a:extLst>
              <a:ext uri="{FF2B5EF4-FFF2-40B4-BE49-F238E27FC236}">
                <a16:creationId xmlns:a16="http://schemas.microsoft.com/office/drawing/2014/main" id="{BE23A715-F120-D04E-C6B6-E481DD709933}"/>
              </a:ext>
            </a:extLst>
          </p:cNvPr>
          <p:cNvGrpSpPr/>
          <p:nvPr/>
        </p:nvGrpSpPr>
        <p:grpSpPr>
          <a:xfrm>
            <a:off x="294162" y="1022827"/>
            <a:ext cx="11897838" cy="5476987"/>
            <a:chOff x="294162" y="1022827"/>
            <a:chExt cx="11897838" cy="5476987"/>
          </a:xfrm>
        </p:grpSpPr>
        <p:sp>
          <p:nvSpPr>
            <p:cNvPr id="14" name="Freeform: Shape 13">
              <a:extLst>
                <a:ext uri="{FF2B5EF4-FFF2-40B4-BE49-F238E27FC236}">
                  <a16:creationId xmlns:a16="http://schemas.microsoft.com/office/drawing/2014/main" id="{93BBFA29-A845-1798-E851-C8237101DC7D}"/>
                </a:ext>
              </a:extLst>
            </p:cNvPr>
            <p:cNvSpPr/>
            <p:nvPr/>
          </p:nvSpPr>
          <p:spPr>
            <a:xfrm rot="21600000">
              <a:off x="595100" y="3500027"/>
              <a:ext cx="1782365" cy="550917"/>
            </a:xfrm>
            <a:custGeom>
              <a:avLst/>
              <a:gdLst>
                <a:gd name="connsiteX0" fmla="*/ 91821 w 550917"/>
                <a:gd name="connsiteY0" fmla="*/ 0 h 1782365"/>
                <a:gd name="connsiteX1" fmla="*/ 459096 w 550917"/>
                <a:gd name="connsiteY1" fmla="*/ 0 h 1782365"/>
                <a:gd name="connsiteX2" fmla="*/ 550917 w 550917"/>
                <a:gd name="connsiteY2" fmla="*/ 91821 h 1782365"/>
                <a:gd name="connsiteX3" fmla="*/ 550917 w 550917"/>
                <a:gd name="connsiteY3" fmla="*/ 1782365 h 1782365"/>
                <a:gd name="connsiteX4" fmla="*/ 550917 w 550917"/>
                <a:gd name="connsiteY4" fmla="*/ 1782365 h 1782365"/>
                <a:gd name="connsiteX5" fmla="*/ 0 w 550917"/>
                <a:gd name="connsiteY5" fmla="*/ 1782365 h 1782365"/>
                <a:gd name="connsiteX6" fmla="*/ 0 w 550917"/>
                <a:gd name="connsiteY6" fmla="*/ 1782365 h 1782365"/>
                <a:gd name="connsiteX7" fmla="*/ 0 w 550917"/>
                <a:gd name="connsiteY7" fmla="*/ 91821 h 1782365"/>
                <a:gd name="connsiteX8" fmla="*/ 91821 w 550917"/>
                <a:gd name="connsiteY8" fmla="*/ 0 h 178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917" h="1782365">
                  <a:moveTo>
                    <a:pt x="0" y="1485299"/>
                  </a:moveTo>
                  <a:lnTo>
                    <a:pt x="0" y="297066"/>
                  </a:lnTo>
                  <a:cubicBezTo>
                    <a:pt x="0" y="133002"/>
                    <a:pt x="12707" y="0"/>
                    <a:pt x="28381" y="0"/>
                  </a:cubicBezTo>
                  <a:lnTo>
                    <a:pt x="550917" y="0"/>
                  </a:lnTo>
                  <a:lnTo>
                    <a:pt x="550917" y="0"/>
                  </a:lnTo>
                  <a:lnTo>
                    <a:pt x="550917" y="1782365"/>
                  </a:lnTo>
                  <a:lnTo>
                    <a:pt x="550917" y="1782365"/>
                  </a:lnTo>
                  <a:lnTo>
                    <a:pt x="28381" y="1782365"/>
                  </a:lnTo>
                  <a:cubicBezTo>
                    <a:pt x="12707" y="1782365"/>
                    <a:pt x="0" y="1649363"/>
                    <a:pt x="0" y="1485299"/>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8333" tIns="26894" rIns="31439" bIns="26894" numCol="1" spcCol="1270" anchor="ctr" anchorCtr="1">
              <a:noAutofit/>
            </a:bodyPr>
            <a:lstStyle/>
            <a:p>
              <a:pPr marL="0" lvl="0" indent="0" algn="ctr" defTabSz="711200">
                <a:lnSpc>
                  <a:spcPct val="90000"/>
                </a:lnSpc>
                <a:spcBef>
                  <a:spcPct val="0"/>
                </a:spcBef>
                <a:spcAft>
                  <a:spcPct val="35000"/>
                </a:spcAft>
                <a:buNone/>
              </a:pPr>
              <a:endParaRPr lang="en-US" sz="1600" b="0" kern="1200" dirty="0">
                <a:solidFill>
                  <a:schemeClr val="tx2"/>
                </a:solidFill>
              </a:endParaRPr>
            </a:p>
          </p:txBody>
        </p:sp>
        <p:sp>
          <p:nvSpPr>
            <p:cNvPr id="15" name="Freeform: Shape 14">
              <a:extLst>
                <a:ext uri="{FF2B5EF4-FFF2-40B4-BE49-F238E27FC236}">
                  <a16:creationId xmlns:a16="http://schemas.microsoft.com/office/drawing/2014/main" id="{21980AF4-BA80-2297-7D54-421BCA05DAE1}"/>
                </a:ext>
              </a:extLst>
            </p:cNvPr>
            <p:cNvSpPr/>
            <p:nvPr/>
          </p:nvSpPr>
          <p:spPr>
            <a:xfrm>
              <a:off x="294162" y="1247251"/>
              <a:ext cx="2318530" cy="1846993"/>
            </a:xfrm>
            <a:custGeom>
              <a:avLst/>
              <a:gdLst>
                <a:gd name="connsiteX0" fmla="*/ 0 w 2318530"/>
                <a:gd name="connsiteY0" fmla="*/ 0 h 1846993"/>
                <a:gd name="connsiteX1" fmla="*/ 2318530 w 2318530"/>
                <a:gd name="connsiteY1" fmla="*/ 0 h 1846993"/>
                <a:gd name="connsiteX2" fmla="*/ 2318530 w 2318530"/>
                <a:gd name="connsiteY2" fmla="*/ 1846993 h 1846993"/>
                <a:gd name="connsiteX3" fmla="*/ 0 w 2318530"/>
                <a:gd name="connsiteY3" fmla="*/ 1846993 h 1846993"/>
                <a:gd name="connsiteX4" fmla="*/ 0 w 2318530"/>
                <a:gd name="connsiteY4" fmla="*/ 0 h 1846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530" h="1846993">
                  <a:moveTo>
                    <a:pt x="0" y="0"/>
                  </a:moveTo>
                  <a:lnTo>
                    <a:pt x="2318530" y="0"/>
                  </a:lnTo>
                  <a:lnTo>
                    <a:pt x="2318530" y="1846993"/>
                  </a:lnTo>
                  <a:lnTo>
                    <a:pt x="0" y="1846993"/>
                  </a:lnTo>
                  <a:lnTo>
                    <a:pt x="0" y="0"/>
                  </a:lnTo>
                  <a:close/>
                </a:path>
              </a:pathLst>
            </a:custGeom>
            <a:solidFill>
              <a:schemeClr val="accent6">
                <a:lumMod val="75000"/>
              </a:schemeClr>
            </a:solid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52398" tIns="34011" rIns="52398" bIns="34011" numCol="1" spcCol="1270" anchor="b" anchorCtr="1">
              <a:noAutofit/>
            </a:bodyPr>
            <a:lstStyle/>
            <a:p>
              <a:pPr marL="0" lvl="0" indent="0" defTabSz="1066800">
                <a:lnSpc>
                  <a:spcPct val="90000"/>
                </a:lnSpc>
                <a:spcBef>
                  <a:spcPct val="0"/>
                </a:spcBef>
                <a:spcAft>
                  <a:spcPct val="35000"/>
                </a:spcAft>
                <a:buNone/>
              </a:pPr>
              <a:r>
                <a:rPr lang="en-US" sz="2400" b="1" kern="1200" dirty="0" err="1">
                  <a:solidFill>
                    <a:schemeClr val="accent6">
                      <a:lumMod val="20000"/>
                      <a:lumOff val="80000"/>
                    </a:schemeClr>
                  </a:solidFill>
                </a:rPr>
                <a:t>Spiritualitas</a:t>
              </a:r>
              <a:r>
                <a:rPr lang="en-US" sz="2400" b="1" kern="1200" dirty="0">
                  <a:solidFill>
                    <a:schemeClr val="accent6">
                      <a:lumMod val="20000"/>
                      <a:lumOff val="80000"/>
                    </a:schemeClr>
                  </a:solidFill>
                </a:rPr>
                <a:t> yang </a:t>
              </a:r>
              <a:r>
                <a:rPr lang="en-US" sz="2400" b="1" kern="1200" dirty="0" err="1">
                  <a:solidFill>
                    <a:schemeClr val="accent6">
                      <a:lumMod val="20000"/>
                      <a:lumOff val="80000"/>
                    </a:schemeClr>
                  </a:solidFill>
                </a:rPr>
                <a:t>sehat</a:t>
              </a:r>
              <a:r>
                <a:rPr lang="en-US" sz="2400" b="1" kern="1200" dirty="0">
                  <a:solidFill>
                    <a:schemeClr val="accent6">
                      <a:lumMod val="20000"/>
                      <a:lumOff val="80000"/>
                    </a:schemeClr>
                  </a:solidFill>
                </a:rPr>
                <a:t> </a:t>
              </a:r>
              <a:r>
                <a:rPr lang="en-US" sz="2400" b="1" kern="1200" dirty="0" err="1">
                  <a:solidFill>
                    <a:schemeClr val="accent6">
                      <a:lumMod val="20000"/>
                      <a:lumOff val="80000"/>
                    </a:schemeClr>
                  </a:solidFill>
                </a:rPr>
                <a:t>dengan</a:t>
              </a:r>
              <a:r>
                <a:rPr lang="en-US" sz="2400" b="1" kern="1200" dirty="0">
                  <a:solidFill>
                    <a:schemeClr val="accent6">
                      <a:lumMod val="20000"/>
                      <a:lumOff val="80000"/>
                    </a:schemeClr>
                  </a:solidFill>
                </a:rPr>
                <a:t> </a:t>
              </a:r>
              <a:r>
                <a:rPr lang="en-US" sz="2400" b="1" kern="1200" dirty="0" err="1">
                  <a:solidFill>
                    <a:schemeClr val="accent6">
                      <a:lumMod val="20000"/>
                      <a:lumOff val="80000"/>
                    </a:schemeClr>
                  </a:solidFill>
                </a:rPr>
                <a:t>iman</a:t>
              </a:r>
              <a:r>
                <a:rPr lang="en-US" sz="2400" b="1" kern="1200" dirty="0">
                  <a:solidFill>
                    <a:schemeClr val="accent6">
                      <a:lumMod val="20000"/>
                      <a:lumOff val="80000"/>
                    </a:schemeClr>
                  </a:solidFill>
                </a:rPr>
                <a:t> yang </a:t>
              </a:r>
              <a:r>
                <a:rPr lang="en-US" sz="2400" b="1" kern="1200" dirty="0" err="1">
                  <a:solidFill>
                    <a:schemeClr val="accent6">
                      <a:lumMod val="20000"/>
                      <a:lumOff val="80000"/>
                    </a:schemeClr>
                  </a:solidFill>
                </a:rPr>
                <a:t>kuat</a:t>
              </a:r>
              <a:r>
                <a:rPr lang="en-US" sz="2400" b="1" kern="1200" dirty="0">
                  <a:solidFill>
                    <a:schemeClr val="accent6">
                      <a:lumMod val="20000"/>
                      <a:lumOff val="80000"/>
                    </a:schemeClr>
                  </a:solidFill>
                </a:rPr>
                <a:t> dan </a:t>
              </a:r>
              <a:r>
                <a:rPr lang="en-US" sz="2400" b="1" kern="1200" dirty="0" err="1">
                  <a:solidFill>
                    <a:schemeClr val="accent6">
                      <a:lumMod val="20000"/>
                      <a:lumOff val="80000"/>
                    </a:schemeClr>
                  </a:solidFill>
                </a:rPr>
                <a:t>benar</a:t>
              </a:r>
              <a:endParaRPr lang="en-US" sz="2400" b="1" kern="1200" dirty="0">
                <a:solidFill>
                  <a:schemeClr val="accent6">
                    <a:lumMod val="20000"/>
                    <a:lumOff val="80000"/>
                  </a:schemeClr>
                </a:solidFill>
              </a:endParaRPr>
            </a:p>
          </p:txBody>
        </p:sp>
        <p:sp>
          <p:nvSpPr>
            <p:cNvPr id="17" name="Oval 16">
              <a:extLst>
                <a:ext uri="{FF2B5EF4-FFF2-40B4-BE49-F238E27FC236}">
                  <a16:creationId xmlns:a16="http://schemas.microsoft.com/office/drawing/2014/main" id="{6B97722B-9D90-CD38-35CD-6BC32F3C3A12}"/>
                </a:ext>
              </a:extLst>
            </p:cNvPr>
            <p:cNvSpPr/>
            <p:nvPr/>
          </p:nvSpPr>
          <p:spPr>
            <a:xfrm>
              <a:off x="1431190" y="2930732"/>
              <a:ext cx="110183" cy="110183"/>
            </a:xfrm>
            <a:prstGeom prst="ellipse">
              <a:avLst/>
            </a:pr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580D4541-CD72-88E1-FB14-CB4899A5AF72}"/>
                </a:ext>
              </a:extLst>
            </p:cNvPr>
            <p:cNvSpPr/>
            <p:nvPr/>
          </p:nvSpPr>
          <p:spPr>
            <a:xfrm>
              <a:off x="2377465" y="3501953"/>
              <a:ext cx="1782365" cy="550917"/>
            </a:xfrm>
            <a:custGeom>
              <a:avLst/>
              <a:gdLst>
                <a:gd name="connsiteX0" fmla="*/ 0 w 1782365"/>
                <a:gd name="connsiteY0" fmla="*/ 0 h 550917"/>
                <a:gd name="connsiteX1" fmla="*/ 1782365 w 1782365"/>
                <a:gd name="connsiteY1" fmla="*/ 0 h 550917"/>
                <a:gd name="connsiteX2" fmla="*/ 1782365 w 1782365"/>
                <a:gd name="connsiteY2" fmla="*/ 550917 h 550917"/>
                <a:gd name="connsiteX3" fmla="*/ 0 w 1782365"/>
                <a:gd name="connsiteY3" fmla="*/ 550917 h 550917"/>
                <a:gd name="connsiteX4" fmla="*/ 0 w 1782365"/>
                <a:gd name="connsiteY4" fmla="*/ 0 h 55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65" h="550917">
                  <a:moveTo>
                    <a:pt x="0" y="0"/>
                  </a:moveTo>
                  <a:lnTo>
                    <a:pt x="1782365" y="0"/>
                  </a:lnTo>
                  <a:lnTo>
                    <a:pt x="1782365" y="550917"/>
                  </a:lnTo>
                  <a:lnTo>
                    <a:pt x="0" y="550917"/>
                  </a:lnTo>
                  <a:lnTo>
                    <a:pt x="0" y="0"/>
                  </a:lnTo>
                  <a:close/>
                </a:path>
              </a:pathLst>
            </a:custGeom>
          </p:spPr>
          <p:style>
            <a:lnRef idx="2">
              <a:schemeClr val="accent5">
                <a:hueOff val="-2509991"/>
                <a:satOff val="9029"/>
                <a:lumOff val="392"/>
                <a:alphaOff val="0"/>
              </a:schemeClr>
            </a:lnRef>
            <a:fillRef idx="1">
              <a:schemeClr val="accent5">
                <a:hueOff val="-2509991"/>
                <a:satOff val="9029"/>
                <a:lumOff val="392"/>
                <a:alphaOff val="0"/>
              </a:schemeClr>
            </a:fillRef>
            <a:effectRef idx="0">
              <a:schemeClr val="accent5">
                <a:hueOff val="-2509991"/>
                <a:satOff val="9029"/>
                <a:lumOff val="392"/>
                <a:alphaOff val="0"/>
              </a:schemeClr>
            </a:effectRef>
            <a:fontRef idx="minor">
              <a:schemeClr val="lt1"/>
            </a:fontRef>
          </p:style>
          <p:txBody>
            <a:bodyPr spcFirstLastPara="0" vert="horz" wrap="square" lIns="31439" tIns="0" rIns="31439" bIns="0" numCol="1" spcCol="1270" anchor="ctr" anchorCtr="1">
              <a:noAutofit/>
            </a:bodyPr>
            <a:lstStyle/>
            <a:p>
              <a:pPr marL="0" lvl="0" indent="0" algn="ctr" defTabSz="711200">
                <a:lnSpc>
                  <a:spcPct val="90000"/>
                </a:lnSpc>
                <a:spcBef>
                  <a:spcPct val="0"/>
                </a:spcBef>
                <a:spcAft>
                  <a:spcPct val="35000"/>
                </a:spcAft>
                <a:buNone/>
              </a:pPr>
              <a:endParaRPr lang="en-US" sz="1600" b="0" kern="1200" dirty="0">
                <a:solidFill>
                  <a:schemeClr val="tx2"/>
                </a:solidFill>
              </a:endParaRPr>
            </a:p>
          </p:txBody>
        </p:sp>
        <p:sp>
          <p:nvSpPr>
            <p:cNvPr id="19" name="Freeform: Shape 18">
              <a:extLst>
                <a:ext uri="{FF2B5EF4-FFF2-40B4-BE49-F238E27FC236}">
                  <a16:creationId xmlns:a16="http://schemas.microsoft.com/office/drawing/2014/main" id="{B826F61C-BC03-85FE-7C6B-1223A76A3BE3}"/>
                </a:ext>
              </a:extLst>
            </p:cNvPr>
            <p:cNvSpPr/>
            <p:nvPr/>
          </p:nvSpPr>
          <p:spPr>
            <a:xfrm>
              <a:off x="1850182" y="4497639"/>
              <a:ext cx="2970609" cy="1928209"/>
            </a:xfrm>
            <a:custGeom>
              <a:avLst/>
              <a:gdLst>
                <a:gd name="connsiteX0" fmla="*/ 0 w 2970609"/>
                <a:gd name="connsiteY0" fmla="*/ 0 h 1928209"/>
                <a:gd name="connsiteX1" fmla="*/ 2970609 w 2970609"/>
                <a:gd name="connsiteY1" fmla="*/ 0 h 1928209"/>
                <a:gd name="connsiteX2" fmla="*/ 2970609 w 2970609"/>
                <a:gd name="connsiteY2" fmla="*/ 1928209 h 1928209"/>
                <a:gd name="connsiteX3" fmla="*/ 0 w 2970609"/>
                <a:gd name="connsiteY3" fmla="*/ 1928209 h 1928209"/>
                <a:gd name="connsiteX4" fmla="*/ 0 w 2970609"/>
                <a:gd name="connsiteY4" fmla="*/ 0 h 192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609" h="1928209">
                  <a:moveTo>
                    <a:pt x="0" y="0"/>
                  </a:moveTo>
                  <a:lnTo>
                    <a:pt x="2970609" y="0"/>
                  </a:lnTo>
                  <a:lnTo>
                    <a:pt x="2970609" y="1928209"/>
                  </a:lnTo>
                  <a:lnTo>
                    <a:pt x="0" y="1928209"/>
                  </a:lnTo>
                  <a:lnTo>
                    <a:pt x="0" y="0"/>
                  </a:lnTo>
                  <a:close/>
                </a:path>
              </a:pathLst>
            </a:custGeom>
            <a:solidFill>
              <a:schemeClr val="accent6">
                <a:lumMod val="75000"/>
              </a:schemeClr>
            </a:solidFill>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52398" tIns="34011" rIns="52398" bIns="34011" numCol="1" spcCol="1270" anchor="t" anchorCtr="1">
              <a:noAutofit/>
            </a:bodyPr>
            <a:lstStyle/>
            <a:p>
              <a:pPr marL="0" lvl="0" indent="0" defTabSz="800100">
                <a:lnSpc>
                  <a:spcPct val="90000"/>
                </a:lnSpc>
                <a:spcBef>
                  <a:spcPct val="0"/>
                </a:spcBef>
                <a:spcAft>
                  <a:spcPct val="35000"/>
                </a:spcAft>
                <a:buNone/>
              </a:pPr>
              <a:r>
                <a:rPr lang="en-US" sz="1800" b="1" kern="1200" dirty="0" err="1">
                  <a:solidFill>
                    <a:schemeClr val="accent6">
                      <a:lumMod val="20000"/>
                      <a:lumOff val="80000"/>
                    </a:schemeClr>
                  </a:solidFill>
                </a:rPr>
                <a:t>Pemimpin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akan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memiliki</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sikap</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perilaku</a:t>
              </a:r>
              <a:r>
                <a:rPr lang="en-US" sz="1800" b="1" kern="1200" dirty="0">
                  <a:solidFill>
                    <a:schemeClr val="accent6">
                      <a:lumMod val="20000"/>
                      <a:lumOff val="80000"/>
                    </a:schemeClr>
                  </a:solidFill>
                </a:rPr>
                <a:t> dan </a:t>
              </a:r>
              <a:r>
                <a:rPr lang="en-US" sz="1800" b="1" kern="1200" dirty="0" err="1">
                  <a:solidFill>
                    <a:schemeClr val="accent6">
                      <a:lumMod val="20000"/>
                      <a:lumOff val="80000"/>
                    </a:schemeClr>
                  </a:solidFill>
                </a:rPr>
                <a:t>kepribadian</a:t>
              </a:r>
              <a:r>
                <a:rPr lang="en-US" sz="1800" b="1" kern="1200" dirty="0">
                  <a:solidFill>
                    <a:schemeClr val="accent6">
                      <a:lumMod val="20000"/>
                      <a:lumOff val="80000"/>
                    </a:schemeClr>
                  </a:solidFill>
                </a:rPr>
                <a:t> yang </a:t>
              </a:r>
              <a:r>
                <a:rPr lang="en-US" sz="1800" b="1" kern="1200" dirty="0" err="1">
                  <a:solidFill>
                    <a:schemeClr val="accent6">
                      <a:lumMod val="20000"/>
                      <a:lumOff val="80000"/>
                    </a:schemeClr>
                  </a:solidFill>
                </a:rPr>
                <a:t>didasarkan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atas</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iman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akhlak</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mulia</a:t>
              </a:r>
              <a:r>
                <a:rPr lang="en-US" sz="1800" b="1" kern="1200" dirty="0">
                  <a:solidFill>
                    <a:schemeClr val="accent6">
                      <a:lumMod val="20000"/>
                      <a:lumOff val="80000"/>
                    </a:schemeClr>
                  </a:solidFill>
                </a:rPr>
                <a:t>, dan </a:t>
              </a:r>
              <a:r>
                <a:rPr lang="en-US" sz="1800" b="1" kern="1200" dirty="0" err="1">
                  <a:solidFill>
                    <a:schemeClr val="accent6">
                      <a:lumMod val="20000"/>
                      <a:lumOff val="80000"/>
                    </a:schemeClr>
                  </a:solidFill>
                </a:rPr>
                <a:t>lebih</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memaknai</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setiap</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aktivitas</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sebagai</a:t>
              </a:r>
              <a:r>
                <a:rPr lang="en-US" sz="1800" b="1" kern="1200" dirty="0">
                  <a:solidFill>
                    <a:schemeClr val="accent6">
                      <a:lumMod val="20000"/>
                      <a:lumOff val="80000"/>
                    </a:schemeClr>
                  </a:solidFill>
                </a:rPr>
                <a:t> ibadah</a:t>
              </a:r>
            </a:p>
          </p:txBody>
        </p:sp>
        <p:sp>
          <p:nvSpPr>
            <p:cNvPr id="21" name="Oval 20">
              <a:extLst>
                <a:ext uri="{FF2B5EF4-FFF2-40B4-BE49-F238E27FC236}">
                  <a16:creationId xmlns:a16="http://schemas.microsoft.com/office/drawing/2014/main" id="{0D7AB74E-8D42-3E4D-505D-E4DC73577AD6}"/>
                </a:ext>
              </a:extLst>
            </p:cNvPr>
            <p:cNvSpPr/>
            <p:nvPr/>
          </p:nvSpPr>
          <p:spPr>
            <a:xfrm>
              <a:off x="3213556" y="4493604"/>
              <a:ext cx="110183" cy="110183"/>
            </a:xfrm>
            <a:prstGeom prst="ellipse">
              <a:avLst/>
            </a:prstGeom>
            <a:ln>
              <a:noFill/>
            </a:ln>
          </p:spPr>
          <p:style>
            <a:lnRef idx="2">
              <a:scrgbClr r="0" g="0" b="0"/>
            </a:lnRef>
            <a:fillRef idx="1">
              <a:schemeClr val="accent5">
                <a:hueOff val="-2509991"/>
                <a:satOff val="9029"/>
                <a:lumOff val="392"/>
                <a:alphaOff val="0"/>
              </a:schemeClr>
            </a:fillRef>
            <a:effectRef idx="0">
              <a:schemeClr val="accent5">
                <a:hueOff val="-2509991"/>
                <a:satOff val="9029"/>
                <a:lumOff val="392"/>
                <a:alphaOff val="0"/>
              </a:schemeClr>
            </a:effectRef>
            <a:fontRef idx="minor">
              <a:schemeClr val="lt1"/>
            </a:fontRef>
          </p:style>
        </p:sp>
        <p:sp>
          <p:nvSpPr>
            <p:cNvPr id="22" name="Freeform: Shape 21">
              <a:extLst>
                <a:ext uri="{FF2B5EF4-FFF2-40B4-BE49-F238E27FC236}">
                  <a16:creationId xmlns:a16="http://schemas.microsoft.com/office/drawing/2014/main" id="{66673B9E-5003-E6F2-77BC-A0E2B30C3CF9}"/>
                </a:ext>
              </a:extLst>
            </p:cNvPr>
            <p:cNvSpPr/>
            <p:nvPr/>
          </p:nvSpPr>
          <p:spPr>
            <a:xfrm>
              <a:off x="4159831" y="3501953"/>
              <a:ext cx="1782365" cy="550917"/>
            </a:xfrm>
            <a:custGeom>
              <a:avLst/>
              <a:gdLst>
                <a:gd name="connsiteX0" fmla="*/ 0 w 1782365"/>
                <a:gd name="connsiteY0" fmla="*/ 0 h 550917"/>
                <a:gd name="connsiteX1" fmla="*/ 1782365 w 1782365"/>
                <a:gd name="connsiteY1" fmla="*/ 0 h 550917"/>
                <a:gd name="connsiteX2" fmla="*/ 1782365 w 1782365"/>
                <a:gd name="connsiteY2" fmla="*/ 550917 h 550917"/>
                <a:gd name="connsiteX3" fmla="*/ 0 w 1782365"/>
                <a:gd name="connsiteY3" fmla="*/ 550917 h 550917"/>
                <a:gd name="connsiteX4" fmla="*/ 0 w 1782365"/>
                <a:gd name="connsiteY4" fmla="*/ 0 h 55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65" h="550917">
                  <a:moveTo>
                    <a:pt x="0" y="0"/>
                  </a:moveTo>
                  <a:lnTo>
                    <a:pt x="1782365" y="0"/>
                  </a:lnTo>
                  <a:lnTo>
                    <a:pt x="1782365" y="550917"/>
                  </a:lnTo>
                  <a:lnTo>
                    <a:pt x="0" y="550917"/>
                  </a:lnTo>
                  <a:lnTo>
                    <a:pt x="0" y="0"/>
                  </a:lnTo>
                  <a:close/>
                </a:path>
              </a:pathLst>
            </a:custGeom>
          </p:spPr>
          <p:style>
            <a:lnRef idx="2">
              <a:schemeClr val="accent5">
                <a:hueOff val="-5019982"/>
                <a:satOff val="18057"/>
                <a:lumOff val="784"/>
                <a:alphaOff val="0"/>
              </a:schemeClr>
            </a:lnRef>
            <a:fillRef idx="1">
              <a:schemeClr val="accent5">
                <a:hueOff val="-5019982"/>
                <a:satOff val="18057"/>
                <a:lumOff val="784"/>
                <a:alphaOff val="0"/>
              </a:schemeClr>
            </a:fillRef>
            <a:effectRef idx="0">
              <a:schemeClr val="accent5">
                <a:hueOff val="-5019982"/>
                <a:satOff val="18057"/>
                <a:lumOff val="784"/>
                <a:alphaOff val="0"/>
              </a:schemeClr>
            </a:effectRef>
            <a:fontRef idx="minor">
              <a:schemeClr val="lt1"/>
            </a:fontRef>
          </p:style>
          <p:txBody>
            <a:bodyPr spcFirstLastPara="0" vert="horz" wrap="square" lIns="31439" tIns="0" rIns="31439" bIns="0" numCol="1" spcCol="1270" anchor="ctr" anchorCtr="1">
              <a:noAutofit/>
            </a:bodyPr>
            <a:lstStyle/>
            <a:p>
              <a:pPr marL="0" lvl="0" indent="0" algn="ctr" defTabSz="711200">
                <a:lnSpc>
                  <a:spcPct val="90000"/>
                </a:lnSpc>
                <a:spcBef>
                  <a:spcPct val="0"/>
                </a:spcBef>
                <a:spcAft>
                  <a:spcPct val="35000"/>
                </a:spcAft>
                <a:buNone/>
              </a:pPr>
              <a:endParaRPr lang="en-US" sz="1600" b="0" kern="1200" dirty="0">
                <a:solidFill>
                  <a:schemeClr val="tx2"/>
                </a:solidFill>
              </a:endParaRPr>
            </a:p>
          </p:txBody>
        </p:sp>
        <p:sp>
          <p:nvSpPr>
            <p:cNvPr id="23" name="Freeform: Shape 22">
              <a:extLst>
                <a:ext uri="{FF2B5EF4-FFF2-40B4-BE49-F238E27FC236}">
                  <a16:creationId xmlns:a16="http://schemas.microsoft.com/office/drawing/2014/main" id="{0A1A27EB-E7AE-F2D4-E276-E33D615042D0}"/>
                </a:ext>
              </a:extLst>
            </p:cNvPr>
            <p:cNvSpPr/>
            <p:nvPr/>
          </p:nvSpPr>
          <p:spPr>
            <a:xfrm>
              <a:off x="3525962" y="1254925"/>
              <a:ext cx="2970609" cy="1928209"/>
            </a:xfrm>
            <a:custGeom>
              <a:avLst/>
              <a:gdLst>
                <a:gd name="connsiteX0" fmla="*/ 0 w 2970609"/>
                <a:gd name="connsiteY0" fmla="*/ 0 h 1928209"/>
                <a:gd name="connsiteX1" fmla="*/ 2970609 w 2970609"/>
                <a:gd name="connsiteY1" fmla="*/ 0 h 1928209"/>
                <a:gd name="connsiteX2" fmla="*/ 2970609 w 2970609"/>
                <a:gd name="connsiteY2" fmla="*/ 1928209 h 1928209"/>
                <a:gd name="connsiteX3" fmla="*/ 0 w 2970609"/>
                <a:gd name="connsiteY3" fmla="*/ 1928209 h 1928209"/>
                <a:gd name="connsiteX4" fmla="*/ 0 w 2970609"/>
                <a:gd name="connsiteY4" fmla="*/ 0 h 192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609" h="1928209">
                  <a:moveTo>
                    <a:pt x="0" y="0"/>
                  </a:moveTo>
                  <a:lnTo>
                    <a:pt x="2970609" y="0"/>
                  </a:lnTo>
                  <a:lnTo>
                    <a:pt x="2970609" y="1928209"/>
                  </a:lnTo>
                  <a:lnTo>
                    <a:pt x="0" y="1928209"/>
                  </a:lnTo>
                  <a:lnTo>
                    <a:pt x="0" y="0"/>
                  </a:lnTo>
                  <a:close/>
                </a:path>
              </a:pathLst>
            </a:custGeom>
            <a:solidFill>
              <a:schemeClr val="accent6">
                <a:lumMod val="75000"/>
              </a:schemeClr>
            </a:solidFill>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52398" tIns="34011" rIns="52398" bIns="34011" numCol="1" spcCol="1270" anchor="b" anchorCtr="1">
              <a:noAutofit/>
            </a:bodyPr>
            <a:lstStyle/>
            <a:p>
              <a:pPr marL="0" lvl="0" indent="0" defTabSz="800100">
                <a:lnSpc>
                  <a:spcPct val="90000"/>
                </a:lnSpc>
                <a:spcBef>
                  <a:spcPct val="0"/>
                </a:spcBef>
                <a:spcAft>
                  <a:spcPct val="35000"/>
                </a:spcAft>
                <a:buNone/>
              </a:pPr>
              <a:r>
                <a:rPr lang="en-US" sz="1800" b="1" kern="1200" dirty="0">
                  <a:solidFill>
                    <a:schemeClr val="accent6">
                      <a:lumMod val="20000"/>
                      <a:lumOff val="80000"/>
                    </a:schemeClr>
                  </a:solidFill>
                </a:rPr>
                <a:t>Yang </a:t>
              </a:r>
              <a:r>
                <a:rPr lang="en-US" sz="1800" b="1" kern="1200" dirty="0" err="1">
                  <a:solidFill>
                    <a:schemeClr val="accent6">
                      <a:lumMod val="20000"/>
                      <a:lumOff val="80000"/>
                    </a:schemeClr>
                  </a:solidFill>
                </a:rPr>
                <a:t>dikedepankan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adalah</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moralitas</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kepekaan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sensitivitas</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keseimbangan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jiwa</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kekayaan</a:t>
              </a:r>
              <a:r>
                <a:rPr lang="en-US" sz="1800" b="1" kern="1200" dirty="0">
                  <a:solidFill>
                    <a:schemeClr val="accent6">
                      <a:lumMod val="20000"/>
                      <a:lumOff val="80000"/>
                    </a:schemeClr>
                  </a:solidFill>
                </a:rPr>
                <a:t> </a:t>
              </a:r>
              <a:r>
                <a:rPr lang="en-US" sz="1800" b="1" kern="1200" dirty="0" err="1">
                  <a:solidFill>
                    <a:schemeClr val="accent6">
                      <a:lumMod val="20000"/>
                      <a:lumOff val="80000"/>
                    </a:schemeClr>
                  </a:solidFill>
                </a:rPr>
                <a:t>batin</a:t>
              </a:r>
              <a:r>
                <a:rPr lang="en-US" sz="1800" b="1" kern="1200" dirty="0">
                  <a:solidFill>
                    <a:schemeClr val="accent6">
                      <a:lumMod val="20000"/>
                      <a:lumOff val="80000"/>
                    </a:schemeClr>
                  </a:solidFill>
                </a:rPr>
                <a:t>, dan </a:t>
              </a:r>
              <a:r>
                <a:rPr lang="en-US" sz="1800" b="1" kern="1200" dirty="0" err="1">
                  <a:solidFill>
                    <a:schemeClr val="accent6">
                      <a:lumMod val="20000"/>
                      <a:lumOff val="80000"/>
                    </a:schemeClr>
                  </a:solidFill>
                </a:rPr>
                <a:t>etika</a:t>
              </a:r>
              <a:r>
                <a:rPr lang="en-US" sz="1800" b="1" kern="1200" dirty="0">
                  <a:solidFill>
                    <a:schemeClr val="accent6">
                      <a:lumMod val="20000"/>
                      <a:lumOff val="80000"/>
                    </a:schemeClr>
                  </a:solidFill>
                </a:rPr>
                <a:t>.</a:t>
              </a:r>
              <a:endParaRPr lang="en-US" sz="1800" b="1" i="0" u="none" kern="1200" dirty="0">
                <a:solidFill>
                  <a:schemeClr val="accent6">
                    <a:lumMod val="20000"/>
                    <a:lumOff val="80000"/>
                  </a:schemeClr>
                </a:solidFill>
              </a:endParaRPr>
            </a:p>
          </p:txBody>
        </p:sp>
        <p:sp>
          <p:nvSpPr>
            <p:cNvPr id="25" name="Oval 24">
              <a:extLst>
                <a:ext uri="{FF2B5EF4-FFF2-40B4-BE49-F238E27FC236}">
                  <a16:creationId xmlns:a16="http://schemas.microsoft.com/office/drawing/2014/main" id="{6EF5C180-2243-FC10-0EAE-8F1498620676}"/>
                </a:ext>
              </a:extLst>
            </p:cNvPr>
            <p:cNvSpPr/>
            <p:nvPr/>
          </p:nvSpPr>
          <p:spPr>
            <a:xfrm>
              <a:off x="4995922" y="2951036"/>
              <a:ext cx="110183" cy="110183"/>
            </a:xfrm>
            <a:prstGeom prst="ellipse">
              <a:avLst/>
            </a:prstGeom>
            <a:ln>
              <a:noFill/>
            </a:ln>
          </p:spPr>
          <p:style>
            <a:lnRef idx="2">
              <a:scrgbClr r="0" g="0" b="0"/>
            </a:lnRef>
            <a:fillRef idx="1">
              <a:schemeClr val="accent5">
                <a:hueOff val="-5019982"/>
                <a:satOff val="18057"/>
                <a:lumOff val="784"/>
                <a:alphaOff val="0"/>
              </a:schemeClr>
            </a:fillRef>
            <a:effectRef idx="0">
              <a:schemeClr val="accent5">
                <a:hueOff val="-5019982"/>
                <a:satOff val="18057"/>
                <a:lumOff val="784"/>
                <a:alphaOff val="0"/>
              </a:schemeClr>
            </a:effectRef>
            <a:fontRef idx="minor">
              <a:schemeClr val="lt1"/>
            </a:fontRef>
          </p:style>
        </p:sp>
        <p:sp>
          <p:nvSpPr>
            <p:cNvPr id="26" name="Freeform: Shape 25">
              <a:extLst>
                <a:ext uri="{FF2B5EF4-FFF2-40B4-BE49-F238E27FC236}">
                  <a16:creationId xmlns:a16="http://schemas.microsoft.com/office/drawing/2014/main" id="{EE920DFF-F6B7-7AD1-3F1F-D33FBC372C39}"/>
                </a:ext>
              </a:extLst>
            </p:cNvPr>
            <p:cNvSpPr/>
            <p:nvPr/>
          </p:nvSpPr>
          <p:spPr>
            <a:xfrm>
              <a:off x="5942196" y="3501953"/>
              <a:ext cx="1782365" cy="550917"/>
            </a:xfrm>
            <a:custGeom>
              <a:avLst/>
              <a:gdLst>
                <a:gd name="connsiteX0" fmla="*/ 0 w 1782365"/>
                <a:gd name="connsiteY0" fmla="*/ 0 h 550917"/>
                <a:gd name="connsiteX1" fmla="*/ 1782365 w 1782365"/>
                <a:gd name="connsiteY1" fmla="*/ 0 h 550917"/>
                <a:gd name="connsiteX2" fmla="*/ 1782365 w 1782365"/>
                <a:gd name="connsiteY2" fmla="*/ 550917 h 550917"/>
                <a:gd name="connsiteX3" fmla="*/ 0 w 1782365"/>
                <a:gd name="connsiteY3" fmla="*/ 550917 h 550917"/>
                <a:gd name="connsiteX4" fmla="*/ 0 w 1782365"/>
                <a:gd name="connsiteY4" fmla="*/ 0 h 55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65" h="550917">
                  <a:moveTo>
                    <a:pt x="0" y="0"/>
                  </a:moveTo>
                  <a:lnTo>
                    <a:pt x="1782365" y="0"/>
                  </a:lnTo>
                  <a:lnTo>
                    <a:pt x="1782365" y="550917"/>
                  </a:lnTo>
                  <a:lnTo>
                    <a:pt x="0" y="550917"/>
                  </a:lnTo>
                  <a:lnTo>
                    <a:pt x="0" y="0"/>
                  </a:lnTo>
                  <a:close/>
                </a:path>
              </a:pathLst>
            </a:custGeom>
          </p:spPr>
          <p:style>
            <a:lnRef idx="2">
              <a:schemeClr val="accent5">
                <a:hueOff val="-7529973"/>
                <a:satOff val="27086"/>
                <a:lumOff val="1177"/>
                <a:alphaOff val="0"/>
              </a:schemeClr>
            </a:lnRef>
            <a:fillRef idx="1">
              <a:schemeClr val="accent5">
                <a:hueOff val="-7529973"/>
                <a:satOff val="27086"/>
                <a:lumOff val="1177"/>
                <a:alphaOff val="0"/>
              </a:schemeClr>
            </a:fillRef>
            <a:effectRef idx="0">
              <a:schemeClr val="accent5">
                <a:hueOff val="-7529973"/>
                <a:satOff val="27086"/>
                <a:lumOff val="1177"/>
                <a:alphaOff val="0"/>
              </a:schemeClr>
            </a:effectRef>
            <a:fontRef idx="minor">
              <a:schemeClr val="lt1"/>
            </a:fontRef>
          </p:style>
          <p:txBody>
            <a:bodyPr spcFirstLastPara="0" vert="horz" wrap="square" lIns="31439" tIns="0" rIns="31439" bIns="0" numCol="1" spcCol="1270" anchor="ctr" anchorCtr="1">
              <a:noAutofit/>
            </a:bodyPr>
            <a:lstStyle/>
            <a:p>
              <a:pPr marL="0" lvl="0" indent="0" algn="ctr" defTabSz="711200">
                <a:lnSpc>
                  <a:spcPct val="90000"/>
                </a:lnSpc>
                <a:spcBef>
                  <a:spcPct val="0"/>
                </a:spcBef>
                <a:spcAft>
                  <a:spcPct val="35000"/>
                </a:spcAft>
                <a:buNone/>
              </a:pPr>
              <a:endParaRPr lang="en-US" sz="1600" b="0" i="0" u="none" kern="1200" dirty="0">
                <a:solidFill>
                  <a:schemeClr val="tx2"/>
                </a:solidFill>
              </a:endParaRPr>
            </a:p>
          </p:txBody>
        </p:sp>
        <p:sp>
          <p:nvSpPr>
            <p:cNvPr id="27" name="Freeform: Shape 26">
              <a:extLst>
                <a:ext uri="{FF2B5EF4-FFF2-40B4-BE49-F238E27FC236}">
                  <a16:creationId xmlns:a16="http://schemas.microsoft.com/office/drawing/2014/main" id="{6D2FBF42-2773-CB31-965D-3511CE832D03}"/>
                </a:ext>
              </a:extLst>
            </p:cNvPr>
            <p:cNvSpPr/>
            <p:nvPr/>
          </p:nvSpPr>
          <p:spPr>
            <a:xfrm>
              <a:off x="5705528" y="4571605"/>
              <a:ext cx="2176209" cy="1928209"/>
            </a:xfrm>
            <a:custGeom>
              <a:avLst/>
              <a:gdLst>
                <a:gd name="connsiteX0" fmla="*/ 0 w 2176209"/>
                <a:gd name="connsiteY0" fmla="*/ 0 h 1928209"/>
                <a:gd name="connsiteX1" fmla="*/ 2176209 w 2176209"/>
                <a:gd name="connsiteY1" fmla="*/ 0 h 1928209"/>
                <a:gd name="connsiteX2" fmla="*/ 2176209 w 2176209"/>
                <a:gd name="connsiteY2" fmla="*/ 1928209 h 1928209"/>
                <a:gd name="connsiteX3" fmla="*/ 0 w 2176209"/>
                <a:gd name="connsiteY3" fmla="*/ 1928209 h 1928209"/>
                <a:gd name="connsiteX4" fmla="*/ 0 w 2176209"/>
                <a:gd name="connsiteY4" fmla="*/ 0 h 192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209" h="1928209">
                  <a:moveTo>
                    <a:pt x="0" y="0"/>
                  </a:moveTo>
                  <a:lnTo>
                    <a:pt x="2176209" y="0"/>
                  </a:lnTo>
                  <a:lnTo>
                    <a:pt x="2176209" y="1928209"/>
                  </a:lnTo>
                  <a:lnTo>
                    <a:pt x="0" y="1928209"/>
                  </a:lnTo>
                  <a:lnTo>
                    <a:pt x="0" y="0"/>
                  </a:lnTo>
                  <a:close/>
                </a:path>
              </a:pathLst>
            </a:custGeom>
            <a:solidFill>
              <a:schemeClr val="accent6">
                <a:lumMod val="75000"/>
              </a:schemeClr>
            </a:solidFill>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52398" tIns="34011" rIns="52398" bIns="34011" numCol="1" spcCol="1270" anchor="t" anchorCtr="1">
              <a:noAutofit/>
            </a:bodyPr>
            <a:lstStyle/>
            <a:p>
              <a:pPr marL="0" lvl="0" indent="0" defTabSz="889000">
                <a:lnSpc>
                  <a:spcPct val="90000"/>
                </a:lnSpc>
                <a:spcBef>
                  <a:spcPct val="0"/>
                </a:spcBef>
                <a:spcAft>
                  <a:spcPct val="35000"/>
                </a:spcAft>
                <a:buNone/>
              </a:pPr>
              <a:r>
                <a:rPr lang="en-US" sz="2000" b="1" kern="1200" dirty="0" err="1">
                  <a:solidFill>
                    <a:schemeClr val="accent6">
                      <a:lumMod val="20000"/>
                      <a:lumOff val="80000"/>
                    </a:schemeClr>
                  </a:solidFill>
                </a:rPr>
                <a:t>Terbentuk</a:t>
              </a:r>
              <a:r>
                <a:rPr lang="en-US" sz="2000" b="1" kern="1200" dirty="0">
                  <a:solidFill>
                    <a:schemeClr val="accent6">
                      <a:lumMod val="20000"/>
                      <a:lumOff val="80000"/>
                    </a:schemeClr>
                  </a:solidFill>
                </a:rPr>
                <a:t> </a:t>
              </a:r>
              <a:r>
                <a:rPr lang="en-US" sz="2000" b="1" kern="1200" dirty="0" err="1">
                  <a:solidFill>
                    <a:schemeClr val="accent6">
                      <a:lumMod val="20000"/>
                      <a:lumOff val="80000"/>
                    </a:schemeClr>
                  </a:solidFill>
                </a:rPr>
                <a:t>karakter</a:t>
              </a:r>
              <a:r>
                <a:rPr lang="en-US" sz="2000" b="1" kern="1200" dirty="0">
                  <a:solidFill>
                    <a:schemeClr val="accent6">
                      <a:lumMod val="20000"/>
                      <a:lumOff val="80000"/>
                    </a:schemeClr>
                  </a:solidFill>
                </a:rPr>
                <a:t>, </a:t>
              </a:r>
              <a:r>
                <a:rPr lang="en-US" sz="2000" b="1" kern="1200" dirty="0" err="1">
                  <a:solidFill>
                    <a:schemeClr val="accent6">
                      <a:lumMod val="20000"/>
                      <a:lumOff val="80000"/>
                    </a:schemeClr>
                  </a:solidFill>
                </a:rPr>
                <a:t>integritas</a:t>
              </a:r>
              <a:r>
                <a:rPr lang="en-US" sz="2000" b="1" kern="1200" dirty="0">
                  <a:solidFill>
                    <a:schemeClr val="accent6">
                      <a:lumMod val="20000"/>
                      <a:lumOff val="80000"/>
                    </a:schemeClr>
                  </a:solidFill>
                </a:rPr>
                <a:t> dan </a:t>
              </a:r>
              <a:r>
                <a:rPr lang="en-US" sz="2000" b="1" kern="1200" dirty="0" err="1">
                  <a:solidFill>
                    <a:schemeClr val="accent6">
                      <a:lumMod val="20000"/>
                      <a:lumOff val="80000"/>
                    </a:schemeClr>
                  </a:solidFill>
                </a:rPr>
                <a:t>keteladanan</a:t>
              </a:r>
              <a:r>
                <a:rPr lang="en-US" sz="2000" b="1" kern="1200" dirty="0">
                  <a:solidFill>
                    <a:schemeClr val="accent6">
                      <a:lumMod val="20000"/>
                      <a:lumOff val="80000"/>
                    </a:schemeClr>
                  </a:solidFill>
                </a:rPr>
                <a:t> yang </a:t>
              </a:r>
              <a:r>
                <a:rPr lang="en-US" sz="2000" b="1" kern="1200" dirty="0" err="1">
                  <a:solidFill>
                    <a:schemeClr val="accent6">
                      <a:lumMod val="20000"/>
                      <a:lumOff val="80000"/>
                    </a:schemeClr>
                  </a:solidFill>
                </a:rPr>
                <a:t>luar</a:t>
              </a:r>
              <a:r>
                <a:rPr lang="en-US" sz="2000" b="1" kern="1200" dirty="0">
                  <a:solidFill>
                    <a:schemeClr val="accent6">
                      <a:lumMod val="20000"/>
                      <a:lumOff val="80000"/>
                    </a:schemeClr>
                  </a:solidFill>
                </a:rPr>
                <a:t> </a:t>
              </a:r>
              <a:r>
                <a:rPr lang="en-US" sz="2000" b="1" kern="1200" dirty="0" err="1">
                  <a:solidFill>
                    <a:schemeClr val="accent6">
                      <a:lumMod val="20000"/>
                      <a:lumOff val="80000"/>
                    </a:schemeClr>
                  </a:solidFill>
                </a:rPr>
                <a:t>biasa</a:t>
              </a:r>
              <a:endParaRPr lang="en-US" sz="2000" b="1" i="0" u="none" kern="1200" dirty="0">
                <a:solidFill>
                  <a:schemeClr val="accent6">
                    <a:lumMod val="20000"/>
                    <a:lumOff val="80000"/>
                  </a:schemeClr>
                </a:solidFill>
              </a:endParaRPr>
            </a:p>
          </p:txBody>
        </p:sp>
        <p:sp>
          <p:nvSpPr>
            <p:cNvPr id="29" name="Oval 28">
              <a:extLst>
                <a:ext uri="{FF2B5EF4-FFF2-40B4-BE49-F238E27FC236}">
                  <a16:creationId xmlns:a16="http://schemas.microsoft.com/office/drawing/2014/main" id="{CF03D63A-7B7E-1A9B-6139-4CE3F2422B36}"/>
                </a:ext>
              </a:extLst>
            </p:cNvPr>
            <p:cNvSpPr/>
            <p:nvPr/>
          </p:nvSpPr>
          <p:spPr>
            <a:xfrm>
              <a:off x="6778287" y="4493604"/>
              <a:ext cx="110183" cy="110183"/>
            </a:xfrm>
            <a:prstGeom prst="ellipse">
              <a:avLst/>
            </a:prstGeom>
            <a:ln>
              <a:noFill/>
            </a:ln>
          </p:spPr>
          <p:style>
            <a:lnRef idx="2">
              <a:scrgbClr r="0" g="0" b="0"/>
            </a:lnRef>
            <a:fillRef idx="1">
              <a:schemeClr val="accent5">
                <a:hueOff val="-7529973"/>
                <a:satOff val="27086"/>
                <a:lumOff val="1177"/>
                <a:alphaOff val="0"/>
              </a:schemeClr>
            </a:fillRef>
            <a:effectRef idx="0">
              <a:schemeClr val="accent5">
                <a:hueOff val="-7529973"/>
                <a:satOff val="27086"/>
                <a:lumOff val="1177"/>
                <a:alphaOff val="0"/>
              </a:schemeClr>
            </a:effectRef>
            <a:fontRef idx="minor">
              <a:schemeClr val="lt1"/>
            </a:fontRef>
          </p:style>
        </p:sp>
        <p:sp>
          <p:nvSpPr>
            <p:cNvPr id="30" name="Freeform: Shape 29">
              <a:extLst>
                <a:ext uri="{FF2B5EF4-FFF2-40B4-BE49-F238E27FC236}">
                  <a16:creationId xmlns:a16="http://schemas.microsoft.com/office/drawing/2014/main" id="{80342518-7A20-584A-2EFF-96B079B40A77}"/>
                </a:ext>
              </a:extLst>
            </p:cNvPr>
            <p:cNvSpPr/>
            <p:nvPr/>
          </p:nvSpPr>
          <p:spPr>
            <a:xfrm>
              <a:off x="7670191" y="3501952"/>
              <a:ext cx="4521809" cy="550918"/>
            </a:xfrm>
            <a:custGeom>
              <a:avLst/>
              <a:gdLst>
                <a:gd name="connsiteX0" fmla="*/ 91821 w 550917"/>
                <a:gd name="connsiteY0" fmla="*/ 0 h 4521808"/>
                <a:gd name="connsiteX1" fmla="*/ 459096 w 550917"/>
                <a:gd name="connsiteY1" fmla="*/ 0 h 4521808"/>
                <a:gd name="connsiteX2" fmla="*/ 550917 w 550917"/>
                <a:gd name="connsiteY2" fmla="*/ 91821 h 4521808"/>
                <a:gd name="connsiteX3" fmla="*/ 550917 w 550917"/>
                <a:gd name="connsiteY3" fmla="*/ 4521808 h 4521808"/>
                <a:gd name="connsiteX4" fmla="*/ 550917 w 550917"/>
                <a:gd name="connsiteY4" fmla="*/ 4521808 h 4521808"/>
                <a:gd name="connsiteX5" fmla="*/ 0 w 550917"/>
                <a:gd name="connsiteY5" fmla="*/ 4521808 h 4521808"/>
                <a:gd name="connsiteX6" fmla="*/ 0 w 550917"/>
                <a:gd name="connsiteY6" fmla="*/ 4521808 h 4521808"/>
                <a:gd name="connsiteX7" fmla="*/ 0 w 550917"/>
                <a:gd name="connsiteY7" fmla="*/ 91821 h 4521808"/>
                <a:gd name="connsiteX8" fmla="*/ 91821 w 550917"/>
                <a:gd name="connsiteY8" fmla="*/ 0 h 45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917" h="4521808">
                  <a:moveTo>
                    <a:pt x="550917" y="753650"/>
                  </a:moveTo>
                  <a:lnTo>
                    <a:pt x="550917" y="3768158"/>
                  </a:lnTo>
                  <a:cubicBezTo>
                    <a:pt x="550917" y="4184382"/>
                    <a:pt x="545908" y="4521804"/>
                    <a:pt x="539730" y="4521804"/>
                  </a:cubicBezTo>
                  <a:lnTo>
                    <a:pt x="0" y="4521804"/>
                  </a:lnTo>
                  <a:lnTo>
                    <a:pt x="0" y="4521804"/>
                  </a:lnTo>
                  <a:lnTo>
                    <a:pt x="0" y="4"/>
                  </a:lnTo>
                  <a:lnTo>
                    <a:pt x="0" y="4"/>
                  </a:lnTo>
                  <a:lnTo>
                    <a:pt x="539730" y="4"/>
                  </a:lnTo>
                  <a:cubicBezTo>
                    <a:pt x="545908" y="4"/>
                    <a:pt x="550917" y="337426"/>
                    <a:pt x="550917" y="753650"/>
                  </a:cubicBezTo>
                  <a:close/>
                </a:path>
              </a:pathLst>
            </a:custGeom>
          </p:spPr>
          <p:style>
            <a:lnRef idx="2">
              <a:schemeClr val="accent5">
                <a:hueOff val="-10039964"/>
                <a:satOff val="36115"/>
                <a:lumOff val="1569"/>
                <a:alphaOff val="0"/>
              </a:schemeClr>
            </a:lnRef>
            <a:fillRef idx="1">
              <a:schemeClr val="accent5">
                <a:hueOff val="-10039964"/>
                <a:satOff val="36115"/>
                <a:lumOff val="1569"/>
                <a:alphaOff val="0"/>
              </a:schemeClr>
            </a:fillRef>
            <a:effectRef idx="0">
              <a:schemeClr val="accent5">
                <a:hueOff val="-10039964"/>
                <a:satOff val="36115"/>
                <a:lumOff val="1569"/>
                <a:alphaOff val="0"/>
              </a:schemeClr>
            </a:effectRef>
            <a:fontRef idx="minor">
              <a:schemeClr val="lt1"/>
            </a:fontRef>
          </p:style>
          <p:txBody>
            <a:bodyPr spcFirstLastPara="0" vert="horz" wrap="square" lIns="31440" tIns="26894" rIns="58333" bIns="26895" numCol="1" spcCol="1270" anchor="ctr" anchorCtr="1">
              <a:noAutofit/>
            </a:bodyPr>
            <a:lstStyle/>
            <a:p>
              <a:pPr marL="0" lvl="0" indent="0" algn="ctr" defTabSz="711200">
                <a:lnSpc>
                  <a:spcPct val="90000"/>
                </a:lnSpc>
                <a:spcBef>
                  <a:spcPct val="0"/>
                </a:spcBef>
                <a:spcAft>
                  <a:spcPct val="35000"/>
                </a:spcAft>
                <a:buNone/>
              </a:pPr>
              <a:endParaRPr lang="en-US" sz="1600" b="0" i="0" u="none" kern="1200" dirty="0">
                <a:solidFill>
                  <a:schemeClr val="tx2"/>
                </a:solidFill>
              </a:endParaRPr>
            </a:p>
          </p:txBody>
        </p:sp>
        <p:sp>
          <p:nvSpPr>
            <p:cNvPr id="31" name="Freeform: Shape 30">
              <a:extLst>
                <a:ext uri="{FF2B5EF4-FFF2-40B4-BE49-F238E27FC236}">
                  <a16:creationId xmlns:a16="http://schemas.microsoft.com/office/drawing/2014/main" id="{90574476-C6C8-17F9-A0EB-E56E49107F65}"/>
                </a:ext>
              </a:extLst>
            </p:cNvPr>
            <p:cNvSpPr/>
            <p:nvPr/>
          </p:nvSpPr>
          <p:spPr>
            <a:xfrm>
              <a:off x="6964323" y="1022827"/>
              <a:ext cx="5060581" cy="2260700"/>
            </a:xfrm>
            <a:custGeom>
              <a:avLst/>
              <a:gdLst>
                <a:gd name="connsiteX0" fmla="*/ 0 w 5060581"/>
                <a:gd name="connsiteY0" fmla="*/ 0 h 2395298"/>
                <a:gd name="connsiteX1" fmla="*/ 5060581 w 5060581"/>
                <a:gd name="connsiteY1" fmla="*/ 0 h 2395298"/>
                <a:gd name="connsiteX2" fmla="*/ 5060581 w 5060581"/>
                <a:gd name="connsiteY2" fmla="*/ 2395298 h 2395298"/>
                <a:gd name="connsiteX3" fmla="*/ 0 w 5060581"/>
                <a:gd name="connsiteY3" fmla="*/ 2395298 h 2395298"/>
                <a:gd name="connsiteX4" fmla="*/ 0 w 5060581"/>
                <a:gd name="connsiteY4" fmla="*/ 0 h 239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581" h="2395298">
                  <a:moveTo>
                    <a:pt x="0" y="0"/>
                  </a:moveTo>
                  <a:lnTo>
                    <a:pt x="5060581" y="0"/>
                  </a:lnTo>
                  <a:lnTo>
                    <a:pt x="5060581" y="2395298"/>
                  </a:lnTo>
                  <a:lnTo>
                    <a:pt x="0" y="2395298"/>
                  </a:lnTo>
                  <a:lnTo>
                    <a:pt x="0" y="0"/>
                  </a:lnTo>
                  <a:close/>
                </a:path>
              </a:pathLst>
            </a:custGeom>
            <a:solidFill>
              <a:schemeClr val="accent6">
                <a:lumMod val="75000"/>
              </a:schemeClr>
            </a:solidFill>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52398" tIns="34011" rIns="52398" bIns="34011" numCol="1" spcCol="1270" anchor="b" anchorCtr="1">
              <a:noAutofit/>
            </a:bodyPr>
            <a:lstStyle/>
            <a:p>
              <a:pPr marL="0" lvl="0" indent="0" defTabSz="711200">
                <a:lnSpc>
                  <a:spcPct val="90000"/>
                </a:lnSpc>
                <a:spcBef>
                  <a:spcPct val="0"/>
                </a:spcBef>
                <a:spcAft>
                  <a:spcPct val="35000"/>
                </a:spcAft>
                <a:buNone/>
              </a:pPr>
              <a:r>
                <a:rPr lang="en-US" sz="1600" b="1" kern="1200" dirty="0" err="1">
                  <a:solidFill>
                    <a:schemeClr val="accent6">
                      <a:lumMod val="20000"/>
                      <a:lumOff val="80000"/>
                    </a:schemeClr>
                  </a:solidFill>
                </a:rPr>
                <a:t>Dapat</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dibangun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organisasi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atas</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dasar</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esensi</a:t>
              </a:r>
              <a:r>
                <a:rPr lang="en-US" sz="1600" b="1" kern="1200" dirty="0">
                  <a:solidFill>
                    <a:schemeClr val="accent6">
                      <a:lumMod val="20000"/>
                      <a:lumOff val="80000"/>
                    </a:schemeClr>
                  </a:solidFill>
                </a:rPr>
                <a:t> spiritual dan </a:t>
              </a:r>
              <a:r>
                <a:rPr lang="en-US" sz="1600" b="1" kern="1200" dirty="0" err="1">
                  <a:solidFill>
                    <a:schemeClr val="accent6">
                      <a:lumMod val="20000"/>
                      <a:lumOff val="80000"/>
                    </a:schemeClr>
                  </a:solidFill>
                </a:rPr>
                <a:t>etika</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religius</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pemimpin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mampu</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menghidupkan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sisi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spritualnya</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tidak</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sekedar</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akan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memimpin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berdasarkan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dimensi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keduniawian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tetapi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dikuatkan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dengan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dimensi</a:t>
              </a:r>
              <a:r>
                <a:rPr lang="en-US" sz="1600" b="1" kern="1200" dirty="0">
                  <a:solidFill>
                    <a:schemeClr val="accent6">
                      <a:lumMod val="20000"/>
                      <a:lumOff val="80000"/>
                    </a:schemeClr>
                  </a:solidFill>
                </a:rPr>
                <a:t> spiritual, yang </a:t>
              </a:r>
              <a:r>
                <a:rPr lang="en-US" sz="1600" b="1" kern="1200" dirty="0" err="1">
                  <a:solidFill>
                    <a:schemeClr val="accent6">
                      <a:lumMod val="20000"/>
                      <a:lumOff val="80000"/>
                    </a:schemeClr>
                  </a:solidFill>
                </a:rPr>
                <a:t>akan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mengilhami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membangkitkan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mempengaruhi</a:t>
              </a:r>
              <a:r>
                <a:rPr lang="en-US" sz="1600" b="1" kern="1200" dirty="0">
                  <a:solidFill>
                    <a:schemeClr val="accent6">
                      <a:lumMod val="20000"/>
                      <a:lumOff val="80000"/>
                    </a:schemeClr>
                  </a:solidFill>
                </a:rPr>
                <a:t> dan </a:t>
              </a:r>
              <a:r>
                <a:rPr lang="en-US" sz="1600" b="1" kern="1200" dirty="0" err="1">
                  <a:solidFill>
                    <a:schemeClr val="accent6">
                      <a:lumMod val="20000"/>
                      <a:lumOff val="80000"/>
                    </a:schemeClr>
                  </a:solidFill>
                </a:rPr>
                <a:t>menggerakkan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melalui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keteladanan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pelayanan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kasih</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sayang</a:t>
              </a:r>
              <a:r>
                <a:rPr lang="en-US" sz="1600" b="1" kern="1200" dirty="0">
                  <a:solidFill>
                    <a:schemeClr val="accent6">
                      <a:lumMod val="20000"/>
                      <a:lumOff val="80000"/>
                    </a:schemeClr>
                  </a:solidFill>
                </a:rPr>
                <a:t> dan </a:t>
              </a:r>
              <a:r>
                <a:rPr lang="en-US" sz="1600" b="1" kern="1200" dirty="0" err="1">
                  <a:solidFill>
                    <a:schemeClr val="accent6">
                      <a:lumMod val="20000"/>
                      <a:lumOff val="80000"/>
                    </a:schemeClr>
                  </a:solidFill>
                </a:rPr>
                <a:t>implementasi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nilai</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serta</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sifat-sifat</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ketuhanan</a:t>
              </a:r>
              <a:r>
                <a:rPr lang="en-US" sz="1600" b="1" kern="1200" dirty="0">
                  <a:solidFill>
                    <a:schemeClr val="accent6">
                      <a:lumMod val="20000"/>
                      <a:lumOff val="80000"/>
                    </a:schemeClr>
                  </a:solidFill>
                </a:rPr>
                <a:t> </a:t>
              </a:r>
              <a:r>
                <a:rPr lang="en-US" sz="1600" b="1" kern="1200" dirty="0" err="1">
                  <a:solidFill>
                    <a:schemeClr val="accent6">
                      <a:lumMod val="20000"/>
                      <a:lumOff val="80000"/>
                    </a:schemeClr>
                  </a:solidFill>
                </a:rPr>
                <a:t>lainnya</a:t>
              </a:r>
              <a:endParaRPr lang="en-US" sz="1600" b="1" kern="1200" dirty="0">
                <a:solidFill>
                  <a:schemeClr val="accent6">
                    <a:lumMod val="20000"/>
                    <a:lumOff val="80000"/>
                  </a:schemeClr>
                </a:solidFill>
              </a:endParaRPr>
            </a:p>
          </p:txBody>
        </p:sp>
        <p:sp>
          <p:nvSpPr>
            <p:cNvPr id="33" name="Oval 32">
              <a:extLst>
                <a:ext uri="{FF2B5EF4-FFF2-40B4-BE49-F238E27FC236}">
                  <a16:creationId xmlns:a16="http://schemas.microsoft.com/office/drawing/2014/main" id="{BABC718E-CE5C-30CC-9C17-E421FFEE9AA8}"/>
                </a:ext>
              </a:extLst>
            </p:cNvPr>
            <p:cNvSpPr/>
            <p:nvPr/>
          </p:nvSpPr>
          <p:spPr>
            <a:xfrm>
              <a:off x="9605639" y="3067808"/>
              <a:ext cx="110183" cy="110183"/>
            </a:xfrm>
            <a:prstGeom prst="ellipse">
              <a:avLst/>
            </a:prstGeom>
            <a:ln>
              <a:noFill/>
            </a:ln>
          </p:spPr>
          <p:style>
            <a:lnRef idx="2">
              <a:scrgbClr r="0" g="0" b="0"/>
            </a:lnRef>
            <a:fillRef idx="1">
              <a:schemeClr val="accent5">
                <a:hueOff val="-10039964"/>
                <a:satOff val="36115"/>
                <a:lumOff val="1569"/>
                <a:alphaOff val="0"/>
              </a:schemeClr>
            </a:fillRef>
            <a:effectRef idx="0">
              <a:schemeClr val="accent5">
                <a:hueOff val="-10039964"/>
                <a:satOff val="36115"/>
                <a:lumOff val="1569"/>
                <a:alphaOff val="0"/>
              </a:schemeClr>
            </a:effectRef>
            <a:fontRef idx="minor">
              <a:schemeClr val="lt1"/>
            </a:fontRef>
          </p:style>
        </p:sp>
      </p:grpSp>
      <p:grpSp>
        <p:nvGrpSpPr>
          <p:cNvPr id="10" name="Group 9">
            <a:extLst>
              <a:ext uri="{FF2B5EF4-FFF2-40B4-BE49-F238E27FC236}">
                <a16:creationId xmlns:a16="http://schemas.microsoft.com/office/drawing/2014/main" id="{9E310BA6-4706-13B8-0095-3C4A87D55249}"/>
              </a:ext>
            </a:extLst>
          </p:cNvPr>
          <p:cNvGrpSpPr/>
          <p:nvPr/>
        </p:nvGrpSpPr>
        <p:grpSpPr>
          <a:xfrm>
            <a:off x="1453427" y="3040915"/>
            <a:ext cx="8207303" cy="1452689"/>
            <a:chOff x="1425013" y="3076525"/>
            <a:chExt cx="8207303" cy="1452689"/>
          </a:xfrm>
        </p:grpSpPr>
        <p:cxnSp>
          <p:nvCxnSpPr>
            <p:cNvPr id="4" name="Straight Connector 3">
              <a:extLst>
                <a:ext uri="{FF2B5EF4-FFF2-40B4-BE49-F238E27FC236}">
                  <a16:creationId xmlns:a16="http://schemas.microsoft.com/office/drawing/2014/main" id="{2791E962-8063-0CCE-FBDF-61DF8C70FA66}"/>
                </a:ext>
              </a:extLst>
            </p:cNvPr>
            <p:cNvCxnSpPr>
              <a:cxnSpLocks/>
            </p:cNvCxnSpPr>
            <p:nvPr/>
          </p:nvCxnSpPr>
          <p:spPr>
            <a:xfrm>
              <a:off x="1425013" y="3076525"/>
              <a:ext cx="0" cy="42949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448FB4-BBA0-1400-2801-E0D071ED15DF}"/>
                </a:ext>
              </a:extLst>
            </p:cNvPr>
            <p:cNvCxnSpPr>
              <a:cxnSpLocks/>
            </p:cNvCxnSpPr>
            <p:nvPr/>
          </p:nvCxnSpPr>
          <p:spPr>
            <a:xfrm>
              <a:off x="5022599" y="3129854"/>
              <a:ext cx="0" cy="42949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04457C-C286-4AC4-77BC-0CC1AA960953}"/>
                </a:ext>
              </a:extLst>
            </p:cNvPr>
            <p:cNvCxnSpPr>
              <a:cxnSpLocks/>
            </p:cNvCxnSpPr>
            <p:nvPr/>
          </p:nvCxnSpPr>
          <p:spPr>
            <a:xfrm>
              <a:off x="3185142" y="4086554"/>
              <a:ext cx="0" cy="42949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11CA99-AC78-38FE-2ADC-05EA89CA2288}"/>
                </a:ext>
              </a:extLst>
            </p:cNvPr>
            <p:cNvCxnSpPr>
              <a:cxnSpLocks/>
            </p:cNvCxnSpPr>
            <p:nvPr/>
          </p:nvCxnSpPr>
          <p:spPr>
            <a:xfrm>
              <a:off x="6790292" y="4099723"/>
              <a:ext cx="0" cy="42949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A8FA0A-1FA2-187E-558A-FADC0E26168E}"/>
                </a:ext>
              </a:extLst>
            </p:cNvPr>
            <p:cNvCxnSpPr>
              <a:cxnSpLocks/>
            </p:cNvCxnSpPr>
            <p:nvPr/>
          </p:nvCxnSpPr>
          <p:spPr>
            <a:xfrm>
              <a:off x="9632316" y="3213601"/>
              <a:ext cx="0" cy="429491"/>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40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cky beach&#10;&#10;">
            <a:extLst>
              <a:ext uri="{FF2B5EF4-FFF2-40B4-BE49-F238E27FC236}">
                <a16:creationId xmlns:a16="http://schemas.microsoft.com/office/drawing/2014/main" id="{B5CFB809-5D1C-84B9-8AC0-46478C6A15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 y="10"/>
            <a:ext cx="12191980" cy="6857990"/>
          </a:xfrm>
          <a:prstGeom prst="rect">
            <a:avLst/>
          </a:prstGeom>
        </p:spPr>
      </p:pic>
      <p:sp>
        <p:nvSpPr>
          <p:cNvPr id="5" name="Title 18">
            <a:extLst>
              <a:ext uri="{FF2B5EF4-FFF2-40B4-BE49-F238E27FC236}">
                <a16:creationId xmlns:a16="http://schemas.microsoft.com/office/drawing/2014/main" id="{571289B0-88EF-C2A3-F002-CEC9D29C4B4F}"/>
              </a:ext>
            </a:extLst>
          </p:cNvPr>
          <p:cNvSpPr txBox="1">
            <a:spLocks/>
          </p:cNvSpPr>
          <p:nvPr/>
        </p:nvSpPr>
        <p:spPr>
          <a:xfrm>
            <a:off x="257370" y="383877"/>
            <a:ext cx="7180897" cy="112357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5200" kern="1200">
                <a:solidFill>
                  <a:schemeClr val="tx1"/>
                </a:solidFill>
                <a:latin typeface="+mj-lt"/>
                <a:ea typeface="+mj-ea"/>
                <a:cs typeface="+mj-cs"/>
              </a:defRPr>
            </a:lvl1pPr>
          </a:lstStyle>
          <a:p>
            <a:pPr>
              <a:lnSpc>
                <a:spcPts val="4000"/>
              </a:lnSpc>
            </a:pPr>
            <a:r>
              <a:rPr lang="pt-BR" sz="4000" b="1" i="1" dirty="0">
                <a:solidFill>
                  <a:srgbClr val="002060"/>
                </a:solidFill>
                <a:latin typeface="Calibri" panose="020F0502020204030204" pitchFamily="34" charset="0"/>
                <a:cs typeface="Calibri" panose="020F0502020204030204" pitchFamily="34" charset="0"/>
              </a:rPr>
              <a:t>Memimpin dengan hati harus dengan </a:t>
            </a:r>
            <a:r>
              <a:rPr lang="pt-BR" sz="4000" b="1" i="1" dirty="0">
                <a:solidFill>
                  <a:srgbClr val="FF0000"/>
                </a:solidFill>
                <a:latin typeface="Calibri" panose="020F0502020204030204" pitchFamily="34" charset="0"/>
                <a:cs typeface="Calibri" panose="020F0502020204030204" pitchFamily="34" charset="0"/>
              </a:rPr>
              <a:t>komitmen dan rasa cinta </a:t>
            </a:r>
            <a:endParaRPr lang="en-US" sz="4000" dirty="0">
              <a:solidFill>
                <a:srgbClr val="FF0000"/>
              </a:solidFill>
            </a:endParaRPr>
          </a:p>
        </p:txBody>
      </p:sp>
      <p:sp>
        <p:nvSpPr>
          <p:cNvPr id="6" name="TextBox 5">
            <a:extLst>
              <a:ext uri="{FF2B5EF4-FFF2-40B4-BE49-F238E27FC236}">
                <a16:creationId xmlns:a16="http://schemas.microsoft.com/office/drawing/2014/main" id="{0B0F2987-5ADB-F028-8F19-F30D7DCC35F2}"/>
              </a:ext>
            </a:extLst>
          </p:cNvPr>
          <p:cNvSpPr txBox="1"/>
          <p:nvPr/>
        </p:nvSpPr>
        <p:spPr>
          <a:xfrm>
            <a:off x="257370" y="1891321"/>
            <a:ext cx="6692070" cy="2160591"/>
          </a:xfrm>
          <a:prstGeom prst="rect">
            <a:avLst/>
          </a:prstGeom>
          <a:noFill/>
        </p:spPr>
        <p:txBody>
          <a:bodyPr wrap="square">
            <a:spAutoFit/>
          </a:bodyPr>
          <a:lstStyle/>
          <a:p>
            <a:pPr marL="342900" indent="-342900">
              <a:lnSpc>
                <a:spcPct val="80000"/>
              </a:lnSpc>
              <a:buFont typeface="Arial" panose="020B0604020202020204" pitchFamily="34" charset="0"/>
              <a:buChar char="•"/>
            </a:pPr>
            <a:r>
              <a:rPr lang="pt-BR" sz="2400" b="1" dirty="0">
                <a:latin typeface="Arial" panose="020B0604020202020204" pitchFamily="34" charset="0"/>
                <a:cs typeface="Arial" panose="020B0604020202020204" pitchFamily="34" charset="0"/>
              </a:rPr>
              <a:t>Dengan memimpin menggunakan hati, akan menumbuhkan </a:t>
            </a:r>
            <a:r>
              <a:rPr lang="pt-BR" sz="2400" b="1" i="1" dirty="0">
                <a:solidFill>
                  <a:srgbClr val="FF0000"/>
                </a:solidFill>
                <a:latin typeface="Arial" panose="020B0604020202020204" pitchFamily="34" charset="0"/>
                <a:cs typeface="Arial" panose="020B0604020202020204" pitchFamily="34" charset="0"/>
              </a:rPr>
              <a:t>komitmen dan rasa cinta </a:t>
            </a:r>
            <a:r>
              <a:rPr lang="pt-BR" sz="2400" b="1" dirty="0">
                <a:latin typeface="Arial" panose="020B0604020202020204" pitchFamily="34" charset="0"/>
                <a:cs typeface="Arial" panose="020B0604020202020204" pitchFamily="34" charset="0"/>
              </a:rPr>
              <a:t>terhadap pekerjaan, tanggung jawab dan amanah yang dibebankan kepada kita</a:t>
            </a:r>
            <a:endParaRPr lang="en-US" sz="2400" b="1" dirty="0">
              <a:latin typeface="Arial" panose="020B0604020202020204" pitchFamily="34" charset="0"/>
              <a:cs typeface="Arial" panose="020B0604020202020204" pitchFamily="34" charset="0"/>
            </a:endParaRPr>
          </a:p>
          <a:p>
            <a:pPr marL="342900" indent="-342900">
              <a:lnSpc>
                <a:spcPct val="80000"/>
              </a:lnSpc>
              <a:buFont typeface="Arial" panose="020B0604020202020204" pitchFamily="34" charset="0"/>
              <a:buChar char="•"/>
            </a:pPr>
            <a:r>
              <a:rPr lang="es-ES" sz="2400" b="1" i="1" dirty="0" err="1">
                <a:solidFill>
                  <a:srgbClr val="FF0000"/>
                </a:solidFill>
                <a:latin typeface="Arial" panose="020B0604020202020204" pitchFamily="34" charset="0"/>
                <a:cs typeface="Arial" panose="020B0604020202020204" pitchFamily="34" charset="0"/>
              </a:rPr>
              <a:t>Komitmen</a:t>
            </a:r>
            <a:r>
              <a:rPr lang="es-ES" sz="2400" b="1" i="1" dirty="0">
                <a:solidFill>
                  <a:srgbClr val="FF0000"/>
                </a:solidFill>
                <a:latin typeface="Arial" panose="020B0604020202020204" pitchFamily="34" charset="0"/>
                <a:cs typeface="Arial" panose="020B0604020202020204" pitchFamily="34" charset="0"/>
              </a:rPr>
              <a:t> </a:t>
            </a:r>
            <a:r>
              <a:rPr lang="es-ES" sz="2400" b="1" dirty="0">
                <a:solidFill>
                  <a:srgbClr val="FF0000"/>
                </a:solidFill>
                <a:latin typeface="Arial" panose="020B0604020202020204" pitchFamily="34" charset="0"/>
                <a:cs typeface="Arial" panose="020B0604020202020204" pitchFamily="34" charset="0"/>
              </a:rPr>
              <a:t>dan </a:t>
            </a:r>
            <a:r>
              <a:rPr lang="es-ES" sz="2400" b="1" i="1" dirty="0">
                <a:solidFill>
                  <a:srgbClr val="FF0000"/>
                </a:solidFill>
                <a:latin typeface="Arial" panose="020B0604020202020204" pitchFamily="34" charset="0"/>
                <a:cs typeface="Arial" panose="020B0604020202020204" pitchFamily="34" charset="0"/>
              </a:rPr>
              <a:t>rasa cinta</a:t>
            </a:r>
            <a:r>
              <a:rPr lang="es-ES" sz="2400" b="1" i="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menghindari</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diri</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dari</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praktek</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menyimpang</a:t>
            </a:r>
            <a:r>
              <a:rPr lang="es-ES" sz="2400" b="1" dirty="0">
                <a:latin typeface="Arial" panose="020B0604020202020204" pitchFamily="34" charset="0"/>
                <a:cs typeface="Arial" panose="020B0604020202020204" pitchFamily="34" charset="0"/>
              </a:rPr>
              <a:t> dan </a:t>
            </a:r>
            <a:r>
              <a:rPr lang="es-ES" sz="2400" b="1" dirty="0" err="1">
                <a:latin typeface="Arial" panose="020B0604020202020204" pitchFamily="34" charset="0"/>
                <a:cs typeface="Arial" panose="020B0604020202020204" pitchFamily="34" charset="0"/>
              </a:rPr>
              <a:t>perbuatan</a:t>
            </a:r>
            <a:r>
              <a:rPr lang="es-ES" sz="2400" b="1" dirty="0">
                <a:latin typeface="Arial" panose="020B0604020202020204" pitchFamily="34" charset="0"/>
                <a:cs typeface="Arial" panose="020B0604020202020204" pitchFamily="34" charset="0"/>
              </a:rPr>
              <a:t> yang </a:t>
            </a:r>
            <a:r>
              <a:rPr lang="es-ES" sz="2400" b="1" dirty="0" err="1">
                <a:latin typeface="Arial" panose="020B0604020202020204" pitchFamily="34" charset="0"/>
                <a:cs typeface="Arial" panose="020B0604020202020204" pitchFamily="34" charset="0"/>
              </a:rPr>
              <a:t>merugikan</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lembaga</a:t>
            </a:r>
            <a:r>
              <a:rPr lang="es-ES" sz="2400" b="1" dirty="0">
                <a:latin typeface="Arial" panose="020B0604020202020204" pitchFamily="34" charset="0"/>
                <a:cs typeface="Arial" panose="020B0604020202020204" pitchFamily="34" charset="0"/>
              </a:rPr>
              <a:t> yang </a:t>
            </a:r>
            <a:r>
              <a:rPr lang="es-ES" sz="2400" b="1" dirty="0" err="1">
                <a:latin typeface="Arial" panose="020B0604020202020204" pitchFamily="34" charset="0"/>
                <a:cs typeface="Arial" panose="020B0604020202020204" pitchFamily="34" charset="0"/>
              </a:rPr>
              <a:t>dipimpin</a:t>
            </a:r>
            <a:r>
              <a:rPr lang="en-US" sz="2400" b="1" dirty="0">
                <a:latin typeface="Arial" panose="020B0604020202020204" pitchFamily="34" charset="0"/>
                <a:cs typeface="Arial" panose="020B0604020202020204" pitchFamily="34" charset="0"/>
              </a:rPr>
              <a:t> </a:t>
            </a:r>
          </a:p>
        </p:txBody>
      </p:sp>
      <p:sp>
        <p:nvSpPr>
          <p:cNvPr id="7" name="Text Placeholder 15">
            <a:extLst>
              <a:ext uri="{FF2B5EF4-FFF2-40B4-BE49-F238E27FC236}">
                <a16:creationId xmlns:a16="http://schemas.microsoft.com/office/drawing/2014/main" id="{E5C35B8B-3ACD-E909-54B9-3BCB522BDC74}"/>
              </a:ext>
            </a:extLst>
          </p:cNvPr>
          <p:cNvSpPr txBox="1">
            <a:spLocks/>
          </p:cNvSpPr>
          <p:nvPr/>
        </p:nvSpPr>
        <p:spPr>
          <a:xfrm>
            <a:off x="257370" y="4210821"/>
            <a:ext cx="6692070" cy="180135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80000"/>
              </a:lnSpc>
            </a:pPr>
            <a:r>
              <a:rPr lang="es-ES" sz="2400" b="1" dirty="0" err="1">
                <a:latin typeface="Arial" panose="020B0604020202020204" pitchFamily="34" charset="0"/>
                <a:cs typeface="Arial" panose="020B0604020202020204" pitchFamily="34" charset="0"/>
              </a:rPr>
              <a:t>Kurangnya</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pengalaman</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keterampilan</a:t>
            </a:r>
            <a:r>
              <a:rPr lang="es-ES" sz="2400" b="1" dirty="0">
                <a:latin typeface="Arial" panose="020B0604020202020204" pitchFamily="34" charset="0"/>
                <a:cs typeface="Arial" panose="020B0604020202020204" pitchFamily="34" charset="0"/>
              </a:rPr>
              <a:t> dan </a:t>
            </a:r>
            <a:r>
              <a:rPr lang="es-ES" sz="2400" b="1" dirty="0" err="1">
                <a:latin typeface="Arial" panose="020B0604020202020204" pitchFamily="34" charset="0"/>
                <a:cs typeface="Arial" panose="020B0604020202020204" pitchFamily="34" charset="0"/>
              </a:rPr>
              <a:t>pengetahuan</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manajerial</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untuk</a:t>
            </a:r>
            <a:r>
              <a:rPr lang="es-ES" sz="2400" b="1" dirty="0">
                <a:latin typeface="Arial" panose="020B0604020202020204" pitchFamily="34" charset="0"/>
                <a:cs typeface="Arial" panose="020B0604020202020204" pitchFamily="34" charset="0"/>
              </a:rPr>
              <a:t> batas-batas </a:t>
            </a:r>
            <a:r>
              <a:rPr lang="es-ES" sz="2400" b="1" dirty="0" err="1">
                <a:latin typeface="Arial" panose="020B0604020202020204" pitchFamily="34" charset="0"/>
                <a:cs typeface="Arial" panose="020B0604020202020204" pitchFamily="34" charset="0"/>
              </a:rPr>
              <a:t>tertentu</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dapat</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diatasi</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dengan</a:t>
            </a:r>
            <a:r>
              <a:rPr lang="es-ES" sz="2400" b="1" dirty="0">
                <a:latin typeface="Arial" panose="020B0604020202020204" pitchFamily="34" charset="0"/>
                <a:cs typeface="Arial" panose="020B0604020202020204" pitchFamily="34" charset="0"/>
              </a:rPr>
              <a:t> </a:t>
            </a:r>
            <a:r>
              <a:rPr lang="es-ES" sz="2400" b="1" i="1" dirty="0" err="1">
                <a:solidFill>
                  <a:srgbClr val="FF0000"/>
                </a:solidFill>
                <a:latin typeface="Arial" panose="020B0604020202020204" pitchFamily="34" charset="0"/>
                <a:cs typeface="Arial" panose="020B0604020202020204" pitchFamily="34" charset="0"/>
              </a:rPr>
              <a:t>komitmen</a:t>
            </a:r>
            <a:r>
              <a:rPr lang="es-ES" sz="2400" b="1" i="1" dirty="0">
                <a:solidFill>
                  <a:srgbClr val="FF0000"/>
                </a:solidFill>
                <a:latin typeface="Arial" panose="020B0604020202020204" pitchFamily="34" charset="0"/>
                <a:cs typeface="Arial" panose="020B0604020202020204" pitchFamily="34" charset="0"/>
              </a:rPr>
              <a:t> dan rasa cinta </a:t>
            </a:r>
            <a:r>
              <a:rPr lang="es-ES" sz="2400" b="1" dirty="0" err="1">
                <a:latin typeface="Arial" panose="020B0604020202020204" pitchFamily="34" charset="0"/>
                <a:cs typeface="Arial" panose="020B0604020202020204" pitchFamily="34" charset="0"/>
              </a:rPr>
              <a:t>terhadap</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lembaga</a:t>
            </a:r>
            <a:r>
              <a:rPr lang="es-ES" sz="2400" b="1" dirty="0">
                <a:latin typeface="Arial" panose="020B0604020202020204" pitchFamily="34" charset="0"/>
                <a:cs typeface="Arial" panose="020B0604020202020204" pitchFamily="34" charset="0"/>
              </a:rPr>
              <a:t> yang </a:t>
            </a:r>
            <a:r>
              <a:rPr lang="es-ES" sz="2400" b="1" dirty="0" err="1">
                <a:latin typeface="Arial" panose="020B0604020202020204" pitchFamily="34" charset="0"/>
                <a:cs typeface="Arial" panose="020B0604020202020204" pitchFamily="34" charset="0"/>
              </a:rPr>
              <a:t>dipimpin</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178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A89A3257-1163-2C20-088C-8EF63A1621BE}"/>
              </a:ext>
              <a:ext uri="{C183D7F6-B498-43B3-948B-1728B52AA6E4}">
                <adec:decorative xmlns:adec="http://schemas.microsoft.com/office/drawing/2017/decorative" val="1"/>
              </a:ext>
            </a:extLst>
          </p:cNvPr>
          <p:cNvPicPr>
            <a:picLocks noGrp="1" noChangeAspect="1"/>
          </p:cNvPicPr>
          <p:nvPr>
            <p:ph sz="quarter" idx="13"/>
          </p:nvPr>
        </p:nvPicPr>
        <p:blipFill rotWithShape="1">
          <a:blip r:embed="rId2" cstate="screen">
            <a:extLst>
              <a:ext uri="{28A0092B-C50C-407E-A947-70E740481C1C}">
                <a14:useLocalDpi xmlns:a14="http://schemas.microsoft.com/office/drawing/2010/main" val="0"/>
              </a:ext>
            </a:extLst>
          </a:blip>
          <a:srcRect r="29747" b="2474"/>
          <a:stretch/>
        </p:blipFill>
        <p:spPr>
          <a:xfrm>
            <a:off x="6629399" y="279304"/>
            <a:ext cx="5433391" cy="5314951"/>
          </a:xfrm>
          <a:prstGeom prst="ellipse">
            <a:avLst/>
          </a:prstGeom>
        </p:spPr>
      </p:pic>
      <p:sp>
        <p:nvSpPr>
          <p:cNvPr id="5" name="TextBox 4">
            <a:extLst>
              <a:ext uri="{FF2B5EF4-FFF2-40B4-BE49-F238E27FC236}">
                <a16:creationId xmlns:a16="http://schemas.microsoft.com/office/drawing/2014/main" id="{F5B38AF4-9376-5E66-AB14-923BE9E608A0}"/>
              </a:ext>
            </a:extLst>
          </p:cNvPr>
          <p:cNvSpPr txBox="1"/>
          <p:nvPr/>
        </p:nvSpPr>
        <p:spPr>
          <a:xfrm>
            <a:off x="129210" y="279304"/>
            <a:ext cx="6500189" cy="5632311"/>
          </a:xfrm>
          <a:prstGeom prst="rect">
            <a:avLst/>
          </a:prstGeom>
          <a:noFill/>
        </p:spPr>
        <p:txBody>
          <a:bodyPr wrap="square">
            <a:spAutoFit/>
          </a:bodyPr>
          <a:lstStyle/>
          <a:p>
            <a:pPr marL="285750" indent="-285750">
              <a:buFont typeface="Arial" panose="020B0604020202020204" pitchFamily="34" charset="0"/>
              <a:buChar char="•"/>
            </a:pPr>
            <a:r>
              <a:rPr lang="en-US" sz="2400" b="1" dirty="0" err="1">
                <a:latin typeface="Arial" panose="020B0604020202020204" pitchFamily="34" charset="0"/>
                <a:ea typeface="Calibri" panose="020F0502020204030204" pitchFamily="34" charset="0"/>
                <a:cs typeface="Arial" panose="020B0604020202020204" pitchFamily="34" charset="0"/>
              </a:rPr>
              <a:t>K</a:t>
            </a:r>
            <a:r>
              <a:rPr lang="en-US" sz="2400" b="1" dirty="0" err="1">
                <a:effectLst/>
                <a:latin typeface="Arial" panose="020B0604020202020204" pitchFamily="34" charset="0"/>
                <a:ea typeface="Calibri" panose="020F0502020204030204" pitchFamily="34" charset="0"/>
                <a:cs typeface="Arial" panose="020B0604020202020204" pitchFamily="34" charset="0"/>
              </a:rPr>
              <a:t>omitmen</a:t>
            </a:r>
            <a:r>
              <a:rPr lang="en-US" sz="2400" b="1" dirty="0">
                <a:effectLst/>
                <a:latin typeface="Arial" panose="020B0604020202020204" pitchFamily="34" charset="0"/>
                <a:ea typeface="Calibri" panose="020F0502020204030204" pitchFamily="34" charset="0"/>
                <a:cs typeface="Arial" panose="020B0604020202020204" pitchFamily="34" charset="0"/>
              </a:rPr>
              <a:t> dan rasa </a:t>
            </a:r>
            <a:r>
              <a:rPr lang="en-US" sz="2400" b="1" dirty="0" err="1">
                <a:effectLst/>
                <a:latin typeface="Arial" panose="020B0604020202020204" pitchFamily="34" charset="0"/>
                <a:ea typeface="Calibri" panose="020F0502020204030204" pitchFamily="34" charset="0"/>
                <a:cs typeface="Arial" panose="020B0604020202020204" pitchFamily="34" charset="0"/>
              </a:rPr>
              <a:t>cinta</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menjadi</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modal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utama</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bagi</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seorang</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pemimpin</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US" sz="2400" b="1" dirty="0" err="1">
                <a:effectLst/>
                <a:latin typeface="Arial" panose="020B0604020202020204" pitchFamily="34" charset="0"/>
                <a:ea typeface="Calibri" panose="020F0502020204030204" pitchFamily="34" charset="0"/>
                <a:cs typeface="Arial" panose="020B0604020202020204" pitchFamily="34" charset="0"/>
              </a:rPr>
              <a:t>Komitmen</a:t>
            </a:r>
            <a:r>
              <a:rPr lang="en-US" sz="2400" b="1" dirty="0">
                <a:effectLst/>
                <a:latin typeface="Arial" panose="020B0604020202020204" pitchFamily="34" charset="0"/>
                <a:ea typeface="Calibri" panose="020F0502020204030204" pitchFamily="34" charset="0"/>
                <a:cs typeface="Arial" panose="020B0604020202020204" pitchFamily="34" charset="0"/>
              </a:rPr>
              <a:t> dan rasa </a:t>
            </a:r>
            <a:r>
              <a:rPr lang="en-US" sz="2400" b="1" dirty="0" err="1">
                <a:effectLst/>
                <a:latin typeface="Arial" panose="020B0604020202020204" pitchFamily="34" charset="0"/>
                <a:ea typeface="Calibri" panose="020F0502020204030204" pitchFamily="34" charset="0"/>
                <a:cs typeface="Arial" panose="020B0604020202020204" pitchFamily="34" charset="0"/>
              </a:rPr>
              <a:t>cinta</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akan</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menjadi</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modal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utama</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dalam</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mengemban</a:t>
            </a:r>
            <a:r>
              <a:rPr lang="en-U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pt-BR" sz="24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tanggung jawab dan menjalankan amanah yang dibebankan kepadanya</a:t>
            </a:r>
          </a:p>
          <a:p>
            <a:pPr marL="285750" indent="-285750">
              <a:buFont typeface="Arial" panose="020B0604020202020204" pitchFamily="34" charset="0"/>
              <a:buChar char="•"/>
            </a:pPr>
            <a:r>
              <a:rPr lang="pt-BR" sz="2400" b="1" dirty="0">
                <a:solidFill>
                  <a:srgbClr val="009900"/>
                </a:solidFill>
                <a:latin typeface="Arial" panose="020B0604020202020204" pitchFamily="34" charset="0"/>
                <a:ea typeface="Times New Roman" panose="02020603050405020304" pitchFamily="18" charset="0"/>
                <a:cs typeface="Arial" panose="020B0604020202020204" pitchFamily="34" charset="0"/>
              </a:rPr>
              <a:t>M</a:t>
            </a:r>
            <a:r>
              <a:rPr lang="pt-BR" sz="24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odal </a:t>
            </a:r>
            <a:r>
              <a:rPr lang="pt-BR" sz="2400" b="1" dirty="0">
                <a:effectLst/>
                <a:latin typeface="Arial" panose="020B0604020202020204" pitchFamily="34" charset="0"/>
                <a:ea typeface="Times New Roman" panose="02020603050405020304" pitchFamily="18" charset="0"/>
                <a:cs typeface="Arial" panose="020B0604020202020204" pitchFamily="34" charset="0"/>
              </a:rPr>
              <a:t>komitmen dan rasa cinta</a:t>
            </a:r>
            <a:r>
              <a:rPr lang="pt-BR" sz="24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 pemimpin akan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mencintai</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organisasi</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lembaga</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perusahaan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instansi</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atau</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pemerintahan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yang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dipimpinnya</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pt-BR" sz="2400" b="1" dirty="0">
                <a:solidFill>
                  <a:srgbClr val="009900"/>
                </a:solidFill>
                <a:latin typeface="Arial" panose="020B0604020202020204" pitchFamily="34" charset="0"/>
                <a:ea typeface="Times New Roman" panose="02020603050405020304" pitchFamily="18" charset="0"/>
                <a:cs typeface="Arial" panose="020B0604020202020204" pitchFamily="34" charset="0"/>
              </a:rPr>
              <a:t>Dengan m</a:t>
            </a:r>
            <a:r>
              <a:rPr lang="pt-BR" sz="24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odal </a:t>
            </a:r>
            <a:r>
              <a:rPr lang="pt-BR" sz="2400" b="1" dirty="0">
                <a:effectLst/>
                <a:latin typeface="Arial" panose="020B0604020202020204" pitchFamily="34" charset="0"/>
                <a:ea typeface="Times New Roman" panose="02020603050405020304" pitchFamily="18" charset="0"/>
                <a:cs typeface="Arial" panose="020B0604020202020204" pitchFamily="34" charset="0"/>
              </a:rPr>
              <a:t>komitmen dan rasa cinta</a:t>
            </a:r>
            <a:r>
              <a:rPr lang="pt-BR" sz="24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 </a:t>
            </a:r>
            <a:r>
              <a:rPr lang="es-ES" sz="2400" b="1" dirty="0" err="1">
                <a:solidFill>
                  <a:srgbClr val="009900"/>
                </a:solidFill>
                <a:latin typeface="Arial" panose="020B0604020202020204" pitchFamily="34" charset="0"/>
                <a:ea typeface="Times New Roman" panose="02020603050405020304" pitchFamily="18" charset="0"/>
                <a:cs typeface="Arial" panose="020B0604020202020204" pitchFamily="34" charset="0"/>
              </a:rPr>
              <a:t>p</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emimpin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akan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mencintai</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bawahan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ataupun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rakyat</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yang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dipimpinnya</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dan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sebaliknya</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berharap</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dia</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juga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ingin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dicintai</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bawahan</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atau</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s-ES" sz="2400"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rakyatnya</a:t>
            </a:r>
            <a:r>
              <a:rPr lang="es-ES" sz="2400"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endParaRPr lang="en-US" sz="2400" b="1" dirty="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53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8">
            <a:extLst>
              <a:ext uri="{FF2B5EF4-FFF2-40B4-BE49-F238E27FC236}">
                <a16:creationId xmlns:a16="http://schemas.microsoft.com/office/drawing/2014/main" id="{16434279-CEFD-6B8C-5DFD-790E379A5BC7}"/>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3094" r="3094" b="30572"/>
          <a:stretch/>
        </p:blipFill>
        <p:spPr>
          <a:xfrm>
            <a:off x="0" y="0"/>
            <a:ext cx="12192000" cy="6869430"/>
          </a:xfrm>
          <a:prstGeom prst="rect">
            <a:avLst/>
          </a:prstGeom>
        </p:spPr>
      </p:pic>
      <p:sp>
        <p:nvSpPr>
          <p:cNvPr id="9" name="TextBox 8">
            <a:extLst>
              <a:ext uri="{FF2B5EF4-FFF2-40B4-BE49-F238E27FC236}">
                <a16:creationId xmlns:a16="http://schemas.microsoft.com/office/drawing/2014/main" id="{944AA5D2-2658-0FD2-6EE0-730385CB56BC}"/>
              </a:ext>
            </a:extLst>
          </p:cNvPr>
          <p:cNvSpPr txBox="1"/>
          <p:nvPr/>
        </p:nvSpPr>
        <p:spPr>
          <a:xfrm>
            <a:off x="369238" y="155674"/>
            <a:ext cx="11232212" cy="954107"/>
          </a:xfrm>
          <a:prstGeom prst="rect">
            <a:avLst/>
          </a:prstGeom>
          <a:noFill/>
        </p:spPr>
        <p:txBody>
          <a:bodyPr wrap="square">
            <a:spAutoFit/>
          </a:bodyPr>
          <a:lstStyle/>
          <a:p>
            <a:r>
              <a:rPr lang="en-US" sz="2800" b="1" dirty="0" err="1"/>
              <a:t>Bagi</a:t>
            </a:r>
            <a:r>
              <a:rPr lang="en-US" sz="2800" b="1" dirty="0"/>
              <a:t> yang </a:t>
            </a:r>
            <a:r>
              <a:rPr lang="en-US" sz="2800" b="1" dirty="0" err="1"/>
              <a:t>memimpin</a:t>
            </a:r>
            <a:r>
              <a:rPr lang="en-US" sz="2800" b="1" dirty="0"/>
              <a:t> </a:t>
            </a:r>
            <a:r>
              <a:rPr lang="en-US" sz="2800" b="1" dirty="0" err="1"/>
              <a:t>dengan</a:t>
            </a:r>
            <a:r>
              <a:rPr lang="en-US" sz="2800" b="1" dirty="0"/>
              <a:t> </a:t>
            </a:r>
            <a:r>
              <a:rPr lang="en-US" sz="2800" b="1" dirty="0" err="1"/>
              <a:t>hati</a:t>
            </a:r>
            <a:r>
              <a:rPr lang="en-US" sz="2800" b="1" dirty="0"/>
              <a:t>, </a:t>
            </a:r>
            <a:r>
              <a:rPr lang="en-US" sz="2800" b="1" dirty="0" err="1"/>
              <a:t>pernyataan</a:t>
            </a:r>
            <a:r>
              <a:rPr lang="en-US" sz="2800" b="1" dirty="0"/>
              <a:t> yang </a:t>
            </a:r>
            <a:r>
              <a:rPr lang="en-US" sz="2800" b="1" dirty="0" err="1"/>
              <a:t>tersimpan</a:t>
            </a:r>
            <a:r>
              <a:rPr lang="en-US" sz="2800" b="1" dirty="0"/>
              <a:t> di </a:t>
            </a:r>
            <a:r>
              <a:rPr lang="en-US" sz="2800" b="1" dirty="0" err="1"/>
              <a:t>hatinya</a:t>
            </a:r>
            <a:r>
              <a:rPr lang="en-US" sz="2800" b="1" dirty="0"/>
              <a:t> </a:t>
            </a:r>
            <a:r>
              <a:rPr lang="en-US" sz="2800" b="1" dirty="0" err="1"/>
              <a:t>adalah</a:t>
            </a:r>
            <a:r>
              <a:rPr lang="en-US" sz="2800" b="1" dirty="0"/>
              <a:t>:</a:t>
            </a:r>
            <a:endParaRPr lang="en-US" sz="3200" b="1" dirty="0"/>
          </a:p>
        </p:txBody>
      </p:sp>
      <p:sp>
        <p:nvSpPr>
          <p:cNvPr id="10" name="TextBox 9">
            <a:extLst>
              <a:ext uri="{FF2B5EF4-FFF2-40B4-BE49-F238E27FC236}">
                <a16:creationId xmlns:a16="http://schemas.microsoft.com/office/drawing/2014/main" id="{C4A0606A-343E-DE62-42B3-E094D11B1A28}"/>
              </a:ext>
            </a:extLst>
          </p:cNvPr>
          <p:cNvSpPr txBox="1"/>
          <p:nvPr/>
        </p:nvSpPr>
        <p:spPr>
          <a:xfrm>
            <a:off x="394169" y="1129366"/>
            <a:ext cx="11403662" cy="3416320"/>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400" b="1" i="1" dirty="0">
                <a:solidFill>
                  <a:srgbClr val="C00000"/>
                </a:solidFill>
                <a:latin typeface="Lucida Sans" panose="020B0602030504090204" pitchFamily="34" charset="0"/>
              </a:rPr>
              <a:t>“Saya </a:t>
            </a:r>
            <a:r>
              <a:rPr lang="en-US" sz="2400" b="1" i="1" dirty="0" err="1">
                <a:solidFill>
                  <a:srgbClr val="C00000"/>
                </a:solidFill>
                <a:latin typeface="Lucida Sans" panose="020B0602030504090204" pitchFamily="34" charset="0"/>
              </a:rPr>
              <a:t>tak</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ingin</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ditakuti</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saya</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tak</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ingin</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dihormati</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saya</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tak</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ingin</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sekedar</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disegani</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saya</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ingin</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dicintai</a:t>
            </a:r>
            <a:r>
              <a:rPr lang="en-US" sz="2400" b="1" i="1" dirty="0">
                <a:solidFill>
                  <a:srgbClr val="C00000"/>
                </a:solidFill>
                <a:latin typeface="Lucida Sans" panose="020B0602030504090204" pitchFamily="34" charset="0"/>
              </a:rPr>
              <a:t>, oleh </a:t>
            </a:r>
            <a:r>
              <a:rPr lang="en-US" sz="2400" b="1" i="1" dirty="0" err="1">
                <a:solidFill>
                  <a:srgbClr val="C00000"/>
                </a:solidFill>
                <a:latin typeface="Lucida Sans" panose="020B0602030504090204" pitchFamily="34" charset="0"/>
              </a:rPr>
              <a:t>bawahan</a:t>
            </a:r>
            <a:r>
              <a:rPr lang="en-US" sz="2400" b="1" i="1" dirty="0">
                <a:solidFill>
                  <a:srgbClr val="C00000"/>
                </a:solidFill>
                <a:latin typeface="Lucida Sans" panose="020B0602030504090204" pitchFamily="34" charset="0"/>
              </a:rPr>
              <a:t> dan </a:t>
            </a:r>
            <a:r>
              <a:rPr lang="en-US" sz="2400" b="1" i="1" dirty="0" err="1">
                <a:solidFill>
                  <a:srgbClr val="C00000"/>
                </a:solidFill>
                <a:latin typeface="Lucida Sans" panose="020B0602030504090204" pitchFamily="34" charset="0"/>
              </a:rPr>
              <a:t>staf</a:t>
            </a:r>
            <a:r>
              <a:rPr lang="en-US" sz="2400" b="1" i="1" dirty="0">
                <a:solidFill>
                  <a:srgbClr val="C00000"/>
                </a:solidFill>
                <a:latin typeface="Lucida Sans" panose="020B0602030504090204" pitchFamily="34" charset="0"/>
              </a:rPr>
              <a:t> </a:t>
            </a:r>
            <a:r>
              <a:rPr lang="en-US" sz="2400" b="1" i="1" dirty="0" err="1">
                <a:solidFill>
                  <a:srgbClr val="C00000"/>
                </a:solidFill>
                <a:latin typeface="Lucida Sans" panose="020B0602030504090204" pitchFamily="34" charset="0"/>
              </a:rPr>
              <a:t>saya</a:t>
            </a:r>
            <a:r>
              <a:rPr lang="en-US" sz="2400" b="1" i="1" dirty="0">
                <a:solidFill>
                  <a:srgbClr val="C00000"/>
                </a:solidFill>
                <a:latin typeface="Lucida Sans" panose="020B0602030504090204" pitchFamily="34" charset="0"/>
              </a:rPr>
              <a:t>".</a:t>
            </a:r>
          </a:p>
          <a:p>
            <a:endParaRPr lang="en-US" sz="2400" b="1" i="1" dirty="0">
              <a:solidFill>
                <a:srgbClr val="C00000"/>
              </a:solidFill>
              <a:latin typeface="Lucida Sans" panose="020B0602030504090204" pitchFamily="34" charset="0"/>
            </a:endParaRPr>
          </a:p>
          <a:p>
            <a:pPr marL="342900" indent="-342900">
              <a:buFont typeface="Arial" panose="020B0604020202020204" pitchFamily="34" charset="0"/>
              <a:buChar char="•"/>
            </a:pPr>
            <a:r>
              <a:rPr lang="en-US" sz="2400" b="1" i="1" dirty="0">
                <a:solidFill>
                  <a:srgbClr val="660033"/>
                </a:solidFill>
                <a:latin typeface="Lucida Sans" panose="020B0602030504090204" pitchFamily="34" charset="0"/>
              </a:rPr>
              <a:t>"</a:t>
            </a:r>
            <a:r>
              <a:rPr lang="en-US" sz="2400" b="1" i="1" dirty="0" err="1">
                <a:solidFill>
                  <a:srgbClr val="660033"/>
                </a:solidFill>
                <a:latin typeface="Lucida Sans" panose="020B0602030504090204" pitchFamily="34" charset="0"/>
              </a:rPr>
              <a:t>Untuk</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mendapatkan</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cinta</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mereka</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saya</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tentu</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harus</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memberikan</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cinta</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saya</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sehingga</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cinta</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tak</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bertepuk</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sebelah</a:t>
            </a:r>
            <a:r>
              <a:rPr lang="en-US" sz="2400" b="1" i="1" dirty="0">
                <a:solidFill>
                  <a:srgbClr val="660033"/>
                </a:solidFill>
                <a:latin typeface="Lucida Sans" panose="020B0602030504090204" pitchFamily="34" charset="0"/>
              </a:rPr>
              <a:t> </a:t>
            </a:r>
            <a:r>
              <a:rPr lang="en-US" sz="2400" b="1" i="1" dirty="0" err="1">
                <a:solidFill>
                  <a:srgbClr val="660033"/>
                </a:solidFill>
                <a:latin typeface="Lucida Sans" panose="020B0602030504090204" pitchFamily="34" charset="0"/>
              </a:rPr>
              <a:t>tangan</a:t>
            </a:r>
            <a:r>
              <a:rPr lang="en-US" sz="2400" b="1" i="1" dirty="0">
                <a:solidFill>
                  <a:srgbClr val="660033"/>
                </a:solidFill>
                <a:latin typeface="Lucida Sans" panose="020B0602030504090204" pitchFamily="34" charset="0"/>
              </a:rPr>
              <a:t>“.</a:t>
            </a:r>
          </a:p>
          <a:p>
            <a:endParaRPr lang="en-US" sz="2400" b="1" i="1" dirty="0">
              <a:solidFill>
                <a:srgbClr val="660033"/>
              </a:solidFill>
              <a:latin typeface="Lucida Sans" panose="020B0602030504090204" pitchFamily="34" charset="0"/>
            </a:endParaRPr>
          </a:p>
          <a:p>
            <a:pPr marL="342900" indent="-342900">
              <a:buFont typeface="Arial" panose="020B0604020202020204" pitchFamily="34" charset="0"/>
              <a:buChar char="•"/>
            </a:pPr>
            <a:r>
              <a:rPr lang="en-US" sz="2400" b="1" i="1" dirty="0">
                <a:solidFill>
                  <a:srgbClr val="FF0000"/>
                </a:solidFill>
                <a:latin typeface="Lucida Sans" panose="020B0602030504090204" pitchFamily="34" charset="0"/>
              </a:rPr>
              <a:t>"Jika </a:t>
            </a:r>
            <a:r>
              <a:rPr lang="en-US" sz="2400" b="1" i="1" dirty="0" err="1">
                <a:solidFill>
                  <a:srgbClr val="FF0000"/>
                </a:solidFill>
                <a:latin typeface="Lucida Sans" panose="020B0602030504090204" pitchFamily="34" charset="0"/>
              </a:rPr>
              <a:t>saya</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sudah</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mendapatkan</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cinta</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mereka</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saya</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akan</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mendapatkan</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semuanya</a:t>
            </a:r>
            <a:r>
              <a:rPr lang="en-US" sz="2400" b="1" i="1" dirty="0">
                <a:solidFill>
                  <a:srgbClr val="FF0000"/>
                </a:solidFill>
                <a:latin typeface="Lucida Sans" panose="020B0602030504090204" pitchFamily="34" charset="0"/>
              </a:rPr>
              <a:t>, rasa </a:t>
            </a:r>
            <a:r>
              <a:rPr lang="en-US" sz="2400" b="1" i="1" dirty="0" err="1">
                <a:solidFill>
                  <a:srgbClr val="FF0000"/>
                </a:solidFill>
                <a:latin typeface="Lucida Sans" panose="020B0602030504090204" pitchFamily="34" charset="0"/>
              </a:rPr>
              <a:t>hormatnya</a:t>
            </a:r>
            <a:r>
              <a:rPr lang="en-US" sz="2400" b="1" i="1" dirty="0">
                <a:solidFill>
                  <a:srgbClr val="FF0000"/>
                </a:solidFill>
                <a:latin typeface="Lucida Sans" panose="020B0602030504090204" pitchFamily="34" charset="0"/>
              </a:rPr>
              <a:t>, rasa </a:t>
            </a:r>
            <a:r>
              <a:rPr lang="en-US" sz="2400" b="1" i="1" dirty="0" err="1">
                <a:solidFill>
                  <a:srgbClr val="FF0000"/>
                </a:solidFill>
                <a:latin typeface="Lucida Sans" panose="020B0602030504090204" pitchFamily="34" charset="0"/>
              </a:rPr>
              <a:t>segannya</a:t>
            </a:r>
            <a:r>
              <a:rPr lang="en-US" sz="2400" b="1" i="1" dirty="0">
                <a:solidFill>
                  <a:srgbClr val="FF0000"/>
                </a:solidFill>
                <a:latin typeface="Lucida Sans" panose="020B0602030504090204" pitchFamily="34" charset="0"/>
              </a:rPr>
              <a:t>, dan rasa </a:t>
            </a:r>
            <a:r>
              <a:rPr lang="en-US" sz="2400" b="1" i="1" dirty="0" err="1">
                <a:solidFill>
                  <a:srgbClr val="FF0000"/>
                </a:solidFill>
                <a:latin typeface="Lucida Sans" panose="020B0602030504090204" pitchFamily="34" charset="0"/>
              </a:rPr>
              <a:t>takut</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kehilangan</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kasih</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sayang</a:t>
            </a:r>
            <a:r>
              <a:rPr lang="en-US" sz="2400" b="1" i="1" dirty="0">
                <a:solidFill>
                  <a:srgbClr val="FF0000"/>
                </a:solidFill>
                <a:latin typeface="Lucida Sans" panose="020B0602030504090204" pitchFamily="34" charset="0"/>
              </a:rPr>
              <a:t> </a:t>
            </a:r>
            <a:r>
              <a:rPr lang="en-US" sz="2400" b="1" i="1" dirty="0" err="1">
                <a:solidFill>
                  <a:srgbClr val="FF0000"/>
                </a:solidFill>
                <a:latin typeface="Lucida Sans" panose="020B0602030504090204" pitchFamily="34" charset="0"/>
              </a:rPr>
              <a:t>saya</a:t>
            </a:r>
            <a:r>
              <a:rPr lang="en-US" sz="2400" b="1" i="1" dirty="0">
                <a:solidFill>
                  <a:srgbClr val="FF0000"/>
                </a:solidFill>
                <a:latin typeface="Lucida Sans" panose="020B0602030504090204" pitchFamily="34" charset="0"/>
              </a:rPr>
              <a:t>"..</a:t>
            </a:r>
          </a:p>
        </p:txBody>
      </p:sp>
    </p:spTree>
    <p:extLst>
      <p:ext uri="{BB962C8B-B14F-4D97-AF65-F5344CB8AC3E}">
        <p14:creationId xmlns:p14="http://schemas.microsoft.com/office/powerpoint/2010/main" val="61236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1F5EEBA-22D5-41CE-8571-AC7708955578}"/>
              </a:ext>
            </a:extLst>
          </p:cNvPr>
          <p:cNvSpPr txBox="1"/>
          <p:nvPr/>
        </p:nvSpPr>
        <p:spPr>
          <a:xfrm>
            <a:off x="6096000" y="408890"/>
            <a:ext cx="5637293" cy="5262979"/>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Rasa cinta yang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terjalin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antara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atasan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dan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bawahan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atau</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orang</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yang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dipimpinnya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akan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semakin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kuat</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jika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rasa cinta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tersebut</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didasari</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oleh</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a:effectLst/>
                <a:latin typeface="Calibri" panose="020F0502020204030204" pitchFamily="34" charset="0"/>
                <a:ea typeface="Calibri" panose="020F0502020204030204" pitchFamily="34" charset="0"/>
                <a:cs typeface="Calibri" panose="020F0502020204030204" pitchFamily="34" charset="0"/>
              </a:rPr>
              <a:t>cinta </a:t>
            </a:r>
            <a:r>
              <a:rPr lang="es-ES" sz="2400" b="1" dirty="0" err="1">
                <a:effectLst/>
                <a:latin typeface="Calibri" panose="020F0502020204030204" pitchFamily="34" charset="0"/>
                <a:ea typeface="Calibri" panose="020F0502020204030204" pitchFamily="34" charset="0"/>
                <a:cs typeface="Calibri" panose="020F0502020204030204" pitchFamily="34" charset="0"/>
              </a:rPr>
              <a:t>kepada</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Sang</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Maha</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Kuasa</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Sang</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Pemilik</a:t>
            </a:r>
            <a:r>
              <a:rPr lang="es-ES" sz="2400" b="1" dirty="0">
                <a:effectLst/>
                <a:latin typeface="Calibri" panose="020F0502020204030204" pitchFamily="34" charset="0"/>
                <a:ea typeface="Calibri" panose="020F0502020204030204" pitchFamily="34" charset="0"/>
                <a:cs typeface="Calibri" panose="020F0502020204030204" pitchFamily="34" charset="0"/>
              </a:rPr>
              <a:t> Cinta.  </a:t>
            </a:r>
          </a:p>
          <a:p>
            <a:pPr marL="285750" marR="0" indent="-285750" algn="just">
              <a:spcBef>
                <a:spcPts val="0"/>
              </a:spcBef>
              <a:spcAft>
                <a:spcPts val="0"/>
              </a:spcAft>
              <a:buFont typeface="Arial" panose="020B0604020202020204" pitchFamily="34" charset="0"/>
              <a:buChar char="•"/>
            </a:pP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Cinta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kepada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tanggung</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jawab</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cinta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kepada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kedudukan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cinta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kepada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lembaga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atau</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organisasi</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atau</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instansi</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atau</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perusahaan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yang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dipimpin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dan cinta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kepada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bawahan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ataupun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orang</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yang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dipimpin</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harusnya</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menjadi</a:t>
            </a:r>
            <a:r>
              <a:rPr lang="es-ES" sz="24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manifestasi</a:t>
            </a:r>
            <a:r>
              <a:rPr lang="es-ES" sz="2400" b="1" dirty="0">
                <a:effectLst/>
                <a:latin typeface="Calibri" panose="020F0502020204030204" pitchFamily="34" charset="0"/>
                <a:ea typeface="Calibri" panose="020F0502020204030204" pitchFamily="34" charset="0"/>
                <a:cs typeface="Calibri" panose="020F0502020204030204" pitchFamily="34" charset="0"/>
              </a:rPr>
              <a:t> cinta </a:t>
            </a:r>
            <a:r>
              <a:rPr lang="es-ES" sz="2400" b="1" dirty="0" err="1">
                <a:effectLst/>
                <a:latin typeface="Calibri" panose="020F0502020204030204" pitchFamily="34" charset="0"/>
                <a:ea typeface="Calibri" panose="020F0502020204030204" pitchFamily="34" charset="0"/>
                <a:cs typeface="Calibri" panose="020F0502020204030204" pitchFamily="34" charset="0"/>
              </a:rPr>
              <a:t>kepada</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Sang</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Maha</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Pencipta</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sumber</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dari</a:t>
            </a:r>
            <a:r>
              <a:rPr lang="es-ES" sz="2400" b="1" dirty="0">
                <a:effectLst/>
                <a:latin typeface="Calibri" panose="020F0502020204030204" pitchFamily="34" charset="0"/>
                <a:ea typeface="Calibri" panose="020F0502020204030204" pitchFamily="34" charset="0"/>
                <a:cs typeface="Calibri" panose="020F0502020204030204" pitchFamily="34" charset="0"/>
              </a:rPr>
              <a:t> </a:t>
            </a:r>
            <a:r>
              <a:rPr lang="es-ES" sz="2400" b="1" dirty="0" err="1">
                <a:effectLst/>
                <a:latin typeface="Calibri" panose="020F0502020204030204" pitchFamily="34" charset="0"/>
                <a:ea typeface="Calibri" panose="020F0502020204030204" pitchFamily="34" charset="0"/>
                <a:cs typeface="Calibri" panose="020F0502020204030204" pitchFamily="34" charset="0"/>
              </a:rPr>
              <a:t>segala</a:t>
            </a:r>
            <a:r>
              <a:rPr lang="es-ES" sz="2400" b="1" dirty="0">
                <a:effectLst/>
                <a:latin typeface="Calibri" panose="020F0502020204030204" pitchFamily="34" charset="0"/>
                <a:ea typeface="Calibri" panose="020F0502020204030204" pitchFamily="34" charset="0"/>
                <a:cs typeface="Calibri" panose="020F0502020204030204" pitchFamily="34" charset="0"/>
              </a:rPr>
              <a:t> cinta.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Placeholder 3">
            <a:extLst>
              <a:ext uri="{FF2B5EF4-FFF2-40B4-BE49-F238E27FC236}">
                <a16:creationId xmlns:a16="http://schemas.microsoft.com/office/drawing/2014/main" id="{1CB0D4FA-C792-6B84-0321-ADC7F980F196}"/>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16700" r="16700"/>
          <a:stretch/>
        </p:blipFill>
        <p:spPr>
          <a:xfrm>
            <a:off x="0" y="1"/>
            <a:ext cx="6096000" cy="6858000"/>
          </a:xfrm>
          <a:prstGeom prst="rect">
            <a:avLst/>
          </a:prstGeom>
        </p:spPr>
      </p:pic>
    </p:spTree>
    <p:extLst>
      <p:ext uri="{BB962C8B-B14F-4D97-AF65-F5344CB8AC3E}">
        <p14:creationId xmlns:p14="http://schemas.microsoft.com/office/powerpoint/2010/main" val="239704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3">
            <a:extLst>
              <a:ext uri="{FF2B5EF4-FFF2-40B4-BE49-F238E27FC236}">
                <a16:creationId xmlns:a16="http://schemas.microsoft.com/office/drawing/2014/main" id="{713BDB12-4AEF-A9F1-21AA-96CCAB0105C9}"/>
              </a:ext>
            </a:extLst>
          </p:cNvPr>
          <p:cNvSpPr>
            <a:spLocks noGrp="1"/>
          </p:cNvSpPr>
          <p:nvPr>
            <p:ph type="title"/>
          </p:nvPr>
        </p:nvSpPr>
        <p:spPr>
          <a:xfrm>
            <a:off x="636102" y="638532"/>
            <a:ext cx="8875643" cy="842414"/>
          </a:xfrm>
          <a:noFill/>
          <a:ln>
            <a:noFill/>
          </a:ln>
        </p:spPr>
        <p:txBody>
          <a:bodyPr>
            <a:noAutofit/>
          </a:bodyPr>
          <a:lstStyle/>
          <a:p>
            <a:r>
              <a:rPr lang="en-US" sz="2800" b="1" cap="none" dirty="0" err="1">
                <a:solidFill>
                  <a:srgbClr val="006600"/>
                </a:solidFill>
                <a:latin typeface="Arial" panose="020B0604020202020204" pitchFamily="34" charset="0"/>
                <a:cs typeface="Arial" panose="020B0604020202020204" pitchFamily="34" charset="0"/>
              </a:rPr>
              <a:t>Memimpin</a:t>
            </a:r>
            <a:r>
              <a:rPr lang="en-US" sz="2800" b="1" cap="none" dirty="0">
                <a:solidFill>
                  <a:srgbClr val="006600"/>
                </a:solidFill>
                <a:latin typeface="Arial" panose="020B0604020202020204" pitchFamily="34" charset="0"/>
                <a:cs typeface="Arial" panose="020B0604020202020204" pitchFamily="34" charset="0"/>
              </a:rPr>
              <a:t> </a:t>
            </a:r>
            <a:r>
              <a:rPr lang="en-US" sz="2800" b="1" cap="none" dirty="0" err="1">
                <a:solidFill>
                  <a:srgbClr val="006600"/>
                </a:solidFill>
                <a:latin typeface="Arial" panose="020B0604020202020204" pitchFamily="34" charset="0"/>
                <a:cs typeface="Arial" panose="020B0604020202020204" pitchFamily="34" charset="0"/>
              </a:rPr>
              <a:t>dengan</a:t>
            </a:r>
            <a:r>
              <a:rPr lang="en-US" sz="2800" b="1" cap="none" dirty="0">
                <a:solidFill>
                  <a:srgbClr val="006600"/>
                </a:solidFill>
                <a:latin typeface="Arial" panose="020B0604020202020204" pitchFamily="34" charset="0"/>
                <a:cs typeface="Arial" panose="020B0604020202020204" pitchFamily="34" charset="0"/>
              </a:rPr>
              <a:t> </a:t>
            </a:r>
            <a:r>
              <a:rPr lang="en-US" sz="2800" b="1" cap="none" dirty="0" err="1">
                <a:solidFill>
                  <a:srgbClr val="006600"/>
                </a:solidFill>
                <a:latin typeface="Arial" panose="020B0604020202020204" pitchFamily="34" charset="0"/>
                <a:cs typeface="Arial" panose="020B0604020202020204" pitchFamily="34" charset="0"/>
              </a:rPr>
              <a:t>Hati</a:t>
            </a:r>
            <a:r>
              <a:rPr lang="en-US" sz="2800" b="1" cap="none" dirty="0">
                <a:solidFill>
                  <a:srgbClr val="006600"/>
                </a:solidFill>
                <a:latin typeface="Arial" panose="020B0604020202020204" pitchFamily="34" charset="0"/>
                <a:cs typeface="Arial" panose="020B0604020202020204" pitchFamily="34" charset="0"/>
              </a:rPr>
              <a:t> Harus </a:t>
            </a:r>
            <a:r>
              <a:rPr lang="en-US" sz="2800" b="1" cap="none" dirty="0" err="1">
                <a:solidFill>
                  <a:srgbClr val="006600"/>
                </a:solidFill>
                <a:latin typeface="Arial" panose="020B0604020202020204" pitchFamily="34" charset="0"/>
                <a:cs typeface="Arial" panose="020B0604020202020204" pitchFamily="34" charset="0"/>
              </a:rPr>
              <a:t>Didasari</a:t>
            </a:r>
            <a:r>
              <a:rPr lang="en-US" sz="2800" b="1" cap="none" dirty="0">
                <a:solidFill>
                  <a:srgbClr val="006600"/>
                </a:solidFill>
                <a:latin typeface="Arial" panose="020B0604020202020204" pitchFamily="34" charset="0"/>
                <a:cs typeface="Arial" panose="020B0604020202020204" pitchFamily="34" charset="0"/>
              </a:rPr>
              <a:t> </a:t>
            </a:r>
            <a:r>
              <a:rPr lang="en-US" sz="2800" b="1" cap="none" dirty="0" err="1">
                <a:solidFill>
                  <a:srgbClr val="006600"/>
                </a:solidFill>
                <a:latin typeface="Arial" panose="020B0604020202020204" pitchFamily="34" charset="0"/>
                <a:cs typeface="Arial" panose="020B0604020202020204" pitchFamily="34" charset="0"/>
              </a:rPr>
              <a:t>atas</a:t>
            </a:r>
            <a:r>
              <a:rPr lang="en-US" sz="2800" b="1" cap="none" dirty="0">
                <a:solidFill>
                  <a:srgbClr val="006600"/>
                </a:solidFill>
                <a:latin typeface="Arial" panose="020B0604020202020204" pitchFamily="34" charset="0"/>
                <a:cs typeface="Arial" panose="020B0604020202020204" pitchFamily="34" charset="0"/>
              </a:rPr>
              <a:t> </a:t>
            </a:r>
            <a:r>
              <a:rPr lang="en-US" sz="2800" b="1" cap="none" dirty="0" err="1">
                <a:solidFill>
                  <a:srgbClr val="C00000"/>
                </a:solidFill>
                <a:latin typeface="Arial" panose="020B0604020202020204" pitchFamily="34" charset="0"/>
                <a:cs typeface="Arial" panose="020B0604020202020204" pitchFamily="34" charset="0"/>
              </a:rPr>
              <a:t>Niat</a:t>
            </a:r>
            <a:r>
              <a:rPr lang="en-US" sz="2800" b="1" cap="none" dirty="0">
                <a:solidFill>
                  <a:srgbClr val="C00000"/>
                </a:solidFill>
                <a:latin typeface="Arial" panose="020B0604020202020204" pitchFamily="34" charset="0"/>
                <a:cs typeface="Arial" panose="020B0604020202020204" pitchFamily="34" charset="0"/>
              </a:rPr>
              <a:t> Yang </a:t>
            </a:r>
            <a:r>
              <a:rPr lang="en-US" sz="2800" b="1" cap="none" dirty="0" err="1">
                <a:solidFill>
                  <a:srgbClr val="C00000"/>
                </a:solidFill>
                <a:latin typeface="Arial" panose="020B0604020202020204" pitchFamily="34" charset="0"/>
                <a:cs typeface="Arial" panose="020B0604020202020204" pitchFamily="34" charset="0"/>
              </a:rPr>
              <a:t>Bersih</a:t>
            </a:r>
            <a:r>
              <a:rPr lang="en-US" sz="2800" b="1" cap="none" dirty="0">
                <a:solidFill>
                  <a:srgbClr val="C00000"/>
                </a:solidFill>
                <a:latin typeface="Arial" panose="020B0604020202020204" pitchFamily="34" charset="0"/>
                <a:cs typeface="Arial" panose="020B0604020202020204" pitchFamily="34" charset="0"/>
              </a:rPr>
              <a:t> dan </a:t>
            </a:r>
            <a:r>
              <a:rPr lang="en-US" sz="2800" b="1" cap="none" dirty="0" err="1">
                <a:solidFill>
                  <a:srgbClr val="C00000"/>
                </a:solidFill>
                <a:latin typeface="Arial" panose="020B0604020202020204" pitchFamily="34" charset="0"/>
                <a:cs typeface="Arial" panose="020B0604020202020204" pitchFamily="34" charset="0"/>
              </a:rPr>
              <a:t>Tulus</a:t>
            </a:r>
            <a:endParaRPr lang="en-US" sz="2800" b="1" cap="none" dirty="0">
              <a:solidFill>
                <a:srgbClr val="C00000"/>
              </a:solidFill>
              <a:latin typeface="Arial" panose="020B0604020202020204" pitchFamily="34" charset="0"/>
              <a:cs typeface="Arial" panose="020B0604020202020204" pitchFamily="34" charset="0"/>
            </a:endParaRPr>
          </a:p>
        </p:txBody>
      </p:sp>
      <p:sp>
        <p:nvSpPr>
          <p:cNvPr id="2" name="Content Placeholder 194">
            <a:extLst>
              <a:ext uri="{FF2B5EF4-FFF2-40B4-BE49-F238E27FC236}">
                <a16:creationId xmlns:a16="http://schemas.microsoft.com/office/drawing/2014/main" id="{72F3764F-CB32-57E5-9B87-BE33AC8AFE83}"/>
              </a:ext>
            </a:extLst>
          </p:cNvPr>
          <p:cNvSpPr txBox="1">
            <a:spLocks/>
          </p:cNvSpPr>
          <p:nvPr/>
        </p:nvSpPr>
        <p:spPr>
          <a:xfrm>
            <a:off x="636102" y="1480946"/>
            <a:ext cx="8746437" cy="3638881"/>
          </a:xfrm>
          <a:prstGeom prst="rect">
            <a:avLst/>
          </a:prstGeom>
          <a:noFill/>
        </p:spPr>
        <p:txBody>
          <a:bodyPr wrap="square">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Pemimpin</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yang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menggunakan</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hati</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mestilah</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memiliki</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niat</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di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hati</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dalam</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menjalankan</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kepemimpinannya</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dan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niat</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tersebut</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haruslah</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niat</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baik</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serta</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niat</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dengan</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hati</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yang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bersih</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dan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tulus</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yaitu</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b="1" dirty="0" err="1">
                <a:solidFill>
                  <a:srgbClr val="663300"/>
                </a:solidFill>
                <a:latin typeface="Arial" panose="020B0604020202020204" pitchFamily="34" charset="0"/>
                <a:ea typeface="Calibri" panose="020F0502020204030204" pitchFamily="34" charset="0"/>
                <a:cs typeface="Arial" panose="020B0604020202020204" pitchFamily="34" charset="0"/>
              </a:rPr>
              <a:t>untuk</a:t>
            </a:r>
            <a:r>
              <a:rPr lang="en-US" b="1" dirty="0">
                <a:solidFill>
                  <a:srgbClr val="663300"/>
                </a:solidFill>
                <a:latin typeface="Arial" panose="020B0604020202020204" pitchFamily="34" charset="0"/>
                <a:ea typeface="Calibri" panose="020F0502020204030204" pitchFamily="34" charset="0"/>
                <a:cs typeface="Arial" panose="020B0604020202020204" pitchFamily="34" charset="0"/>
              </a:rPr>
              <a:t>:</a:t>
            </a:r>
          </a:p>
          <a:p>
            <a:pPr marL="1028700" lvl="1" indent="-342900"/>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memberikan</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yang </a:t>
            </a:r>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terbaik</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1028700" lvl="1" indent="-342900"/>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melakukan</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yang </a:t>
            </a:r>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terbaik</a:t>
            </a: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1028700" lvl="1" indent="-342900"/>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berbuat</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yang </a:t>
            </a:r>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terbaik</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a:t>
            </a:r>
          </a:p>
          <a:p>
            <a:pPr marL="347663" lvl="1" indent="-58738">
              <a:buFont typeface="Arial" panose="020B0604020202020204" pitchFamily="34" charset="0"/>
              <a:buNone/>
            </a:pPr>
            <a:r>
              <a:rPr lang="en-US" sz="2000" b="1" dirty="0">
                <a:solidFill>
                  <a:srgbClr val="6633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dalam</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mewujudkan</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cita-cita</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dan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tujuan</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organisasinya</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instansinya</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perusahaannya</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lembaganya</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dan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kedudukan</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yang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menjadi</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tanggung</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jawab</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dan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amanah</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yang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diberikan</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2060"/>
                </a:solidFill>
                <a:latin typeface="Arial" panose="020B0604020202020204" pitchFamily="34" charset="0"/>
                <a:ea typeface="Calibri" panose="020F0502020204030204" pitchFamily="34" charset="0"/>
                <a:cs typeface="Arial" panose="020B0604020202020204" pitchFamily="34" charset="0"/>
              </a:rPr>
              <a:t>kepadanya</a:t>
            </a:r>
            <a:endParaRPr lang="en-US" sz="20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BCD58C1-9CB5-DB83-DFF7-A9149B2EC1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68139" y="1818862"/>
            <a:ext cx="3087759" cy="4013012"/>
          </a:xfrm>
          <a:prstGeom prst="rect">
            <a:avLst/>
          </a:prstGeom>
        </p:spPr>
      </p:pic>
    </p:spTree>
    <p:extLst>
      <p:ext uri="{BB962C8B-B14F-4D97-AF65-F5344CB8AC3E}">
        <p14:creationId xmlns:p14="http://schemas.microsoft.com/office/powerpoint/2010/main" val="94402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5496" y="1677585"/>
            <a:ext cx="4034799" cy="4117324"/>
          </a:xfrm>
          <a:prstGeom prst="rect">
            <a:avLst/>
          </a:prstGeom>
        </p:spPr>
        <p:txBody>
          <a:bodyPr>
            <a:noAutofit/>
          </a:bodyPr>
          <a:lst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a:lstStyle>
          <a:p>
            <a:pPr marL="347663" lvl="1" indent="-288925"/>
            <a:r>
              <a:rPr lang="en-US" b="1" kern="0" dirty="0">
                <a:solidFill>
                  <a:srgbClr val="002060"/>
                </a:solidFill>
              </a:rPr>
              <a:t>Quotient (</a:t>
            </a:r>
            <a:r>
              <a:rPr lang="en-US" b="1" kern="0" dirty="0" err="1">
                <a:solidFill>
                  <a:srgbClr val="002060"/>
                </a:solidFill>
              </a:rPr>
              <a:t>terkait</a:t>
            </a:r>
            <a:r>
              <a:rPr lang="en-US" b="1" kern="0" dirty="0">
                <a:solidFill>
                  <a:srgbClr val="002060"/>
                </a:solidFill>
              </a:rPr>
              <a:t> </a:t>
            </a:r>
            <a:r>
              <a:rPr lang="en-US" b="1" kern="0" dirty="0" err="1">
                <a:solidFill>
                  <a:srgbClr val="002060"/>
                </a:solidFill>
              </a:rPr>
              <a:t>dengan</a:t>
            </a:r>
            <a:r>
              <a:rPr lang="en-US" b="1" kern="0" dirty="0">
                <a:solidFill>
                  <a:srgbClr val="002060"/>
                </a:solidFill>
              </a:rPr>
              <a:t> </a:t>
            </a:r>
            <a:r>
              <a:rPr lang="en-US" b="1" kern="0" dirty="0" err="1">
                <a:solidFill>
                  <a:srgbClr val="002060"/>
                </a:solidFill>
              </a:rPr>
              <a:t>kecerdasan</a:t>
            </a:r>
            <a:r>
              <a:rPr lang="en-US" b="1" kern="0" dirty="0">
                <a:solidFill>
                  <a:srgbClr val="002060"/>
                </a:solidFill>
              </a:rPr>
              <a:t>)</a:t>
            </a:r>
          </a:p>
          <a:p>
            <a:pPr marL="347663" lvl="1" indent="-288925"/>
            <a:r>
              <a:rPr lang="en-US" b="1" kern="0" dirty="0">
                <a:solidFill>
                  <a:srgbClr val="002060"/>
                </a:solidFill>
              </a:rPr>
              <a:t>Quality  (</a:t>
            </a:r>
            <a:r>
              <a:rPr lang="en-US" b="1" kern="0" dirty="0" err="1">
                <a:solidFill>
                  <a:srgbClr val="002060"/>
                </a:solidFill>
              </a:rPr>
              <a:t>kualitas</a:t>
            </a:r>
            <a:r>
              <a:rPr lang="en-US" b="1" kern="0" dirty="0">
                <a:solidFill>
                  <a:srgbClr val="002060"/>
                </a:solidFill>
              </a:rPr>
              <a:t> – </a:t>
            </a:r>
            <a:r>
              <a:rPr lang="en-US" b="1" kern="0" dirty="0" err="1">
                <a:solidFill>
                  <a:srgbClr val="002060"/>
                </a:solidFill>
              </a:rPr>
              <a:t>kualitas</a:t>
            </a:r>
            <a:r>
              <a:rPr lang="en-US" b="1" kern="0" dirty="0">
                <a:solidFill>
                  <a:srgbClr val="002060"/>
                </a:solidFill>
              </a:rPr>
              <a:t> </a:t>
            </a:r>
            <a:r>
              <a:rPr lang="en-US" b="1" kern="0" dirty="0" err="1">
                <a:solidFill>
                  <a:srgbClr val="002060"/>
                </a:solidFill>
              </a:rPr>
              <a:t>kepemimpinan</a:t>
            </a:r>
            <a:r>
              <a:rPr lang="en-US" b="1" kern="0" dirty="0">
                <a:solidFill>
                  <a:srgbClr val="002060"/>
                </a:solidFill>
              </a:rPr>
              <a:t>)</a:t>
            </a:r>
          </a:p>
          <a:p>
            <a:pPr marL="347663" lvl="1" indent="-288925">
              <a:buNone/>
            </a:pPr>
            <a:endParaRPr lang="en-US" b="1" kern="0" dirty="0">
              <a:solidFill>
                <a:srgbClr val="002060"/>
              </a:solidFill>
            </a:endParaRPr>
          </a:p>
          <a:p>
            <a:pPr marL="347663" lvl="1" indent="-288925"/>
            <a:r>
              <a:rPr lang="en-US" b="1" kern="0" dirty="0">
                <a:solidFill>
                  <a:srgbClr val="002060"/>
                </a:solidFill>
              </a:rPr>
              <a:t>Qi (</a:t>
            </a:r>
            <a:r>
              <a:rPr lang="en-US" b="1" kern="0" dirty="0" err="1">
                <a:solidFill>
                  <a:srgbClr val="002060"/>
                </a:solidFill>
              </a:rPr>
              <a:t>dibaca</a:t>
            </a:r>
            <a:r>
              <a:rPr lang="en-US" b="1" kern="0" dirty="0">
                <a:solidFill>
                  <a:srgbClr val="002060"/>
                </a:solidFill>
              </a:rPr>
              <a:t> ‘chi’ - </a:t>
            </a:r>
            <a:r>
              <a:rPr lang="en-US" b="1" kern="0" dirty="0" err="1">
                <a:solidFill>
                  <a:srgbClr val="002060"/>
                </a:solidFill>
              </a:rPr>
              <a:t>bahasa</a:t>
            </a:r>
            <a:r>
              <a:rPr lang="en-US" b="1" kern="0" dirty="0">
                <a:solidFill>
                  <a:srgbClr val="002060"/>
                </a:solidFill>
              </a:rPr>
              <a:t> Mandarin yang </a:t>
            </a:r>
            <a:r>
              <a:rPr lang="en-US" b="1" kern="0" dirty="0" err="1">
                <a:solidFill>
                  <a:srgbClr val="002060"/>
                </a:solidFill>
              </a:rPr>
              <a:t>berarti</a:t>
            </a:r>
            <a:r>
              <a:rPr lang="en-US" b="1" kern="0" dirty="0">
                <a:solidFill>
                  <a:srgbClr val="002060"/>
                </a:solidFill>
              </a:rPr>
              <a:t> </a:t>
            </a:r>
            <a:r>
              <a:rPr lang="en-US" b="1" kern="0" dirty="0" err="1">
                <a:solidFill>
                  <a:srgbClr val="002060"/>
                </a:solidFill>
              </a:rPr>
              <a:t>energi</a:t>
            </a:r>
            <a:r>
              <a:rPr lang="en-US" b="1" kern="0" dirty="0">
                <a:solidFill>
                  <a:srgbClr val="002060"/>
                </a:solidFill>
              </a:rPr>
              <a:t> </a:t>
            </a:r>
            <a:r>
              <a:rPr lang="en-US" b="1" kern="0" dirty="0" err="1">
                <a:solidFill>
                  <a:srgbClr val="002060"/>
                </a:solidFill>
              </a:rPr>
              <a:t>kehidupan</a:t>
            </a:r>
            <a:r>
              <a:rPr lang="en-US" b="1" kern="0" dirty="0">
                <a:solidFill>
                  <a:srgbClr val="002060"/>
                </a:solidFill>
              </a:rPr>
              <a:t>)</a:t>
            </a:r>
          </a:p>
          <a:p>
            <a:pPr marL="347663" lvl="1" indent="-288925"/>
            <a:r>
              <a:rPr lang="en-US" b="1" kern="0" dirty="0" err="1">
                <a:solidFill>
                  <a:srgbClr val="002060"/>
                </a:solidFill>
              </a:rPr>
              <a:t>Qolbu</a:t>
            </a:r>
            <a:r>
              <a:rPr lang="en-US" b="1" kern="0" dirty="0">
                <a:solidFill>
                  <a:srgbClr val="002060"/>
                </a:solidFill>
              </a:rPr>
              <a:t> (</a:t>
            </a:r>
            <a:r>
              <a:rPr lang="en-US" b="1" kern="0" dirty="0" err="1">
                <a:solidFill>
                  <a:srgbClr val="002060"/>
                </a:solidFill>
              </a:rPr>
              <a:t>berarti</a:t>
            </a:r>
            <a:r>
              <a:rPr lang="en-US" b="1" kern="0" dirty="0">
                <a:solidFill>
                  <a:srgbClr val="002060"/>
                </a:solidFill>
              </a:rPr>
              <a:t> </a:t>
            </a:r>
            <a:r>
              <a:rPr lang="en-US" b="1" kern="0" dirty="0" err="1">
                <a:solidFill>
                  <a:srgbClr val="002060"/>
                </a:solidFill>
              </a:rPr>
              <a:t>pemimpin</a:t>
            </a:r>
            <a:r>
              <a:rPr lang="en-US" b="1" kern="0" dirty="0">
                <a:solidFill>
                  <a:srgbClr val="002060"/>
                </a:solidFill>
              </a:rPr>
              <a:t> yang </a:t>
            </a:r>
            <a:r>
              <a:rPr lang="en-US" b="1" kern="0" dirty="0" err="1">
                <a:solidFill>
                  <a:srgbClr val="002060"/>
                </a:solidFill>
              </a:rPr>
              <a:t>mengedepankan</a:t>
            </a:r>
            <a:r>
              <a:rPr lang="en-US" b="1" kern="0" dirty="0">
                <a:solidFill>
                  <a:srgbClr val="002060"/>
                </a:solidFill>
              </a:rPr>
              <a:t> </a:t>
            </a:r>
            <a:r>
              <a:rPr lang="en-US" b="1" kern="0" dirty="0" err="1">
                <a:solidFill>
                  <a:srgbClr val="002060"/>
                </a:solidFill>
              </a:rPr>
              <a:t>hati</a:t>
            </a:r>
            <a:r>
              <a:rPr lang="en-US" b="1" kern="0" dirty="0">
                <a:solidFill>
                  <a:srgbClr val="002060"/>
                </a:solidFill>
              </a:rPr>
              <a:t>) </a:t>
            </a:r>
          </a:p>
        </p:txBody>
      </p:sp>
      <p:sp>
        <p:nvSpPr>
          <p:cNvPr id="5" name="TextBox 4"/>
          <p:cNvSpPr txBox="1"/>
          <p:nvPr/>
        </p:nvSpPr>
        <p:spPr>
          <a:xfrm>
            <a:off x="735496" y="775345"/>
            <a:ext cx="8699682" cy="584775"/>
          </a:xfrm>
          <a:prstGeom prst="rect">
            <a:avLst/>
          </a:prstGeom>
          <a:solidFill>
            <a:srgbClr val="FFFFFF"/>
          </a:solidFill>
        </p:spPr>
        <p:txBody>
          <a:bodyPr wrap="square" rtlCol="0">
            <a:spAutoFit/>
          </a:bodyPr>
          <a:lstStyle/>
          <a:p>
            <a:pPr marL="901700"/>
            <a:r>
              <a:rPr lang="en-US" sz="3200" b="1" kern="0" dirty="0" err="1">
                <a:solidFill>
                  <a:schemeClr val="accent1">
                    <a:lumMod val="50000"/>
                  </a:schemeClr>
                </a:solidFill>
              </a:rPr>
              <a:t>empat</a:t>
            </a:r>
            <a:r>
              <a:rPr lang="en-US" sz="3200" b="1" kern="0" dirty="0">
                <a:solidFill>
                  <a:schemeClr val="accent1">
                    <a:lumMod val="50000"/>
                  </a:schemeClr>
                </a:solidFill>
              </a:rPr>
              <a:t> </a:t>
            </a:r>
            <a:r>
              <a:rPr lang="en-US" sz="3200" b="1" kern="0" dirty="0" err="1">
                <a:solidFill>
                  <a:schemeClr val="accent1">
                    <a:lumMod val="50000"/>
                  </a:schemeClr>
                </a:solidFill>
              </a:rPr>
              <a:t>dimensi</a:t>
            </a:r>
            <a:r>
              <a:rPr lang="en-US" sz="3200" b="1" kern="0" dirty="0">
                <a:solidFill>
                  <a:schemeClr val="accent1">
                    <a:lumMod val="50000"/>
                  </a:schemeClr>
                </a:solidFill>
              </a:rPr>
              <a:t> </a:t>
            </a:r>
            <a:r>
              <a:rPr lang="en-US" sz="3200" b="1" kern="0" dirty="0" err="1">
                <a:solidFill>
                  <a:schemeClr val="accent1">
                    <a:lumMod val="50000"/>
                  </a:schemeClr>
                </a:solidFill>
              </a:rPr>
              <a:t>pada</a:t>
            </a:r>
            <a:r>
              <a:rPr lang="en-US" sz="3200" b="1" kern="0" dirty="0">
                <a:solidFill>
                  <a:schemeClr val="accent1">
                    <a:lumMod val="50000"/>
                  </a:schemeClr>
                </a:solidFill>
              </a:rPr>
              <a:t> </a:t>
            </a:r>
            <a:r>
              <a:rPr lang="en-US" sz="3200" b="1" kern="0" dirty="0" err="1">
                <a:solidFill>
                  <a:schemeClr val="accent1">
                    <a:lumMod val="50000"/>
                  </a:schemeClr>
                </a:solidFill>
              </a:rPr>
              <a:t>diri</a:t>
            </a:r>
            <a:r>
              <a:rPr lang="en-US" sz="3200" b="1" kern="0" dirty="0">
                <a:solidFill>
                  <a:schemeClr val="accent1">
                    <a:lumMod val="50000"/>
                  </a:schemeClr>
                </a:solidFill>
              </a:rPr>
              <a:t> </a:t>
            </a:r>
            <a:r>
              <a:rPr lang="en-US" sz="3200" b="1" kern="0" dirty="0" err="1">
                <a:solidFill>
                  <a:schemeClr val="accent1">
                    <a:lumMod val="50000"/>
                  </a:schemeClr>
                </a:solidFill>
              </a:rPr>
              <a:t>pemimpin</a:t>
            </a:r>
            <a:r>
              <a:rPr lang="en-US" sz="3200" b="1" kern="0" dirty="0">
                <a:solidFill>
                  <a:schemeClr val="accent1">
                    <a:lumMod val="50000"/>
                  </a:schemeClr>
                </a:solidFill>
              </a:rPr>
              <a:t> Q</a:t>
            </a:r>
          </a:p>
        </p:txBody>
      </p:sp>
      <p:sp>
        <p:nvSpPr>
          <p:cNvPr id="9" name="TextBox 8"/>
          <p:cNvSpPr txBox="1"/>
          <p:nvPr/>
        </p:nvSpPr>
        <p:spPr>
          <a:xfrm>
            <a:off x="5950586" y="5083442"/>
            <a:ext cx="3456384" cy="461665"/>
          </a:xfrm>
          <a:prstGeom prst="rect">
            <a:avLst/>
          </a:prstGeom>
          <a:noFill/>
        </p:spPr>
        <p:txBody>
          <a:bodyPr wrap="square" rtlCol="0">
            <a:spAutoFit/>
          </a:bodyPr>
          <a:lstStyle/>
          <a:p>
            <a:r>
              <a:rPr lang="en-US" sz="2400" b="1" dirty="0" err="1">
                <a:solidFill>
                  <a:srgbClr val="660033"/>
                </a:solidFill>
                <a:latin typeface="Script MT Bold" panose="03040602040607080904" pitchFamily="66" charset="0"/>
              </a:rPr>
              <a:t>Memimpin</a:t>
            </a:r>
            <a:r>
              <a:rPr lang="en-US" sz="2400" b="1" dirty="0">
                <a:solidFill>
                  <a:srgbClr val="660033"/>
                </a:solidFill>
                <a:latin typeface="Script MT Bold" panose="03040602040607080904" pitchFamily="66" charset="0"/>
              </a:rPr>
              <a:t> </a:t>
            </a:r>
            <a:r>
              <a:rPr lang="en-US" sz="2400" b="1" dirty="0" err="1">
                <a:solidFill>
                  <a:srgbClr val="660033"/>
                </a:solidFill>
                <a:latin typeface="Script MT Bold" panose="03040602040607080904" pitchFamily="66" charset="0"/>
              </a:rPr>
              <a:t>dengan</a:t>
            </a:r>
            <a:r>
              <a:rPr lang="en-US" sz="2400" b="1" dirty="0">
                <a:solidFill>
                  <a:srgbClr val="660033"/>
                </a:solidFill>
                <a:latin typeface="Script MT Bold" panose="03040602040607080904" pitchFamily="66" charset="0"/>
              </a:rPr>
              <a:t> </a:t>
            </a:r>
            <a:r>
              <a:rPr lang="en-US" sz="2400" b="1" dirty="0" err="1">
                <a:solidFill>
                  <a:srgbClr val="660033"/>
                </a:solidFill>
                <a:latin typeface="Script MT Bold" panose="03040602040607080904" pitchFamily="66" charset="0"/>
              </a:rPr>
              <a:t>hati</a:t>
            </a:r>
            <a:endParaRPr lang="en-US" sz="2400" b="1" dirty="0">
              <a:solidFill>
                <a:srgbClr val="660033"/>
              </a:solidFill>
              <a:latin typeface="Script MT Bold" panose="03040602040607080904" pitchFamily="66" charset="0"/>
            </a:endParaRPr>
          </a:p>
        </p:txBody>
      </p:sp>
      <p:sp>
        <p:nvSpPr>
          <p:cNvPr id="10" name="Right Arrow 9"/>
          <p:cNvSpPr/>
          <p:nvPr/>
        </p:nvSpPr>
        <p:spPr bwMode="auto">
          <a:xfrm>
            <a:off x="4630583" y="4965217"/>
            <a:ext cx="802541" cy="584775"/>
          </a:xfrm>
          <a:prstGeom prst="rightArrow">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6" name="Right Arrow 9">
            <a:extLst>
              <a:ext uri="{FF2B5EF4-FFF2-40B4-BE49-F238E27FC236}">
                <a16:creationId xmlns:a16="http://schemas.microsoft.com/office/drawing/2014/main" id="{B3792C2F-9822-4015-9E26-B355E3F938A2}"/>
              </a:ext>
            </a:extLst>
          </p:cNvPr>
          <p:cNvSpPr/>
          <p:nvPr/>
        </p:nvSpPr>
        <p:spPr bwMode="auto">
          <a:xfrm>
            <a:off x="4630606" y="1690658"/>
            <a:ext cx="802541" cy="584775"/>
          </a:xfrm>
          <a:prstGeom prst="rightArrow">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chemeClr val="accent5">
                  <a:lumMod val="75000"/>
                </a:schemeClr>
              </a:solidFill>
              <a:latin typeface="Arial" charset="0"/>
            </a:endParaRPr>
          </a:p>
        </p:txBody>
      </p:sp>
      <p:sp>
        <p:nvSpPr>
          <p:cNvPr id="2" name="Rectangle 1">
            <a:extLst>
              <a:ext uri="{FF2B5EF4-FFF2-40B4-BE49-F238E27FC236}">
                <a16:creationId xmlns:a16="http://schemas.microsoft.com/office/drawing/2014/main" id="{8F4F37FD-5783-4531-B02D-F8CF82836045}"/>
              </a:ext>
            </a:extLst>
          </p:cNvPr>
          <p:cNvSpPr/>
          <p:nvPr/>
        </p:nvSpPr>
        <p:spPr>
          <a:xfrm>
            <a:off x="5869427" y="1601384"/>
            <a:ext cx="2220995" cy="914400"/>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6666"/>
                </a:solidFill>
              </a:rPr>
              <a:t>IQ, EQ, SQ</a:t>
            </a:r>
          </a:p>
        </p:txBody>
      </p:sp>
      <p:sp>
        <p:nvSpPr>
          <p:cNvPr id="11" name="Right Arrow 9">
            <a:extLst>
              <a:ext uri="{FF2B5EF4-FFF2-40B4-BE49-F238E27FC236}">
                <a16:creationId xmlns:a16="http://schemas.microsoft.com/office/drawing/2014/main" id="{F3CDD4C2-7483-4E32-B74F-6B63F33A5224}"/>
              </a:ext>
            </a:extLst>
          </p:cNvPr>
          <p:cNvSpPr/>
          <p:nvPr/>
        </p:nvSpPr>
        <p:spPr bwMode="auto">
          <a:xfrm>
            <a:off x="4654832" y="2638357"/>
            <a:ext cx="802541" cy="584775"/>
          </a:xfrm>
          <a:prstGeom prst="rightArrow">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 name="Rectangle 2">
            <a:extLst>
              <a:ext uri="{FF2B5EF4-FFF2-40B4-BE49-F238E27FC236}">
                <a16:creationId xmlns:a16="http://schemas.microsoft.com/office/drawing/2014/main" id="{3B7D73AD-C7E0-402C-BEDC-D70385F3B3F3}"/>
              </a:ext>
            </a:extLst>
          </p:cNvPr>
          <p:cNvSpPr/>
          <p:nvPr/>
        </p:nvSpPr>
        <p:spPr>
          <a:xfrm>
            <a:off x="5884449" y="2610669"/>
            <a:ext cx="3456384" cy="1015663"/>
          </a:xfrm>
          <a:prstGeom prst="rect">
            <a:avLst/>
          </a:prstGeom>
          <a:ln>
            <a:solidFill>
              <a:srgbClr val="006666"/>
            </a:solidFill>
          </a:ln>
        </p:spPr>
        <p:txBody>
          <a:bodyPr wrap="square">
            <a:spAutoFit/>
          </a:bodyPr>
          <a:lstStyle/>
          <a:p>
            <a:r>
              <a:rPr lang="en-US" sz="2000" b="1" kern="0" dirty="0">
                <a:solidFill>
                  <a:srgbClr val="006666"/>
                </a:solidFill>
                <a:latin typeface="Arial" panose="020B0604020202020204" pitchFamily="34" charset="0"/>
                <a:cs typeface="Arial" panose="020B0604020202020204" pitchFamily="34" charset="0"/>
              </a:rPr>
              <a:t>Gaya </a:t>
            </a:r>
            <a:r>
              <a:rPr lang="en-US" sz="2000" b="1" kern="0" dirty="0" err="1">
                <a:solidFill>
                  <a:srgbClr val="006666"/>
                </a:solidFill>
                <a:latin typeface="Arial" panose="020B0604020202020204" pitchFamily="34" charset="0"/>
                <a:cs typeface="Arial" panose="020B0604020202020204" pitchFamily="34" charset="0"/>
              </a:rPr>
              <a:t>kepemimpinan</a:t>
            </a:r>
            <a:r>
              <a:rPr lang="en-US" sz="2000" b="1" kern="0" dirty="0">
                <a:solidFill>
                  <a:srgbClr val="006666"/>
                </a:solidFill>
                <a:latin typeface="Arial" panose="020B0604020202020204" pitchFamily="34" charset="0"/>
                <a:cs typeface="Arial" panose="020B0604020202020204" pitchFamily="34" charset="0"/>
              </a:rPr>
              <a:t>, </a:t>
            </a:r>
            <a:r>
              <a:rPr lang="en-US" sz="2000" b="1" kern="0" dirty="0" err="1">
                <a:solidFill>
                  <a:srgbClr val="006666"/>
                </a:solidFill>
                <a:latin typeface="Arial" panose="020B0604020202020204" pitchFamily="34" charset="0"/>
                <a:cs typeface="Arial" panose="020B0604020202020204" pitchFamily="34" charset="0"/>
              </a:rPr>
              <a:t>aspek</a:t>
            </a:r>
            <a:r>
              <a:rPr lang="en-US" sz="2000" b="1" kern="0" dirty="0">
                <a:solidFill>
                  <a:srgbClr val="006666"/>
                </a:solidFill>
                <a:latin typeface="Arial" panose="020B0604020202020204" pitchFamily="34" charset="0"/>
                <a:cs typeface="Arial" panose="020B0604020202020204" pitchFamily="34" charset="0"/>
              </a:rPr>
              <a:t> visioner, </a:t>
            </a:r>
            <a:r>
              <a:rPr lang="en-US" sz="2000" b="1" kern="0" dirty="0" err="1">
                <a:solidFill>
                  <a:srgbClr val="006666"/>
                </a:solidFill>
                <a:latin typeface="Arial" panose="020B0604020202020204" pitchFamily="34" charset="0"/>
                <a:cs typeface="Arial" panose="020B0604020202020204" pitchFamily="34" charset="0"/>
              </a:rPr>
              <a:t>kemampuan</a:t>
            </a:r>
            <a:r>
              <a:rPr lang="en-US" sz="2000" b="1" kern="0" dirty="0">
                <a:solidFill>
                  <a:srgbClr val="006666"/>
                </a:solidFill>
                <a:latin typeface="Arial" panose="020B0604020202020204" pitchFamily="34" charset="0"/>
                <a:cs typeface="Arial" panose="020B0604020202020204" pitchFamily="34" charset="0"/>
              </a:rPr>
              <a:t> </a:t>
            </a:r>
            <a:r>
              <a:rPr lang="en-US" sz="2000" b="1" kern="0" dirty="0" err="1">
                <a:solidFill>
                  <a:srgbClr val="006666"/>
                </a:solidFill>
                <a:latin typeface="Arial" panose="020B0604020202020204" pitchFamily="34" charset="0"/>
                <a:cs typeface="Arial" panose="020B0604020202020204" pitchFamily="34" charset="0"/>
              </a:rPr>
              <a:t>manajerial</a:t>
            </a:r>
            <a:endParaRPr lang="en-US" sz="2000" dirty="0">
              <a:solidFill>
                <a:srgbClr val="006666"/>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C38061E-1225-4F20-AB9D-AA2F7399123A}"/>
              </a:ext>
            </a:extLst>
          </p:cNvPr>
          <p:cNvSpPr/>
          <p:nvPr/>
        </p:nvSpPr>
        <p:spPr>
          <a:xfrm>
            <a:off x="10228143" y="1997742"/>
            <a:ext cx="1417481" cy="6961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TQM</a:t>
            </a:r>
          </a:p>
        </p:txBody>
      </p:sp>
      <p:sp>
        <p:nvSpPr>
          <p:cNvPr id="12" name="Right Arrow 9">
            <a:extLst>
              <a:ext uri="{FF2B5EF4-FFF2-40B4-BE49-F238E27FC236}">
                <a16:creationId xmlns:a16="http://schemas.microsoft.com/office/drawing/2014/main" id="{89F7D30C-5599-47CE-B14A-1F69467486A1}"/>
              </a:ext>
            </a:extLst>
          </p:cNvPr>
          <p:cNvSpPr/>
          <p:nvPr/>
        </p:nvSpPr>
        <p:spPr bwMode="auto">
          <a:xfrm rot="19030688">
            <a:off x="9394565" y="2591584"/>
            <a:ext cx="851114" cy="584775"/>
          </a:xfrm>
          <a:prstGeom prst="rightArrow">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13" name="Right Arrow 9">
            <a:extLst>
              <a:ext uri="{FF2B5EF4-FFF2-40B4-BE49-F238E27FC236}">
                <a16:creationId xmlns:a16="http://schemas.microsoft.com/office/drawing/2014/main" id="{DBF45C67-09A7-43D9-8B27-E67192732D9E}"/>
              </a:ext>
            </a:extLst>
          </p:cNvPr>
          <p:cNvSpPr/>
          <p:nvPr/>
        </p:nvSpPr>
        <p:spPr bwMode="auto">
          <a:xfrm>
            <a:off x="4649205" y="3878459"/>
            <a:ext cx="802541" cy="584775"/>
          </a:xfrm>
          <a:prstGeom prst="rightArrow">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charset="0"/>
            </a:endParaRPr>
          </a:p>
        </p:txBody>
      </p:sp>
      <p:sp>
        <p:nvSpPr>
          <p:cNvPr id="14" name="Rectangle 13">
            <a:extLst>
              <a:ext uri="{FF2B5EF4-FFF2-40B4-BE49-F238E27FC236}">
                <a16:creationId xmlns:a16="http://schemas.microsoft.com/office/drawing/2014/main" id="{78E7815F-E4E7-4E72-97D8-D492F620888F}"/>
              </a:ext>
            </a:extLst>
          </p:cNvPr>
          <p:cNvSpPr/>
          <p:nvPr/>
        </p:nvSpPr>
        <p:spPr>
          <a:xfrm>
            <a:off x="5852862" y="3789391"/>
            <a:ext cx="3456384" cy="90696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6666"/>
                </a:solidFill>
                <a:latin typeface="Cooper Black" panose="0208090404030B020404" pitchFamily="18" charset="0"/>
              </a:rPr>
              <a:t>Kondisi</a:t>
            </a:r>
            <a:r>
              <a:rPr lang="en-US" sz="2000" dirty="0">
                <a:solidFill>
                  <a:srgbClr val="006666"/>
                </a:solidFill>
                <a:latin typeface="Cooper Black" panose="0208090404030B020404" pitchFamily="18" charset="0"/>
              </a:rPr>
              <a:t> </a:t>
            </a:r>
            <a:r>
              <a:rPr lang="en-US" sz="2000" dirty="0" err="1">
                <a:solidFill>
                  <a:srgbClr val="006666"/>
                </a:solidFill>
                <a:latin typeface="Cooper Black" panose="0208090404030B020404" pitchFamily="18" charset="0"/>
              </a:rPr>
              <a:t>fisik,ketahanan</a:t>
            </a:r>
            <a:r>
              <a:rPr lang="en-US" sz="2000" dirty="0">
                <a:solidFill>
                  <a:srgbClr val="006666"/>
                </a:solidFill>
                <a:latin typeface="Cooper Black" panose="0208090404030B020404" pitchFamily="18" charset="0"/>
              </a:rPr>
              <a:t> </a:t>
            </a:r>
            <a:r>
              <a:rPr lang="en-US" sz="2000" dirty="0" err="1">
                <a:solidFill>
                  <a:srgbClr val="006666"/>
                </a:solidFill>
                <a:latin typeface="Cooper Black" panose="0208090404030B020404" pitchFamily="18" charset="0"/>
              </a:rPr>
              <a:t>kebugaran</a:t>
            </a:r>
            <a:r>
              <a:rPr lang="en-US" sz="2000" dirty="0">
                <a:solidFill>
                  <a:srgbClr val="006666"/>
                </a:solidFill>
                <a:latin typeface="Cooper Black" panose="0208090404030B020404" pitchFamily="18" charset="0"/>
              </a:rPr>
              <a:t>, </a:t>
            </a:r>
            <a:r>
              <a:rPr lang="en-US" sz="2000" dirty="0" err="1">
                <a:solidFill>
                  <a:srgbClr val="006666"/>
                </a:solidFill>
                <a:latin typeface="Cooper Black" panose="0208090404030B020404" pitchFamily="18" charset="0"/>
              </a:rPr>
              <a:t>kesehatan</a:t>
            </a:r>
            <a:r>
              <a:rPr lang="en-US" sz="2000" dirty="0">
                <a:solidFill>
                  <a:srgbClr val="006666"/>
                </a:solidFill>
                <a:latin typeface="Cooper Black" panose="0208090404030B020404" pitchFamily="18" charset="0"/>
              </a:rPr>
              <a:t> </a:t>
            </a:r>
          </a:p>
        </p:txBody>
      </p:sp>
      <p:sp>
        <p:nvSpPr>
          <p:cNvPr id="15" name="Arc 14">
            <a:extLst>
              <a:ext uri="{FF2B5EF4-FFF2-40B4-BE49-F238E27FC236}">
                <a16:creationId xmlns:a16="http://schemas.microsoft.com/office/drawing/2014/main" id="{05749EEF-B399-4D63-D16E-BC34CFE99212}"/>
              </a:ext>
            </a:extLst>
          </p:cNvPr>
          <p:cNvSpPr/>
          <p:nvPr/>
        </p:nvSpPr>
        <p:spPr>
          <a:xfrm>
            <a:off x="5984934" y="5468895"/>
            <a:ext cx="4034798" cy="793054"/>
          </a:xfrm>
          <a:prstGeom prst="arc">
            <a:avLst>
              <a:gd name="adj1" fmla="val 21477931"/>
              <a:gd name="adj2" fmla="val 21478206"/>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20000"/>
                  <a:lumOff val="80000"/>
                </a:schemeClr>
              </a:solidFill>
            </a:endParaRPr>
          </a:p>
        </p:txBody>
      </p:sp>
      <p:sp>
        <p:nvSpPr>
          <p:cNvPr id="19" name="Oval 18">
            <a:extLst>
              <a:ext uri="{FF2B5EF4-FFF2-40B4-BE49-F238E27FC236}">
                <a16:creationId xmlns:a16="http://schemas.microsoft.com/office/drawing/2014/main" id="{4429405F-1C15-B266-E615-6A1C65E3CC64}"/>
              </a:ext>
            </a:extLst>
          </p:cNvPr>
          <p:cNvSpPr/>
          <p:nvPr/>
        </p:nvSpPr>
        <p:spPr>
          <a:xfrm>
            <a:off x="5869427" y="4899640"/>
            <a:ext cx="3359402" cy="956113"/>
          </a:xfrm>
          <a:prstGeom prst="ellipse">
            <a:avLst/>
          </a:prstGeom>
          <a:noFill/>
          <a:ln w="28575">
            <a:solidFill>
              <a:srgbClr val="6600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33CC"/>
              </a:solidFill>
            </a:endParaRPr>
          </a:p>
        </p:txBody>
      </p:sp>
      <p:pic>
        <p:nvPicPr>
          <p:cNvPr id="16" name="Picture 15">
            <a:extLst>
              <a:ext uri="{FF2B5EF4-FFF2-40B4-BE49-F238E27FC236}">
                <a16:creationId xmlns:a16="http://schemas.microsoft.com/office/drawing/2014/main" id="{D1231F71-D7F4-98B9-E7E8-5DCE71FC4E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65133" y="2872409"/>
            <a:ext cx="2440728" cy="3222315"/>
          </a:xfrm>
          <a:prstGeom prst="rect">
            <a:avLst/>
          </a:prstGeom>
        </p:spPr>
      </p:pic>
    </p:spTree>
    <p:extLst>
      <p:ext uri="{BB962C8B-B14F-4D97-AF65-F5344CB8AC3E}">
        <p14:creationId xmlns:p14="http://schemas.microsoft.com/office/powerpoint/2010/main" val="9422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76D0DF-C853-A9DA-FFD2-9F464A081E47}"/>
              </a:ext>
            </a:extLst>
          </p:cNvPr>
          <p:cNvSpPr txBox="1"/>
          <p:nvPr/>
        </p:nvSpPr>
        <p:spPr>
          <a:xfrm>
            <a:off x="205409" y="90822"/>
            <a:ext cx="7119730" cy="3046988"/>
          </a:xfrm>
          <a:prstGeom prst="rect">
            <a:avLst/>
          </a:prstGeom>
          <a:noFill/>
        </p:spPr>
        <p:txBody>
          <a:bodyPr wrap="square">
            <a:spAutoFit/>
          </a:bodyPr>
          <a:lstStyle/>
          <a:p>
            <a:r>
              <a:rPr lang="en-US" sz="2400" b="1" dirty="0" err="1">
                <a:effectLst/>
                <a:latin typeface="Calibri" panose="020F0502020204030204" pitchFamily="34" charset="0"/>
                <a:ea typeface="Calibri" panose="020F0502020204030204" pitchFamily="34" charset="0"/>
              </a:rPr>
              <a:t>Dengan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niat</a:t>
            </a:r>
            <a:r>
              <a:rPr lang="en-US" sz="2400" b="1" dirty="0">
                <a:effectLst/>
                <a:latin typeface="Calibri" panose="020F0502020204030204" pitchFamily="34" charset="0"/>
                <a:ea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rPr>
              <a:t>ikhlas</a:t>
            </a:r>
            <a:r>
              <a:rPr lang="en-US" sz="2400" b="1" dirty="0">
                <a:effectLst/>
                <a:latin typeface="Calibri" panose="020F0502020204030204" pitchFamily="34" charset="0"/>
                <a:ea typeface="Calibri" panose="020F0502020204030204" pitchFamily="34" charset="0"/>
              </a:rPr>
              <a:t> dan </a:t>
            </a:r>
            <a:r>
              <a:rPr lang="en-US" sz="2400" b="1" dirty="0" err="1">
                <a:effectLst/>
                <a:latin typeface="Calibri" panose="020F0502020204030204" pitchFamily="34" charset="0"/>
                <a:ea typeface="Calibri" panose="020F0502020204030204" pitchFamily="34" charset="0"/>
              </a:rPr>
              <a:t>tulus</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kebahagiaan</a:t>
            </a:r>
            <a:r>
              <a:rPr lang="en-US" sz="2400" b="1" dirty="0">
                <a:effectLst/>
                <a:latin typeface="Calibri" panose="020F0502020204030204" pitchFamily="34" charset="0"/>
                <a:ea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rPr>
              <a:t>dicari</a:t>
            </a:r>
            <a:r>
              <a:rPr lang="en-US" sz="2400" b="1" dirty="0">
                <a:effectLst/>
                <a:latin typeface="Calibri" panose="020F0502020204030204" pitchFamily="34" charset="0"/>
                <a:ea typeface="Calibri" panose="020F0502020204030204" pitchFamily="34" charset="0"/>
              </a:rPr>
              <a:t> oleh </a:t>
            </a:r>
            <a:r>
              <a:rPr lang="en-US" sz="2400" b="1" dirty="0" err="1">
                <a:effectLst/>
                <a:latin typeface="Calibri" panose="020F0502020204030204" pitchFamily="34" charset="0"/>
                <a:ea typeface="Calibri" panose="020F0502020204030204" pitchFamily="34" charset="0"/>
              </a:rPr>
              <a:t>seorang</a:t>
            </a:r>
            <a:r>
              <a:rPr lang="en-US" sz="2400" b="1" dirty="0">
                <a:effectLst/>
                <a:latin typeface="Calibri" panose="020F0502020204030204" pitchFamily="34" charset="0"/>
                <a:ea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rPr>
              <a:t>memimpin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dengan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hati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bukan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lagi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sekedar</a:t>
            </a:r>
            <a:r>
              <a:rPr lang="en-US" sz="2400" b="1" dirty="0">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kebahagiaan</a:t>
            </a:r>
            <a:r>
              <a:rPr lang="en-US" sz="2400" b="1" dirty="0">
                <a:solidFill>
                  <a:srgbClr val="FF0000"/>
                </a:solidFill>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materi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bukan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sekedar</a:t>
            </a:r>
            <a:r>
              <a:rPr lang="en-US" sz="2400" b="1" dirty="0">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kebahagiaan</a:t>
            </a:r>
            <a:r>
              <a:rPr lang="en-US" sz="2400" b="1" dirty="0">
                <a:solidFill>
                  <a:srgbClr val="FF0000"/>
                </a:solidFill>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emosional</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melainkan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kebahagiaan</a:t>
            </a:r>
            <a:r>
              <a:rPr lang="en-US" sz="2400" b="1" dirty="0">
                <a:effectLst/>
                <a:latin typeface="Calibri" panose="020F0502020204030204" pitchFamily="34" charset="0"/>
                <a:ea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rPr>
              <a:t>asli</a:t>
            </a:r>
            <a:r>
              <a:rPr lang="en-US" sz="2400" b="1" dirty="0">
                <a:effectLst/>
                <a:latin typeface="Calibri" panose="020F0502020204030204" pitchFamily="34" charset="0"/>
                <a:ea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rPr>
              <a:t>diwujudkan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dengan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memahami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hati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bersahabat</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dengan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hati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mengikuti</a:t>
            </a:r>
            <a:r>
              <a:rPr lang="en-US" sz="2400" b="1" dirty="0">
                <a:effectLst/>
                <a:latin typeface="Calibri" panose="020F0502020204030204" pitchFamily="34" charset="0"/>
                <a:ea typeface="Calibri" panose="020F0502020204030204" pitchFamily="34" charset="0"/>
              </a:rPr>
              <a:t> kata </a:t>
            </a:r>
            <a:r>
              <a:rPr lang="en-US" sz="2400" b="1" dirty="0" err="1">
                <a:effectLst/>
                <a:latin typeface="Calibri" panose="020F0502020204030204" pitchFamily="34" charset="0"/>
                <a:ea typeface="Calibri" panose="020F0502020204030204" pitchFamily="34" charset="0"/>
              </a:rPr>
              <a:t>hati</a:t>
            </a:r>
            <a:r>
              <a:rPr lang="en-US" sz="2400" b="1" dirty="0">
                <a:effectLst/>
                <a:latin typeface="Calibri" panose="020F0502020204030204" pitchFamily="34" charset="0"/>
                <a:ea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rPr>
              <a:t>didasarkan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atas</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suara</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hati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itulah</a:t>
            </a:r>
            <a:r>
              <a:rPr lang="en-US" sz="2400" b="1" dirty="0">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kebahagiaan</a:t>
            </a:r>
            <a:r>
              <a:rPr lang="en-US" sz="2400" b="1" dirty="0">
                <a:solidFill>
                  <a:srgbClr val="FF0000"/>
                </a:solidFill>
                <a:effectLst/>
                <a:latin typeface="Calibri" panose="020F0502020204030204" pitchFamily="34" charset="0"/>
                <a:ea typeface="Calibri" panose="020F0502020204030204" pitchFamily="34" charset="0"/>
              </a:rPr>
              <a:t> spiritual </a:t>
            </a:r>
            <a:r>
              <a:rPr lang="en-US" sz="2400" b="1" i="1" dirty="0">
                <a:solidFill>
                  <a:srgbClr val="FF0000"/>
                </a:solidFill>
                <a:effectLst/>
                <a:latin typeface="Calibri" panose="020F0502020204030204" pitchFamily="34" charset="0"/>
                <a:ea typeface="Calibri" panose="020F0502020204030204" pitchFamily="34" charset="0"/>
              </a:rPr>
              <a:t>(spiritual happiness).</a:t>
            </a:r>
            <a:r>
              <a:rPr lang="en-US" sz="2400" b="1" dirty="0">
                <a:solidFill>
                  <a:srgbClr val="FF0000"/>
                </a:solidFill>
                <a:effectLst/>
                <a:latin typeface="Calibri" panose="020F0502020204030204" pitchFamily="34" charset="0"/>
                <a:ea typeface="Calibri" panose="020F0502020204030204" pitchFamily="34" charset="0"/>
              </a:rPr>
              <a:t> </a:t>
            </a:r>
            <a:endParaRPr lang="en-US" sz="2400" b="1" dirty="0">
              <a:solidFill>
                <a:srgbClr val="FF0000"/>
              </a:solidFill>
            </a:endParaRPr>
          </a:p>
        </p:txBody>
      </p:sp>
      <p:pic>
        <p:nvPicPr>
          <p:cNvPr id="4" name="Picture Placeholder 3" descr="bicycle against the wall">
            <a:extLst>
              <a:ext uri="{FF2B5EF4-FFF2-40B4-BE49-F238E27FC236}">
                <a16:creationId xmlns:a16="http://schemas.microsoft.com/office/drawing/2014/main" id="{EAF92609-FF79-AB74-2D3F-04B5881F4FA8}"/>
              </a:ext>
            </a:extLst>
          </p:cNvPr>
          <p:cNvPicPr>
            <a:picLocks noGrp="1" noChangeAspect="1"/>
          </p:cNvPicPr>
          <p:nvPr>
            <p:ph type="pic" sz="quarter" idx="13"/>
          </p:nvPr>
        </p:nvPicPr>
        <p:blipFill rotWithShape="1">
          <a:blip r:embed="rId3"/>
          <a:srcRect l="7083" t="49818" r="30558" b="2324"/>
          <a:stretch/>
        </p:blipFill>
        <p:spPr>
          <a:xfrm>
            <a:off x="7643191" y="1927003"/>
            <a:ext cx="4452730" cy="3291222"/>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A151F003-0225-B5DD-84F6-BC70CF787151}"/>
              </a:ext>
            </a:extLst>
          </p:cNvPr>
          <p:cNvSpPr txBox="1"/>
          <p:nvPr/>
        </p:nvSpPr>
        <p:spPr>
          <a:xfrm>
            <a:off x="205409" y="3214805"/>
            <a:ext cx="7119730" cy="2308324"/>
          </a:xfrm>
          <a:prstGeom prst="rect">
            <a:avLst/>
          </a:prstGeom>
          <a:noFill/>
        </p:spPr>
        <p:txBody>
          <a:bodyPr wrap="square">
            <a:spAutoFit/>
          </a:bodyPr>
          <a:lstStyle/>
          <a:p>
            <a:pPr marL="285750" indent="-285750">
              <a:buFont typeface="Arial" panose="020B0604020202020204" pitchFamily="34" charset="0"/>
              <a:buChar char="•"/>
            </a:pPr>
            <a:r>
              <a:rPr lang="en-US" sz="2400" b="1" dirty="0" err="1">
                <a:solidFill>
                  <a:srgbClr val="006600"/>
                </a:solidFill>
                <a:effectLst/>
                <a:latin typeface="Calibri" panose="020F0502020204030204" pitchFamily="34" charset="0"/>
                <a:ea typeface="Calibri" panose="020F0502020204030204" pitchFamily="34" charset="0"/>
              </a:rPr>
              <a:t>Berbeda</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dengan</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kebahagiaan</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fisik</a:t>
            </a:r>
            <a:r>
              <a:rPr lang="en-US" sz="2400" b="1" dirty="0">
                <a:solidFill>
                  <a:srgbClr val="006600"/>
                </a:solidFill>
                <a:effectLst/>
                <a:latin typeface="Calibri" panose="020F0502020204030204" pitchFamily="34" charset="0"/>
                <a:ea typeface="Calibri" panose="020F0502020204030204" pitchFamily="34" charset="0"/>
              </a:rPr>
              <a:t> dan </a:t>
            </a:r>
            <a:r>
              <a:rPr lang="en-US" sz="2400" b="1" dirty="0" err="1">
                <a:solidFill>
                  <a:srgbClr val="006600"/>
                </a:solidFill>
                <a:effectLst/>
                <a:latin typeface="Calibri" panose="020F0502020204030204" pitchFamily="34" charset="0"/>
                <a:ea typeface="Calibri" panose="020F0502020204030204" pitchFamily="34" charset="0"/>
              </a:rPr>
              <a:t>kebahagiaan</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emosional</a:t>
            </a:r>
            <a:r>
              <a:rPr lang="en-US" sz="2400" b="1" dirty="0">
                <a:solidFill>
                  <a:srgbClr val="006600"/>
                </a:solidFill>
                <a:effectLst/>
                <a:latin typeface="Calibri" panose="020F0502020204030204" pitchFamily="34" charset="0"/>
                <a:ea typeface="Calibri" panose="020F0502020204030204" pitchFamily="34" charset="0"/>
              </a:rPr>
              <a:t> yang </a:t>
            </a:r>
            <a:r>
              <a:rPr lang="en-US" sz="2400" b="1" dirty="0" err="1">
                <a:solidFill>
                  <a:srgbClr val="006600"/>
                </a:solidFill>
                <a:effectLst/>
                <a:latin typeface="Calibri" panose="020F0502020204030204" pitchFamily="34" charset="0"/>
                <a:ea typeface="Calibri" panose="020F0502020204030204" pitchFamily="34" charset="0"/>
              </a:rPr>
              <a:t>selalu</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ingin</a:t>
            </a:r>
            <a:r>
              <a:rPr lang="en-US" sz="2400" b="1" dirty="0">
                <a:solidFill>
                  <a:srgbClr val="006600"/>
                </a:solidFill>
                <a:effectLst/>
                <a:latin typeface="Calibri" panose="020F0502020204030204" pitchFamily="34" charset="0"/>
                <a:ea typeface="Calibri" panose="020F0502020204030204" pitchFamily="34" charset="0"/>
              </a:rPr>
              <a:t> </a:t>
            </a:r>
            <a:r>
              <a:rPr lang="en-US" sz="2400" b="1" i="1" dirty="0">
                <a:solidFill>
                  <a:srgbClr val="FF0000"/>
                </a:solidFill>
                <a:effectLst/>
                <a:latin typeface="Calibri" panose="020F0502020204030204" pitchFamily="34" charset="0"/>
                <a:ea typeface="Calibri" panose="020F0502020204030204" pitchFamily="34" charset="0"/>
              </a:rPr>
              <a:t>“</a:t>
            </a:r>
            <a:r>
              <a:rPr lang="en-US" sz="2400" b="1" i="1" dirty="0" err="1">
                <a:solidFill>
                  <a:srgbClr val="FF0000"/>
                </a:solidFill>
                <a:effectLst/>
                <a:latin typeface="Calibri" panose="020F0502020204030204" pitchFamily="34" charset="0"/>
                <a:ea typeface="Calibri" panose="020F0502020204030204" pitchFamily="34" charset="0"/>
              </a:rPr>
              <a:t>mendapatkan</a:t>
            </a:r>
            <a:r>
              <a:rPr lang="en-US" sz="2400" b="1" i="1" dirty="0">
                <a:solidFill>
                  <a:srgbClr val="FF0000"/>
                </a:solidFill>
                <a:effectLst/>
                <a:latin typeface="Calibri" panose="020F0502020204030204" pitchFamily="34" charset="0"/>
                <a:ea typeface="Calibri" panose="020F0502020204030204" pitchFamily="34" charset="0"/>
              </a:rPr>
              <a:t>”</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kebahagiaan</a:t>
            </a:r>
            <a:r>
              <a:rPr lang="en-US" sz="2400" b="1" dirty="0">
                <a:solidFill>
                  <a:srgbClr val="006600"/>
                </a:solidFill>
                <a:effectLst/>
                <a:latin typeface="Calibri" panose="020F0502020204030204" pitchFamily="34" charset="0"/>
                <a:ea typeface="Calibri" panose="020F0502020204030204" pitchFamily="34" charset="0"/>
              </a:rPr>
              <a:t> spiritual </a:t>
            </a:r>
            <a:r>
              <a:rPr lang="en-US" sz="2400" b="1" dirty="0" err="1">
                <a:solidFill>
                  <a:srgbClr val="006600"/>
                </a:solidFill>
                <a:effectLst/>
                <a:latin typeface="Calibri" panose="020F0502020204030204" pitchFamily="34" charset="0"/>
                <a:ea typeface="Calibri" panose="020F0502020204030204" pitchFamily="34" charset="0"/>
              </a:rPr>
              <a:t>justru</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membuat</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seorang</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pemimpin</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ingin</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selalu</a:t>
            </a:r>
            <a:r>
              <a:rPr lang="en-US" sz="2400" b="1" dirty="0">
                <a:solidFill>
                  <a:srgbClr val="006600"/>
                </a:solidFill>
                <a:effectLst/>
                <a:latin typeface="Calibri" panose="020F0502020204030204" pitchFamily="34" charset="0"/>
                <a:ea typeface="Calibri" panose="020F0502020204030204" pitchFamily="34" charset="0"/>
              </a:rPr>
              <a:t> </a:t>
            </a:r>
            <a:r>
              <a:rPr lang="en-US" sz="2400" b="1" i="1" dirty="0">
                <a:solidFill>
                  <a:srgbClr val="FF0000"/>
                </a:solidFill>
                <a:effectLst/>
                <a:latin typeface="Calibri" panose="020F0502020204030204" pitchFamily="34" charset="0"/>
                <a:ea typeface="Calibri" panose="020F0502020204030204" pitchFamily="34" charset="0"/>
              </a:rPr>
              <a:t>“</a:t>
            </a:r>
            <a:r>
              <a:rPr lang="en-US" sz="2400" b="1" i="1" dirty="0" err="1">
                <a:solidFill>
                  <a:srgbClr val="FF0000"/>
                </a:solidFill>
                <a:effectLst/>
                <a:latin typeface="Calibri" panose="020F0502020204030204" pitchFamily="34" charset="0"/>
                <a:ea typeface="Calibri" panose="020F0502020204030204" pitchFamily="34" charset="0"/>
              </a:rPr>
              <a:t>memberi</a:t>
            </a:r>
            <a:r>
              <a:rPr lang="en-US" sz="2400" b="1" i="1" dirty="0">
                <a:solidFill>
                  <a:srgbClr val="FF0000"/>
                </a:solidFill>
                <a:effectLst/>
                <a:latin typeface="Calibri" panose="020F0502020204030204" pitchFamily="34" charset="0"/>
                <a:ea typeface="Calibri" panose="020F0502020204030204" pitchFamily="34" charset="0"/>
              </a:rPr>
              <a:t>”</a:t>
            </a:r>
            <a:r>
              <a:rPr lang="en-US" sz="2400" b="1" i="1" dirty="0">
                <a:solidFill>
                  <a:srgbClr val="FF0000"/>
                </a:solidFill>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bahagia</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melihat</a:t>
            </a:r>
            <a:r>
              <a:rPr lang="en-US" sz="2400" b="1" dirty="0">
                <a:solidFill>
                  <a:srgbClr val="006600"/>
                </a:solidFill>
                <a:effectLst/>
                <a:latin typeface="Calibri" panose="020F0502020204030204" pitchFamily="34" charset="0"/>
                <a:ea typeface="Calibri" panose="020F0502020204030204" pitchFamily="34" charset="0"/>
              </a:rPr>
              <a:t> orang </a:t>
            </a:r>
            <a:r>
              <a:rPr lang="en-US" sz="2400" b="1" dirty="0" err="1">
                <a:solidFill>
                  <a:srgbClr val="006600"/>
                </a:solidFill>
                <a:effectLst/>
                <a:latin typeface="Calibri" panose="020F0502020204030204" pitchFamily="34" charset="0"/>
                <a:ea typeface="Calibri" panose="020F0502020204030204" pitchFamily="34" charset="0"/>
              </a:rPr>
              <a:t>bahagia</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serta</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menderita</a:t>
            </a:r>
            <a:r>
              <a:rPr lang="en-US" sz="2400" b="1" dirty="0">
                <a:solidFill>
                  <a:srgbClr val="006600"/>
                </a:solidFill>
                <a:effectLst/>
                <a:latin typeface="Calibri" panose="020F0502020204030204" pitchFamily="34" charset="0"/>
                <a:ea typeface="Calibri" panose="020F0502020204030204" pitchFamily="34" charset="0"/>
              </a:rPr>
              <a:t> </a:t>
            </a:r>
            <a:r>
              <a:rPr lang="en-US" sz="2400" b="1" dirty="0" err="1">
                <a:solidFill>
                  <a:srgbClr val="006600"/>
                </a:solidFill>
                <a:effectLst/>
                <a:latin typeface="Calibri" panose="020F0502020204030204" pitchFamily="34" charset="0"/>
                <a:ea typeface="Calibri" panose="020F0502020204030204" pitchFamily="34" charset="0"/>
              </a:rPr>
              <a:t>melihat</a:t>
            </a:r>
            <a:r>
              <a:rPr lang="en-US" sz="2400" b="1" dirty="0">
                <a:solidFill>
                  <a:srgbClr val="006600"/>
                </a:solidFill>
                <a:effectLst/>
                <a:latin typeface="Calibri" panose="020F0502020204030204" pitchFamily="34" charset="0"/>
                <a:ea typeface="Calibri" panose="020F0502020204030204" pitchFamily="34" charset="0"/>
              </a:rPr>
              <a:t> orang </a:t>
            </a:r>
            <a:r>
              <a:rPr lang="en-US" sz="2400" b="1" dirty="0" err="1">
                <a:solidFill>
                  <a:srgbClr val="006600"/>
                </a:solidFill>
                <a:effectLst/>
                <a:latin typeface="Calibri" panose="020F0502020204030204" pitchFamily="34" charset="0"/>
                <a:ea typeface="Calibri" panose="020F0502020204030204" pitchFamily="34" charset="0"/>
              </a:rPr>
              <a:t>menderita</a:t>
            </a:r>
            <a:r>
              <a:rPr lang="en-US" sz="2400" b="1" dirty="0">
                <a:solidFill>
                  <a:srgbClr val="006600"/>
                </a:solidFil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48947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CADBBC5-8BDE-8F4E-7CAE-ECA7D258E79B}"/>
              </a:ext>
            </a:extLst>
          </p:cNvPr>
          <p:cNvSpPr txBox="1">
            <a:spLocks noGrp="1"/>
          </p:cNvSpPr>
          <p:nvPr>
            <p:ph idx="1"/>
          </p:nvPr>
        </p:nvSpPr>
        <p:spPr>
          <a:xfrm>
            <a:off x="271687" y="851152"/>
            <a:ext cx="6142968" cy="4081630"/>
          </a:xfrm>
          <a:prstGeom prst="rect">
            <a:avLst/>
          </a:prstGeom>
          <a:noFill/>
        </p:spPr>
        <p:txBody>
          <a:bodyPr wrap="square">
            <a:spAutoFit/>
          </a:bodyPr>
          <a:lstStyle/>
          <a:p>
            <a:pPr marR="0" algn="just">
              <a:spcBef>
                <a:spcPts val="0"/>
              </a:spcBef>
              <a:spcAft>
                <a:spcPts val="0"/>
              </a:spcAft>
            </a:pPr>
            <a:r>
              <a:rPr lang="en-US" sz="2000" b="1" dirty="0" err="1">
                <a:solidFill>
                  <a:srgbClr val="003300"/>
                </a:solidFill>
                <a:effectLst/>
                <a:latin typeface="Calibri" panose="020F0502020204030204" pitchFamily="34" charset="0"/>
                <a:ea typeface="Calibri" panose="020F0502020204030204" pitchFamily="34" charset="0"/>
              </a:rPr>
              <a:t>Letak</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kebahagian</a:t>
            </a:r>
            <a:r>
              <a:rPr lang="en-US" sz="2000" b="1" dirty="0">
                <a:solidFill>
                  <a:srgbClr val="003300"/>
                </a:solidFill>
                <a:effectLst/>
                <a:latin typeface="Calibri" panose="020F0502020204030204" pitchFamily="34" charset="0"/>
                <a:ea typeface="Calibri" panose="020F0502020204030204" pitchFamily="34" charset="0"/>
              </a:rPr>
              <a:t> yang </a:t>
            </a:r>
            <a:r>
              <a:rPr lang="en-US" sz="2000" b="1" dirty="0" err="1">
                <a:solidFill>
                  <a:srgbClr val="003300"/>
                </a:solidFill>
                <a:effectLst/>
                <a:latin typeface="Calibri" panose="020F0502020204030204" pitchFamily="34" charset="0"/>
                <a:ea typeface="Calibri" panose="020F0502020204030204" pitchFamily="34" charset="0"/>
              </a:rPr>
              <a:t>asasi</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bagi</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seorang</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pemimpin</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adalah</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9900"/>
                </a:solidFill>
                <a:effectLst/>
                <a:latin typeface="Calibri" panose="020F0502020204030204" pitchFamily="34" charset="0"/>
                <a:ea typeface="Calibri" panose="020F0502020204030204" pitchFamily="34" charset="0"/>
              </a:rPr>
              <a:t>berada</a:t>
            </a:r>
            <a:r>
              <a:rPr lang="en-US" sz="2000" b="1" dirty="0">
                <a:solidFill>
                  <a:srgbClr val="009900"/>
                </a:solidFill>
                <a:effectLst/>
                <a:latin typeface="Calibri" panose="020F0502020204030204" pitchFamily="34" charset="0"/>
                <a:ea typeface="Calibri" panose="020F0502020204030204" pitchFamily="34" charset="0"/>
              </a:rPr>
              <a:t> di </a:t>
            </a:r>
            <a:r>
              <a:rPr lang="en-US" sz="2000" b="1" dirty="0" err="1">
                <a:solidFill>
                  <a:srgbClr val="009900"/>
                </a:solidFill>
                <a:effectLst/>
                <a:latin typeface="Calibri" panose="020F0502020204030204" pitchFamily="34" charset="0"/>
                <a:ea typeface="Calibri" panose="020F0502020204030204" pitchFamily="34" charset="0"/>
              </a:rPr>
              <a:t>hati</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yaitu</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berupa</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keikhlasan</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hati</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untuk</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berbuat</a:t>
            </a:r>
            <a:r>
              <a:rPr lang="en-US" sz="2000" b="1" dirty="0">
                <a:solidFill>
                  <a:srgbClr val="003300"/>
                </a:solidFill>
                <a:effectLst/>
                <a:latin typeface="Calibri" panose="020F0502020204030204" pitchFamily="34" charset="0"/>
                <a:ea typeface="Calibri" panose="020F0502020204030204" pitchFamily="34" charset="0"/>
              </a:rPr>
              <a:t> </a:t>
            </a:r>
            <a:r>
              <a:rPr lang="en-US" sz="2000" b="1" dirty="0" err="1">
                <a:solidFill>
                  <a:srgbClr val="003300"/>
                </a:solidFill>
                <a:effectLst/>
                <a:latin typeface="Calibri" panose="020F0502020204030204" pitchFamily="34" charset="0"/>
                <a:ea typeface="Calibri" panose="020F0502020204030204" pitchFamily="34" charset="0"/>
              </a:rPr>
              <a:t>semaksimal</a:t>
            </a:r>
            <a:r>
              <a:rPr lang="en-US" sz="2000" b="1" dirty="0">
                <a:solidFill>
                  <a:srgbClr val="003300"/>
                </a:solidFill>
                <a:effectLst/>
                <a:latin typeface="Calibri" panose="020F0502020204030204" pitchFamily="34" charset="0"/>
                <a:ea typeface="Calibri" panose="020F0502020204030204" pitchFamily="34" charset="0"/>
              </a:rPr>
              <a:t> yang </a:t>
            </a:r>
            <a:r>
              <a:rPr lang="en-US" sz="2000" b="1" dirty="0" err="1">
                <a:solidFill>
                  <a:srgbClr val="003300"/>
                </a:solidFill>
                <a:effectLst/>
                <a:latin typeface="Calibri" panose="020F0502020204030204" pitchFamily="34" charset="0"/>
                <a:ea typeface="Calibri" panose="020F0502020204030204" pitchFamily="34" charset="0"/>
              </a:rPr>
              <a:t>bisa</a:t>
            </a:r>
            <a:r>
              <a:rPr lang="en-US" sz="2000" b="1" dirty="0">
                <a:solidFill>
                  <a:srgbClr val="003300"/>
                </a:solidFill>
                <a:effectLst/>
                <a:latin typeface="Calibri" panose="020F0502020204030204" pitchFamily="34" charset="0"/>
                <a:ea typeface="Calibri" panose="020F0502020204030204" pitchFamily="34" charset="0"/>
              </a:rPr>
              <a:t>.</a:t>
            </a: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0"/>
              </a:spcAft>
            </a:pPr>
            <a:r>
              <a:rPr lang="en-US" b="1" dirty="0" err="1">
                <a:effectLst/>
                <a:latin typeface="Calibri" panose="020F0502020204030204" pitchFamily="34" charset="0"/>
                <a:ea typeface="Calibri" panose="020F0502020204030204" pitchFamily="34" charset="0"/>
                <a:cs typeface="Calibri" panose="020F0502020204030204" pitchFamily="34" charset="0"/>
              </a:rPr>
              <a:t>Energi</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ikhlas</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bersinergi</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dengan</a:t>
            </a:r>
            <a:r>
              <a:rPr lang="en-US" b="1" dirty="0">
                <a:effectLst/>
                <a:latin typeface="Calibri" panose="020F0502020204030204" pitchFamily="34" charset="0"/>
                <a:ea typeface="Calibri" panose="020F0502020204030204" pitchFamily="34" charset="0"/>
                <a:cs typeface="Calibri" panose="020F0502020204030204" pitchFamily="34" charset="0"/>
              </a:rPr>
              <a:t> rasa </a:t>
            </a:r>
            <a:r>
              <a:rPr lang="en-US" b="1" dirty="0" err="1">
                <a:effectLst/>
                <a:latin typeface="Calibri" panose="020F0502020204030204" pitchFamily="34" charset="0"/>
                <a:ea typeface="Calibri" panose="020F0502020204030204" pitchFamily="34" charset="0"/>
                <a:cs typeface="Calibri" panose="020F0502020204030204" pitchFamily="34" charset="0"/>
              </a:rPr>
              <a:t>syukur</a:t>
            </a:r>
            <a:r>
              <a:rPr lang="en-US" b="1" dirty="0">
                <a:effectLst/>
                <a:latin typeface="Calibri" panose="020F0502020204030204" pitchFamily="34" charset="0"/>
                <a:ea typeface="Calibri" panose="020F0502020204030204" pitchFamily="34" charset="0"/>
                <a:cs typeface="Calibri" panose="020F0502020204030204" pitchFamily="34" charset="0"/>
              </a:rPr>
              <a:t> dan </a:t>
            </a:r>
            <a:r>
              <a:rPr lang="en-US" b="1" dirty="0" err="1">
                <a:effectLst/>
                <a:latin typeface="Calibri" panose="020F0502020204030204" pitchFamily="34" charset="0"/>
                <a:ea typeface="Calibri" panose="020F0502020204030204" pitchFamily="34" charset="0"/>
                <a:cs typeface="Calibri" panose="020F0502020204030204" pitchFamily="34" charset="0"/>
              </a:rPr>
              <a:t>sabar</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akan</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melahirkan</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kebahagiaan</a:t>
            </a:r>
            <a:r>
              <a:rPr lang="en-US" b="1" dirty="0">
                <a:effectLst/>
                <a:latin typeface="Calibri" panose="020F0502020204030204" pitchFamily="34" charset="0"/>
                <a:ea typeface="Calibri" panose="020F0502020204030204" pitchFamily="34" charset="0"/>
                <a:cs typeface="Calibri" panose="020F0502020204030204" pitchFamily="34" charset="0"/>
              </a:rPr>
              <a:t> di </a:t>
            </a:r>
            <a:r>
              <a:rPr lang="en-US" b="1" dirty="0" err="1">
                <a:effectLst/>
                <a:latin typeface="Calibri" panose="020F0502020204030204" pitchFamily="34" charset="0"/>
                <a:ea typeface="Calibri" panose="020F0502020204030204" pitchFamily="34" charset="0"/>
                <a:cs typeface="Calibri" panose="020F0502020204030204" pitchFamily="34" charset="0"/>
              </a:rPr>
              <a:t>hati</a:t>
            </a:r>
            <a:r>
              <a:rPr lang="en-US" b="1" dirty="0">
                <a:effectLst/>
                <a:latin typeface="Calibri" panose="020F0502020204030204" pitchFamily="34" charset="0"/>
                <a:ea typeface="Calibri" panose="020F0502020204030204" pitchFamily="34" charset="0"/>
                <a:cs typeface="Calibri" panose="020F0502020204030204" pitchFamily="34" charset="0"/>
              </a:rPr>
              <a:t> dan </a:t>
            </a:r>
            <a:r>
              <a:rPr lang="en-US" b="1" dirty="0" err="1">
                <a:effectLst/>
                <a:latin typeface="Calibri" panose="020F0502020204030204" pitchFamily="34" charset="0"/>
                <a:ea typeface="Calibri" panose="020F0502020204030204" pitchFamily="34" charset="0"/>
                <a:cs typeface="Calibri" panose="020F0502020204030204" pitchFamily="34" charset="0"/>
              </a:rPr>
              <a:t>ketenangan</a:t>
            </a:r>
            <a:r>
              <a:rPr lang="en-US" b="1" dirty="0">
                <a:effectLst/>
                <a:latin typeface="Calibri" panose="020F0502020204030204" pitchFamily="34" charset="0"/>
                <a:ea typeface="Calibri" panose="020F0502020204030204" pitchFamily="34" charset="0"/>
                <a:cs typeface="Calibri" panose="020F0502020204030204" pitchFamily="34" charset="0"/>
              </a:rPr>
              <a:t> di </a:t>
            </a:r>
            <a:r>
              <a:rPr lang="en-US" b="1" dirty="0" err="1">
                <a:effectLst/>
                <a:latin typeface="Calibri" panose="020F0502020204030204" pitchFamily="34" charset="0"/>
                <a:ea typeface="Calibri" panose="020F0502020204030204" pitchFamily="34" charset="0"/>
                <a:cs typeface="Calibri" panose="020F0502020204030204" pitchFamily="34" charset="0"/>
              </a:rPr>
              <a:t>hati</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sehingga</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mampu</a:t>
            </a:r>
            <a:r>
              <a:rPr lang="en-US" b="1" dirty="0">
                <a:latin typeface="Calibri" panose="020F0502020204030204" pitchFamily="34" charset="0"/>
                <a:ea typeface="Calibri" panose="020F0502020204030204" pitchFamily="34" charset="0"/>
                <a:cs typeface="Calibri" panose="020F0502020204030204" pitchFamily="34" charset="0"/>
              </a:rPr>
              <a:t>,</a:t>
            </a: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290513">
              <a:lnSpc>
                <a:spcPts val="2800"/>
              </a:lnSpc>
              <a:spcBef>
                <a:spcPts val="0"/>
              </a:spcBef>
              <a:spcAft>
                <a:spcPts val="0"/>
              </a:spcAft>
              <a:buFont typeface="Arial" panose="020B0604020202020204" pitchFamily="34" charset="0"/>
              <a:buChar char="•"/>
            </a:pP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mengubah</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kegelisahan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menjadi</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ketenangan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p>
          <a:p>
            <a:pPr marL="457200" marR="0" indent="-290513">
              <a:lnSpc>
                <a:spcPts val="2800"/>
              </a:lnSpc>
              <a:spcBef>
                <a:spcPts val="0"/>
              </a:spcBef>
              <a:spcAft>
                <a:spcPts val="0"/>
              </a:spcAft>
              <a:buFont typeface="Arial" panose="020B0604020202020204" pitchFamily="34" charset="0"/>
              <a:buChar char="•"/>
            </a:pP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mengambil</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hikmah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dari</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setiap</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musibah</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p>
          <a:p>
            <a:pPr marL="457200" marR="0" indent="-290513">
              <a:lnSpc>
                <a:spcPts val="2800"/>
              </a:lnSpc>
              <a:spcBef>
                <a:spcPts val="0"/>
              </a:spcBef>
              <a:spcAft>
                <a:spcPts val="0"/>
              </a:spcAft>
              <a:buFont typeface="Arial" panose="020B0604020202020204" pitchFamily="34" charset="0"/>
              <a:buChar char="•"/>
            </a:pP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membuat</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kemarahan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menjadi</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keceriaan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p>
          <a:p>
            <a:pPr marL="457200" marR="0" indent="-290513">
              <a:lnSpc>
                <a:spcPts val="2800"/>
              </a:lnSpc>
              <a:spcBef>
                <a:spcPts val="0"/>
              </a:spcBef>
              <a:spcAft>
                <a:spcPts val="0"/>
              </a:spcAft>
              <a:buFont typeface="Arial" panose="020B0604020202020204" pitchFamily="34" charset="0"/>
              <a:buChar char="•"/>
            </a:pP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menjadikan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kekesalan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menjadi</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kesejukan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dan </a:t>
            </a:r>
          </a:p>
          <a:p>
            <a:pPr marL="457200" marR="0" indent="-290513">
              <a:lnSpc>
                <a:spcPts val="2800"/>
              </a:lnSpc>
              <a:spcBef>
                <a:spcPts val="0"/>
              </a:spcBef>
              <a:spcAft>
                <a:spcPts val="0"/>
              </a:spcAft>
              <a:buFont typeface="Arial" panose="020B0604020202020204" pitchFamily="34" charset="0"/>
              <a:buChar char="•"/>
            </a:pP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mengganti</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penderitaan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menjadi</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kebahagian</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38" name="Picture 2" descr="Menjadi Penghuni Surga Jalur Sabar dan Syukur - Islami[dot]co">
            <a:extLst>
              <a:ext uri="{FF2B5EF4-FFF2-40B4-BE49-F238E27FC236}">
                <a16:creationId xmlns:a16="http://schemas.microsoft.com/office/drawing/2014/main" id="{2BDC6BE0-E58B-9753-EA80-1B8E26687B89}"/>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7445" r="27445"/>
          <a:stretch>
            <a:fillRect/>
          </a:stretch>
        </p:blipFill>
        <p:spPr bwMode="auto">
          <a:xfrm>
            <a:off x="6414655" y="609600"/>
            <a:ext cx="5630349" cy="520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4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E63E7E5-0214-4BA0-6289-D6B3EF23518A}"/>
              </a:ext>
            </a:extLst>
          </p:cNvPr>
          <p:cNvPicPr>
            <a:picLocks noGrp="1" noChangeAspect="1"/>
          </p:cNvPicPr>
          <p:nvPr>
            <p:ph type="pic" sz="quarter" idx="11"/>
          </p:nvPr>
        </p:nvPicPr>
        <p:blipFill>
          <a:blip r:embed="rId2">
            <a:extLst>
              <a:ext uri="{837473B0-CC2E-450A-ABE3-18F120FF3D39}">
                <a1611:picAttrSrcUrl xmlns:a1611="http://schemas.microsoft.com/office/drawing/2016/11/main" r:id="rId3"/>
              </a:ext>
            </a:extLst>
          </a:blip>
          <a:srcRect l="16552" r="16552"/>
          <a:stretch>
            <a:fillRect/>
          </a:stretch>
        </p:blipFill>
        <p:spPr>
          <a:xfrm>
            <a:off x="6308034" y="704111"/>
            <a:ext cx="5705061" cy="5666872"/>
          </a:xfrm>
        </p:spPr>
      </p:pic>
      <p:sp>
        <p:nvSpPr>
          <p:cNvPr id="8" name="Title 1">
            <a:extLst>
              <a:ext uri="{FF2B5EF4-FFF2-40B4-BE49-F238E27FC236}">
                <a16:creationId xmlns:a16="http://schemas.microsoft.com/office/drawing/2014/main" id="{F5163967-AEE4-6E0C-DDC6-3B85B3A1216C}"/>
              </a:ext>
            </a:extLst>
          </p:cNvPr>
          <p:cNvSpPr txBox="1">
            <a:spLocks/>
          </p:cNvSpPr>
          <p:nvPr/>
        </p:nvSpPr>
        <p:spPr>
          <a:xfrm>
            <a:off x="-1" y="0"/>
            <a:ext cx="5883965" cy="120715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en-US" sz="2800" dirty="0" err="1">
                <a:solidFill>
                  <a:schemeClr val="tx1"/>
                </a:solidFill>
                <a:latin typeface="Arial" panose="020B0604020202020204" pitchFamily="34" charset="0"/>
                <a:cs typeface="Arial" panose="020B0604020202020204" pitchFamily="34" charset="0"/>
              </a:rPr>
              <a:t>Memimpin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Tidak</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Cukup</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Dengan</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Akal</a:t>
            </a:r>
            <a:endParaRPr lang="en-US" sz="2800"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A8A0D67-79ED-9A0F-7B9F-709C8CFA1D95}"/>
              </a:ext>
            </a:extLst>
          </p:cNvPr>
          <p:cNvSpPr txBox="1"/>
          <p:nvPr/>
        </p:nvSpPr>
        <p:spPr>
          <a:xfrm>
            <a:off x="178904" y="1207152"/>
            <a:ext cx="5705061" cy="5666872"/>
          </a:xfrm>
          <a:prstGeom prst="rect">
            <a:avLst/>
          </a:prstGeom>
          <a:noFill/>
        </p:spPr>
        <p:txBody>
          <a:bodyPr wrap="square">
            <a:spAutoFit/>
          </a:bodyPr>
          <a:lstStyle/>
          <a:p>
            <a:pPr marL="342900" marR="0" indent="-342900" algn="just">
              <a:lnSpc>
                <a:spcPct val="107000"/>
              </a:lnSpc>
              <a:spcBef>
                <a:spcPts val="0"/>
              </a:spcBef>
              <a:spcAft>
                <a:spcPts val="0"/>
              </a:spcAft>
              <a:buFont typeface="Arial" panose="020B0604020202020204" pitchFamily="34" charset="0"/>
              <a:buChar char="•"/>
            </a:pP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seorang</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pemimpin</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yang </a:t>
            </a:r>
            <a:r>
              <a:rPr lang="en-US" sz="2000" b="1" i="1" dirty="0" err="1">
                <a:solidFill>
                  <a:srgbClr val="009900"/>
                </a:solidFill>
                <a:latin typeface="Arial" panose="020B0604020202020204" pitchFamily="34" charset="0"/>
                <a:ea typeface="Calibri" panose="020F0502020204030204" pitchFamily="34" charset="0"/>
                <a:cs typeface="Arial" panose="020B0604020202020204" pitchFamily="34" charset="0"/>
              </a:rPr>
              <a:t>memimpin</a:t>
            </a:r>
            <a:r>
              <a:rPr lang="en-US" sz="2000" b="1" i="1" dirty="0">
                <a:solidFill>
                  <a:srgbClr val="0099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latin typeface="Arial" panose="020B0604020202020204" pitchFamily="34" charset="0"/>
                <a:ea typeface="Calibri" panose="020F0502020204030204" pitchFamily="34" charset="0"/>
                <a:cs typeface="Arial" panose="020B0604020202020204" pitchFamily="34" charset="0"/>
              </a:rPr>
              <a:t>dengan</a:t>
            </a:r>
            <a:r>
              <a:rPr lang="en-US" sz="2000" b="1" i="1" dirty="0">
                <a:solidFill>
                  <a:srgbClr val="0099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harus</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mengkombinasikan</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naluri</a:t>
            </a:r>
            <a:r>
              <a:rPr lang="en-US" sz="2000"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nalar</a:t>
            </a:r>
            <a:r>
              <a:rPr lang="en-US" sz="2000"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dan </a:t>
            </a:r>
            <a:r>
              <a:rPr lang="en-US" sz="2000"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nurani</a:t>
            </a:r>
            <a:r>
              <a:rPr lang="en-US" sz="2000"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07000"/>
              </a:lnSpc>
              <a:buFont typeface="Arial" panose="020B0604020202020204" pitchFamily="34" charset="0"/>
              <a:buChar char="•"/>
            </a:pP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mengukur</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pemimpin</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dari</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00"/>
                </a:solidFill>
                <a:effectLst/>
                <a:latin typeface="Arial" panose="020B0604020202020204" pitchFamily="34" charset="0"/>
                <a:ea typeface="Calibri" panose="020F0502020204030204" pitchFamily="34" charset="0"/>
                <a:cs typeface="Arial" panose="020B0604020202020204" pitchFamily="34" charset="0"/>
              </a:rPr>
              <a:t>hatinya</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bukan</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dari</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kepalanya</a:t>
            </a:r>
            <a:r>
              <a:rPr lang="en-US" sz="2000"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karena</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apa</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yang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ada</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di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kepala</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sudah</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sekaligus</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dikendalikan</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dari</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hati</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07000"/>
              </a:lnSpc>
              <a:buFont typeface="Arial" panose="020B0604020202020204" pitchFamily="34" charset="0"/>
              <a:buChar char="•"/>
            </a:pP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pemimpin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yang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memimpin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hanya</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berdasarkan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naluri</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akan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mengikuti</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hawa</a:t>
            </a:r>
            <a:r>
              <a:rPr lang="en-US"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nafsu</a:t>
            </a:r>
            <a:r>
              <a:rPr lang="en-US"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yang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memimpin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menggunakan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nalar</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hanya</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menggunakan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isi</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kepala</a:t>
            </a:r>
            <a:r>
              <a:rPr lang="en-US" sz="2000" b="1" i="1" dirty="0">
                <a:solidFill>
                  <a:srgbClr val="00990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dan yang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memimpin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dengan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hati</a:t>
            </a:r>
            <a:r>
              <a:rPr lang="en-US" sz="2000" b="1"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nurani</a:t>
            </a:r>
            <a:r>
              <a:rPr lang="en-US" sz="2000"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sekaligus</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akan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mampu</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mengendalikan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nafsu</a:t>
            </a:r>
            <a:r>
              <a:rPr lang="en-US" sz="2000" b="1"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menggunakan</a:t>
            </a:r>
            <a:r>
              <a:rPr lang="en-US" sz="2000" b="1"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akal</a:t>
            </a:r>
            <a:r>
              <a:rPr lang="en-US" sz="2000" b="1"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serta</a:t>
            </a:r>
            <a:r>
              <a:rPr lang="en-US" sz="2000" b="1"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menggunakan</a:t>
            </a:r>
            <a:r>
              <a:rPr lang="en-US" sz="2000" b="1"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B0F0"/>
                </a:solidFill>
                <a:effectLst/>
                <a:latin typeface="Arial" panose="020B0604020202020204" pitchFamily="34" charset="0"/>
                <a:ea typeface="Calibri" panose="020F0502020204030204" pitchFamily="34" charset="0"/>
                <a:cs typeface="Arial" panose="020B0604020202020204" pitchFamily="34" charset="0"/>
              </a:rPr>
              <a:t>hati</a:t>
            </a:r>
            <a:r>
              <a:rPr lang="en-US" sz="2000" b="1" i="1"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yang juga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akan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memimpin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dengan</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rasional</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spiritual, dan </a:t>
            </a:r>
            <a:r>
              <a:rPr lang="en-US" sz="2000" b="1" i="1" dirty="0" err="1">
                <a:solidFill>
                  <a:srgbClr val="003366"/>
                </a:solidFill>
                <a:effectLst/>
                <a:latin typeface="Arial" panose="020B0604020202020204" pitchFamily="34" charset="0"/>
                <a:ea typeface="Calibri" panose="020F0502020204030204" pitchFamily="34" charset="0"/>
                <a:cs typeface="Arial" panose="020B0604020202020204" pitchFamily="34" charset="0"/>
              </a:rPr>
              <a:t>religiusitas</a:t>
            </a:r>
            <a:r>
              <a:rPr lang="en-US" sz="2000" b="1" i="1" dirty="0">
                <a:solidFill>
                  <a:srgbClr val="003366"/>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913496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2C4A4E-D388-2E95-C9AD-6412DDC03E56}"/>
              </a:ext>
            </a:extLst>
          </p:cNvPr>
          <p:cNvSpPr txBox="1"/>
          <p:nvPr/>
        </p:nvSpPr>
        <p:spPr>
          <a:xfrm>
            <a:off x="-17489" y="719443"/>
            <a:ext cx="6745777" cy="1200329"/>
          </a:xfrm>
          <a:prstGeom prst="rect">
            <a:avLst/>
          </a:prstGeom>
          <a:noFill/>
        </p:spPr>
        <p:txBody>
          <a:bodyPr wrap="square">
            <a:spAutoFit/>
          </a:bodyPr>
          <a:lstStyle/>
          <a:p>
            <a:pPr marL="288925" indent="-288925">
              <a:buFont typeface="Arial" panose="020B0604020202020204" pitchFamily="34" charset="0"/>
              <a:buChar char="•"/>
            </a:pP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Memimpin</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dengan</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hati</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berarti</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memimpin</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melalui</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1"/>
                </a:solidFill>
                <a:effectLst/>
                <a:latin typeface="Abadi" panose="020B0604020104020204" pitchFamily="34" charset="0"/>
                <a:ea typeface="Calibri" panose="020F0502020204030204" pitchFamily="34" charset="0"/>
                <a:cs typeface="Arial" panose="020B0604020202020204" pitchFamily="34" charset="0"/>
              </a:rPr>
              <a:t>integritas</a:t>
            </a:r>
            <a:r>
              <a:rPr lang="en-US" sz="2400" b="1" dirty="0">
                <a:solidFill>
                  <a:schemeClr val="accent1"/>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1"/>
                </a:solidFill>
                <a:effectLst/>
                <a:latin typeface="Abadi" panose="020B0604020104020204" pitchFamily="34" charset="0"/>
                <a:ea typeface="Calibri" panose="020F0502020204030204" pitchFamily="34" charset="0"/>
                <a:cs typeface="Arial" panose="020B0604020202020204" pitchFamily="34" charset="0"/>
              </a:rPr>
              <a:t>tinggi</a:t>
            </a:r>
            <a:r>
              <a:rPr lang="en-US" sz="2400" b="1" dirty="0">
                <a:solidFill>
                  <a:schemeClr val="accent1"/>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dengan</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kapabilitas</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mumpuni</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dan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memiliki</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kecakapan</a:t>
            </a:r>
            <a:r>
              <a:rPr lang="en-US" sz="2400" b="1" dirty="0">
                <a:solidFill>
                  <a:srgbClr val="002060"/>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rgbClr val="002060"/>
                </a:solidFill>
                <a:effectLst/>
                <a:latin typeface="Abadi" panose="020B0604020104020204" pitchFamily="34" charset="0"/>
                <a:ea typeface="Calibri" panose="020F0502020204030204" pitchFamily="34" charset="0"/>
                <a:cs typeface="Arial" panose="020B0604020202020204" pitchFamily="34" charset="0"/>
              </a:rPr>
              <a:t>mengeksekusi</a:t>
            </a:r>
            <a:endParaRPr lang="en-US" sz="2400" b="1" dirty="0">
              <a:solidFill>
                <a:srgbClr val="002060"/>
              </a:solidFill>
              <a:latin typeface="Abadi" panose="020B06040201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817E36B-F63B-80D5-CC12-CBCDA5FE57E7}"/>
              </a:ext>
            </a:extLst>
          </p:cNvPr>
          <p:cNvSpPr txBox="1"/>
          <p:nvPr/>
        </p:nvSpPr>
        <p:spPr>
          <a:xfrm>
            <a:off x="176418" y="1887711"/>
            <a:ext cx="5919582" cy="1938992"/>
          </a:xfrm>
          <a:prstGeom prst="rect">
            <a:avLst/>
          </a:prstGeom>
          <a:noFill/>
        </p:spPr>
        <p:txBody>
          <a:bodyPr wrap="square">
            <a:spAutoFit/>
          </a:bodyPr>
          <a:lstStyle/>
          <a:p>
            <a:pPr marL="228600" indent="-228600">
              <a:buFont typeface="Arial" panose="020B0604020202020204" pitchFamily="34" charset="0"/>
              <a:buChar char="•"/>
            </a:pP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Makna</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integritas</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lainnya</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bagi</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seorang</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yang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memimpin</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dengan</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hati</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adalah</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1"/>
                </a:solidFill>
                <a:effectLst/>
                <a:latin typeface="Abadi" panose="020B0604020104020204" pitchFamily="34" charset="0"/>
                <a:ea typeface="Calibri" panose="020F0502020204030204" pitchFamily="34" charset="0"/>
                <a:cs typeface="Arial" panose="020B0604020202020204" pitchFamily="34" charset="0"/>
              </a:rPr>
              <a:t>selalu</a:t>
            </a:r>
            <a:r>
              <a:rPr lang="en-US" sz="2400" b="1" dirty="0">
                <a:solidFill>
                  <a:schemeClr val="accent1"/>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1"/>
                </a:solidFill>
                <a:effectLst/>
                <a:latin typeface="Abadi" panose="020B0604020104020204" pitchFamily="34" charset="0"/>
                <a:ea typeface="Calibri" panose="020F0502020204030204" pitchFamily="34" charset="0"/>
                <a:cs typeface="Arial" panose="020B0604020202020204" pitchFamily="34" charset="0"/>
              </a:rPr>
              <a:t>akrab</a:t>
            </a:r>
            <a:r>
              <a:rPr lang="en-US" sz="2400" b="1" dirty="0">
                <a:solidFill>
                  <a:schemeClr val="accent1"/>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1"/>
                </a:solidFill>
                <a:effectLst/>
                <a:latin typeface="Abadi" panose="020B0604020104020204" pitchFamily="34" charset="0"/>
                <a:ea typeface="Calibri" panose="020F0502020204030204" pitchFamily="34" charset="0"/>
                <a:cs typeface="Arial" panose="020B0604020202020204" pitchFamily="34" charset="0"/>
              </a:rPr>
              <a:t>dengan</a:t>
            </a:r>
            <a:r>
              <a:rPr lang="en-US" sz="2400" b="1" dirty="0">
                <a:solidFill>
                  <a:schemeClr val="accent1"/>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1"/>
                </a:solidFill>
                <a:effectLst/>
                <a:latin typeface="Abadi" panose="020B0604020104020204" pitchFamily="34" charset="0"/>
                <a:ea typeface="Calibri" panose="020F0502020204030204" pitchFamily="34" charset="0"/>
                <a:cs typeface="Arial" panose="020B0604020202020204" pitchFamily="34" charset="0"/>
              </a:rPr>
              <a:t>seluruh</a:t>
            </a:r>
            <a:r>
              <a:rPr lang="en-US" sz="2400" b="1" dirty="0">
                <a:solidFill>
                  <a:schemeClr val="accent1"/>
                </a:solidFill>
                <a:effectLst/>
                <a:latin typeface="Abadi" panose="020B0604020104020204" pitchFamily="34" charset="0"/>
                <a:ea typeface="Calibri" panose="020F0502020204030204" pitchFamily="34" charset="0"/>
                <a:cs typeface="Arial" panose="020B0604020202020204" pitchFamily="34" charset="0"/>
              </a:rPr>
              <a:t> </a:t>
            </a:r>
            <a:r>
              <a:rPr lang="id-ID" sz="2400" b="1" dirty="0">
                <a:solidFill>
                  <a:schemeClr val="accent1"/>
                </a:solidFill>
                <a:effectLst/>
                <a:latin typeface="Abadi" panose="020B0604020104020204" pitchFamily="34" charset="0"/>
                <a:ea typeface="Calibri" panose="020F0502020204030204" pitchFamily="34" charset="0"/>
                <a:cs typeface="Arial" panose="020B0604020202020204" pitchFamily="34" charset="0"/>
              </a:rPr>
              <a:t>komponen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dari</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instansi</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institusi</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organisasi</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perusahaan</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atau</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lembaga</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yang </a:t>
            </a:r>
            <a:r>
              <a:rPr lang="en-US" sz="2400" b="1" dirty="0" err="1">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dipimpin</a:t>
            </a:r>
            <a:r>
              <a:rPr lang="en-US" sz="2400" b="1" dirty="0">
                <a:solidFill>
                  <a:schemeClr val="accent5">
                    <a:lumMod val="75000"/>
                  </a:schemeClr>
                </a:solidFill>
                <a:effectLst/>
                <a:latin typeface="Abadi" panose="020B0604020104020204" pitchFamily="34" charset="0"/>
                <a:ea typeface="Calibri" panose="020F0502020204030204" pitchFamily="34" charset="0"/>
                <a:cs typeface="Arial" panose="020B0604020202020204" pitchFamily="34" charset="0"/>
              </a:rPr>
              <a:t>. </a:t>
            </a:r>
            <a:endParaRPr lang="en-US" sz="2400" b="1" dirty="0">
              <a:solidFill>
                <a:schemeClr val="accent5">
                  <a:lumMod val="75000"/>
                </a:schemeClr>
              </a:solidFill>
              <a:latin typeface="Abadi" panose="020B06040201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163C72-33EB-9F77-88E1-E5959359EE2D}"/>
              </a:ext>
            </a:extLst>
          </p:cNvPr>
          <p:cNvSpPr txBox="1"/>
          <p:nvPr/>
        </p:nvSpPr>
        <p:spPr>
          <a:xfrm>
            <a:off x="0" y="3975480"/>
            <a:ext cx="6728288" cy="2061783"/>
          </a:xfrm>
          <a:prstGeom prst="rect">
            <a:avLst/>
          </a:prstGeom>
          <a:noFill/>
        </p:spPr>
        <p:txBody>
          <a:bodyPr wrap="square">
            <a:spAutoFit/>
          </a:bodyPr>
          <a:lstStyle/>
          <a:p>
            <a:pPr marL="228600" marR="0" indent="-228600">
              <a:lnSpc>
                <a:spcPct val="107000"/>
              </a:lnSpc>
              <a:spcBef>
                <a:spcPts val="0"/>
              </a:spcBef>
              <a:spcAft>
                <a:spcPts val="0"/>
              </a:spcAft>
              <a:buFont typeface="Arial" panose="020B0604020202020204" pitchFamily="34" charset="0"/>
              <a:buChar char="•"/>
            </a:pP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Mereka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sudah</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merasa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memiliki</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pengawas</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yang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mengawasinya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sepanjang</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hidupnya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yaitu</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a:effectLst/>
                <a:latin typeface="Monotype Corsiva" panose="03010101010201010101" pitchFamily="66" charset="0"/>
                <a:ea typeface="Calibri" panose="020F0502020204030204" pitchFamily="34" charset="0"/>
                <a:cs typeface="Calibri" panose="020F0502020204030204" pitchFamily="34" charset="0"/>
              </a:rPr>
              <a:t>Yang </a:t>
            </a:r>
            <a:r>
              <a:rPr lang="en-US" sz="2400" b="1" i="1" dirty="0" err="1">
                <a:effectLst/>
                <a:latin typeface="Monotype Corsiva" panose="03010101010201010101" pitchFamily="66" charset="0"/>
                <a:ea typeface="Calibri" panose="020F0502020204030204" pitchFamily="34" charset="0"/>
                <a:cs typeface="Calibri" panose="020F0502020204030204" pitchFamily="34" charset="0"/>
              </a:rPr>
              <a:t>Maha</a:t>
            </a:r>
            <a:r>
              <a:rPr lang="en-US" sz="24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effectLst/>
                <a:latin typeface="Monotype Corsiva" panose="03010101010201010101" pitchFamily="66" charset="0"/>
                <a:ea typeface="Calibri" panose="020F0502020204030204" pitchFamily="34" charset="0"/>
                <a:cs typeface="Calibri" panose="020F0502020204030204" pitchFamily="34" charset="0"/>
              </a:rPr>
              <a:t>Mengawasi</a:t>
            </a:r>
            <a:r>
              <a:rPr lang="en-US" sz="2400" b="1" i="1" dirty="0">
                <a:effectLst/>
                <a:latin typeface="Monotype Corsiva" panose="03010101010201010101" pitchFamily="66" charset="0"/>
                <a:ea typeface="Calibri" panose="020F0502020204030204" pitchFamily="34" charset="0"/>
                <a:cs typeface="Calibri" panose="020F0502020204030204" pitchFamily="34" charset="0"/>
              </a:rPr>
              <a:t> dan Yang </a:t>
            </a:r>
            <a:r>
              <a:rPr lang="en-US" sz="2400" b="1" i="1" dirty="0" err="1">
                <a:effectLst/>
                <a:latin typeface="Monotype Corsiva" panose="03010101010201010101" pitchFamily="66" charset="0"/>
                <a:ea typeface="Calibri" panose="020F0502020204030204" pitchFamily="34" charset="0"/>
                <a:cs typeface="Calibri" panose="020F0502020204030204" pitchFamily="34" charset="0"/>
              </a:rPr>
              <a:t>Maha</a:t>
            </a:r>
            <a:r>
              <a:rPr lang="en-US" sz="24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effectLst/>
                <a:latin typeface="Monotype Corsiva" panose="03010101010201010101" pitchFamily="66" charset="0"/>
                <a:ea typeface="Calibri" panose="020F0502020204030204" pitchFamily="34" charset="0"/>
                <a:cs typeface="Calibri" panose="020F0502020204030204" pitchFamily="34" charset="0"/>
              </a:rPr>
              <a:t>Tahu</a:t>
            </a:r>
            <a:r>
              <a:rPr lang="en-US" sz="24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tentang</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apa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yang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mereka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kerjakan</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bahkan</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apa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yang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ada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di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dalam</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hati</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400" b="1" i="1" dirty="0" err="1">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mereka</a:t>
            </a:r>
            <a:r>
              <a:rPr lang="en-US" sz="2400" b="1" i="1" dirty="0">
                <a:solidFill>
                  <a:schemeClr val="accent1">
                    <a:lumMod val="75000"/>
                  </a:schemeClr>
                </a:solidFill>
                <a:effectLst/>
                <a:latin typeface="Monotype Corsiva" panose="03010101010201010101" pitchFamily="66" charset="0"/>
                <a:ea typeface="Calibri" panose="020F0502020204030204" pitchFamily="34" charset="0"/>
                <a:cs typeface="Calibri" panose="020F0502020204030204" pitchFamily="34" charset="0"/>
              </a:rPr>
              <a:t>.</a:t>
            </a:r>
            <a:endParaRPr lang="en-US"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Placeholder 11">
            <a:extLst>
              <a:ext uri="{FF2B5EF4-FFF2-40B4-BE49-F238E27FC236}">
                <a16:creationId xmlns:a16="http://schemas.microsoft.com/office/drawing/2014/main" id="{94733531-B94B-5125-D145-3C01FB360C99}"/>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20986" t="15840" r="20986"/>
          <a:stretch/>
        </p:blipFill>
        <p:spPr>
          <a:xfrm>
            <a:off x="6728288" y="1272209"/>
            <a:ext cx="5366803" cy="4754977"/>
          </a:xfrm>
        </p:spPr>
      </p:pic>
      <p:sp>
        <p:nvSpPr>
          <p:cNvPr id="7" name="TextBox 6">
            <a:extLst>
              <a:ext uri="{FF2B5EF4-FFF2-40B4-BE49-F238E27FC236}">
                <a16:creationId xmlns:a16="http://schemas.microsoft.com/office/drawing/2014/main" id="{B978FE73-9D94-8A46-B4C6-A76DC6506325}"/>
              </a:ext>
            </a:extLst>
          </p:cNvPr>
          <p:cNvSpPr txBox="1"/>
          <p:nvPr/>
        </p:nvSpPr>
        <p:spPr>
          <a:xfrm>
            <a:off x="111491" y="105173"/>
            <a:ext cx="11983599" cy="646331"/>
          </a:xfrm>
          <a:prstGeom prst="rect">
            <a:avLst/>
          </a:prstGeom>
          <a:noFill/>
        </p:spPr>
        <p:txBody>
          <a:bodyPr wrap="square">
            <a:spAutoFit/>
          </a:bodyPr>
          <a:lstStyle/>
          <a:p>
            <a:pPr algn="ctr"/>
            <a:r>
              <a:rPr lang="en-US" sz="3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Memimpin</a:t>
            </a:r>
            <a:r>
              <a:rPr lang="en-US" sz="3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dengan</a:t>
            </a:r>
            <a:r>
              <a:rPr lang="en-US" sz="3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Hati</a:t>
            </a:r>
            <a:r>
              <a:rPr lang="en-US" sz="3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Mesti</a:t>
            </a:r>
            <a:r>
              <a:rPr lang="en-US" sz="3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dengan</a:t>
            </a:r>
            <a:r>
              <a:rPr lang="en-US" sz="3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Integritas</a:t>
            </a:r>
            <a:r>
              <a:rPr lang="en-US" sz="3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Tinggi</a:t>
            </a:r>
            <a:endParaRPr lang="en-US" sz="3600" dirty="0">
              <a:solidFill>
                <a:srgbClr val="C00000"/>
              </a:solidFill>
            </a:endParaRPr>
          </a:p>
        </p:txBody>
      </p:sp>
    </p:spTree>
    <p:extLst>
      <p:ext uri="{BB962C8B-B14F-4D97-AF65-F5344CB8AC3E}">
        <p14:creationId xmlns:p14="http://schemas.microsoft.com/office/powerpoint/2010/main" val="2954189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91B406-EAA5-F035-5D90-45A558207AE2}"/>
              </a:ext>
            </a:extLst>
          </p:cNvPr>
          <p:cNvSpPr txBox="1"/>
          <p:nvPr/>
        </p:nvSpPr>
        <p:spPr>
          <a:xfrm>
            <a:off x="780613" y="-33607"/>
            <a:ext cx="5835721" cy="646331"/>
          </a:xfrm>
          <a:prstGeom prst="rect">
            <a:avLst/>
          </a:prstGeom>
          <a:noFill/>
        </p:spPr>
        <p:txBody>
          <a:bodyPr wrap="square">
            <a:spAutoFit/>
          </a:bodyPr>
          <a:lstStyle/>
          <a:p>
            <a:pPr algn="ctr"/>
            <a:r>
              <a:rPr lang="en-US" sz="3600" b="1" dirty="0" err="1">
                <a:solidFill>
                  <a:srgbClr val="C00000"/>
                </a:solidFill>
                <a:effectLst/>
                <a:latin typeface="Calibri" panose="020F0502020204030204" pitchFamily="34" charset="0"/>
                <a:ea typeface="Calibri" panose="020F0502020204030204" pitchFamily="34" charset="0"/>
              </a:rPr>
              <a:t>Mengembangkan</a:t>
            </a:r>
            <a:r>
              <a:rPr lang="en-US" sz="3600" b="1" dirty="0">
                <a:solidFill>
                  <a:srgbClr val="C00000"/>
                </a:solidFill>
                <a:effectLst/>
                <a:latin typeface="Calibri" panose="020F0502020204030204" pitchFamily="34" charset="0"/>
                <a:ea typeface="Calibri" panose="020F0502020204030204" pitchFamily="34" charset="0"/>
              </a:rPr>
              <a:t> </a:t>
            </a:r>
            <a:r>
              <a:rPr lang="en-US" sz="3600" b="1" dirty="0" err="1">
                <a:solidFill>
                  <a:srgbClr val="C00000"/>
                </a:solidFill>
                <a:effectLst/>
                <a:latin typeface="Calibri" panose="020F0502020204030204" pitchFamily="34" charset="0"/>
                <a:ea typeface="Calibri" panose="020F0502020204030204" pitchFamily="34" charset="0"/>
              </a:rPr>
              <a:t>Kejujuran</a:t>
            </a:r>
            <a:endParaRPr lang="en-US" sz="3600" dirty="0">
              <a:solidFill>
                <a:srgbClr val="C00000"/>
              </a:solidFill>
            </a:endParaRPr>
          </a:p>
        </p:txBody>
      </p:sp>
      <p:sp>
        <p:nvSpPr>
          <p:cNvPr id="6" name="TextBox 5">
            <a:extLst>
              <a:ext uri="{FF2B5EF4-FFF2-40B4-BE49-F238E27FC236}">
                <a16:creationId xmlns:a16="http://schemas.microsoft.com/office/drawing/2014/main" id="{3420E1C8-A2F7-76A7-9DC5-8789BEF6687D}"/>
              </a:ext>
            </a:extLst>
          </p:cNvPr>
          <p:cNvSpPr txBox="1"/>
          <p:nvPr/>
        </p:nvSpPr>
        <p:spPr>
          <a:xfrm>
            <a:off x="1555150" y="751584"/>
            <a:ext cx="4530324" cy="1015663"/>
          </a:xfrm>
          <a:prstGeom prst="rect">
            <a:avLst/>
          </a:prstGeom>
          <a:noFill/>
        </p:spPr>
        <p:txBody>
          <a:bodyPr wrap="square">
            <a:spAutoFit/>
          </a:bodyPr>
          <a:lstStyle/>
          <a:p>
            <a:pPr marL="342900" indent="-342900">
              <a:buFont typeface="Arial" panose="020B0604020202020204" pitchFamily="34" charset="0"/>
              <a:buChar char="•"/>
            </a:pPr>
            <a:r>
              <a:rPr lang="en-US" sz="2000" b="1" dirty="0" err="1">
                <a:solidFill>
                  <a:srgbClr val="006600"/>
                </a:solidFill>
                <a:effectLst/>
                <a:latin typeface="Calibri" panose="020F0502020204030204" pitchFamily="34" charset="0"/>
                <a:ea typeface="Calibri" panose="020F0502020204030204" pitchFamily="34" charset="0"/>
              </a:rPr>
              <a:t>dalam</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memimpin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dengan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hati</a:t>
            </a:r>
            <a:r>
              <a:rPr lang="en-US" sz="2000" b="1" dirty="0">
                <a:solidFill>
                  <a:srgbClr val="006600"/>
                </a:solidFill>
                <a:effectLst/>
                <a:latin typeface="Calibri" panose="020F0502020204030204" pitchFamily="34" charset="0"/>
                <a:ea typeface="Calibri" panose="020F0502020204030204" pitchFamily="34" charset="0"/>
              </a:rPr>
              <a:t>, sangat </a:t>
            </a:r>
            <a:r>
              <a:rPr lang="en-US" sz="2000" b="1" dirty="0" err="1">
                <a:solidFill>
                  <a:srgbClr val="006600"/>
                </a:solidFill>
                <a:effectLst/>
                <a:latin typeface="Calibri" panose="020F0502020204030204" pitchFamily="34" charset="0"/>
                <a:ea typeface="Calibri" panose="020F0502020204030204" pitchFamily="34" charset="0"/>
              </a:rPr>
              <a:t>dibutuhkan</a:t>
            </a:r>
            <a:r>
              <a:rPr lang="en-US" sz="2000" b="1" dirty="0">
                <a:solidFill>
                  <a:srgbClr val="006600"/>
                </a:solidFill>
                <a:effectLst/>
                <a:latin typeface="Calibri" panose="020F0502020204030204" pitchFamily="34" charset="0"/>
                <a:ea typeface="Calibri" panose="020F0502020204030204" pitchFamily="34" charset="0"/>
              </a:rPr>
              <a:t> rasa </a:t>
            </a:r>
            <a:r>
              <a:rPr lang="en-US" sz="2000" b="1" dirty="0" err="1">
                <a:solidFill>
                  <a:srgbClr val="FF0000"/>
                </a:solidFill>
                <a:effectLst/>
                <a:latin typeface="Calibri" panose="020F0502020204030204" pitchFamily="34" charset="0"/>
                <a:ea typeface="Calibri" panose="020F0502020204030204" pitchFamily="34" charset="0"/>
              </a:rPr>
              <a:t>saling</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percaya</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antara</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pemimpin</a:t>
            </a:r>
            <a:r>
              <a:rPr lang="en-US" sz="2000" b="1" dirty="0">
                <a:solidFill>
                  <a:srgbClr val="FF0000"/>
                </a:solidFill>
                <a:effectLst/>
                <a:latin typeface="Calibri" panose="020F0502020204030204" pitchFamily="34" charset="0"/>
                <a:ea typeface="Calibri" panose="020F0502020204030204" pitchFamily="34" charset="0"/>
              </a:rPr>
              <a:t> dan yang </a:t>
            </a:r>
            <a:r>
              <a:rPr lang="en-US" sz="2000" b="1" dirty="0" err="1">
                <a:solidFill>
                  <a:srgbClr val="FF0000"/>
                </a:solidFill>
                <a:effectLst/>
                <a:latin typeface="Calibri" panose="020F0502020204030204" pitchFamily="34" charset="0"/>
                <a:ea typeface="Calibri" panose="020F0502020204030204" pitchFamily="34" charset="0"/>
              </a:rPr>
              <a:t>dipimpin</a:t>
            </a:r>
            <a:r>
              <a:rPr lang="en-US" sz="2000" b="1" dirty="0">
                <a:solidFill>
                  <a:srgbClr val="FF0000"/>
                </a:solidFill>
                <a:effectLst/>
                <a:latin typeface="Calibri" panose="020F0502020204030204" pitchFamily="34" charset="0"/>
                <a:ea typeface="Calibri" panose="020F0502020204030204" pitchFamily="34" charset="0"/>
              </a:rPr>
              <a:t> </a:t>
            </a:r>
            <a:endParaRPr lang="en-US" sz="2000" b="1" dirty="0">
              <a:solidFill>
                <a:srgbClr val="FF0000"/>
              </a:solidFill>
            </a:endParaRPr>
          </a:p>
        </p:txBody>
      </p:sp>
      <p:sp>
        <p:nvSpPr>
          <p:cNvPr id="7" name="TextBox 6">
            <a:extLst>
              <a:ext uri="{FF2B5EF4-FFF2-40B4-BE49-F238E27FC236}">
                <a16:creationId xmlns:a16="http://schemas.microsoft.com/office/drawing/2014/main" id="{063C4AB1-9B81-EE3D-1337-C24E854788D5}"/>
              </a:ext>
            </a:extLst>
          </p:cNvPr>
          <p:cNvSpPr txBox="1"/>
          <p:nvPr/>
        </p:nvSpPr>
        <p:spPr>
          <a:xfrm>
            <a:off x="1540564" y="1935390"/>
            <a:ext cx="4555436" cy="2246769"/>
          </a:xfrm>
          <a:prstGeom prst="rect">
            <a:avLst/>
          </a:prstGeom>
          <a:noFill/>
        </p:spPr>
        <p:txBody>
          <a:bodyPr wrap="square">
            <a:spAutoFit/>
          </a:bodyPr>
          <a:lstStyle/>
          <a:p>
            <a:pPr marL="342900" indent="-342900">
              <a:buFont typeface="Arial" panose="020B0604020202020204" pitchFamily="34" charset="0"/>
              <a:buChar char="•"/>
            </a:pPr>
            <a:r>
              <a:rPr lang="en-US" sz="2000" b="1" dirty="0" err="1">
                <a:solidFill>
                  <a:srgbClr val="006600"/>
                </a:solidFill>
                <a:effectLst/>
                <a:latin typeface="Calibri" panose="020F0502020204030204" pitchFamily="34" charset="0"/>
                <a:ea typeface="Calibri" panose="020F0502020204030204" pitchFamily="34" charset="0"/>
              </a:rPr>
              <a:t>untuk</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menjalankan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kepemimpinan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dengan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hati</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langkah</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penting</a:t>
            </a:r>
            <a:r>
              <a:rPr lang="en-US" sz="2000" b="1" dirty="0">
                <a:solidFill>
                  <a:srgbClr val="006600"/>
                </a:solidFill>
                <a:effectLst/>
                <a:latin typeface="Calibri" panose="020F0502020204030204" pitchFamily="34" charset="0"/>
                <a:ea typeface="Calibri" panose="020F0502020204030204" pitchFamily="34" charset="0"/>
              </a:rPr>
              <a:t> yang </a:t>
            </a:r>
            <a:r>
              <a:rPr lang="en-US" sz="2000" b="1" dirty="0" err="1">
                <a:solidFill>
                  <a:srgbClr val="006600"/>
                </a:solidFill>
                <a:effectLst/>
                <a:latin typeface="Calibri" panose="020F0502020204030204" pitchFamily="34" charset="0"/>
                <a:ea typeface="Calibri" panose="020F0502020204030204" pitchFamily="34" charset="0"/>
              </a:rPr>
              <a:t>harus</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dilakukan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adalah</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membangun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kepercayaan</a:t>
            </a:r>
            <a:r>
              <a:rPr lang="en-US" sz="2000" b="1" dirty="0">
                <a:solidFill>
                  <a:srgbClr val="006600"/>
                </a:solidFill>
                <a:effectLst/>
                <a:latin typeface="Calibri" panose="020F0502020204030204" pitchFamily="34" charset="0"/>
                <a:ea typeface="Calibri" panose="020F0502020204030204" pitchFamily="34" charset="0"/>
              </a:rPr>
              <a:t> yang  </a:t>
            </a:r>
            <a:r>
              <a:rPr lang="en-US" sz="2000" b="1" dirty="0" err="1">
                <a:solidFill>
                  <a:srgbClr val="006600"/>
                </a:solidFill>
                <a:effectLst/>
                <a:latin typeface="Calibri" panose="020F0502020204030204" pitchFamily="34" charset="0"/>
                <a:ea typeface="Calibri" panose="020F0502020204030204" pitchFamily="34" charset="0"/>
              </a:rPr>
              <a:t>hanya</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bisa</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dilakukan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dengan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keterbukaan</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transparansi</a:t>
            </a:r>
            <a:r>
              <a:rPr lang="en-US" sz="2000" b="1" dirty="0">
                <a:solidFill>
                  <a:srgbClr val="FF0000"/>
                </a:solidFill>
                <a:effectLst/>
                <a:latin typeface="Calibri" panose="020F0502020204030204" pitchFamily="34" charset="0"/>
                <a:ea typeface="Calibri" panose="020F0502020204030204" pitchFamily="34" charset="0"/>
              </a:rPr>
              <a:t>, dan </a:t>
            </a:r>
            <a:r>
              <a:rPr lang="en-US" sz="2000" b="1" dirty="0" err="1">
                <a:solidFill>
                  <a:srgbClr val="FF0000"/>
                </a:solidFill>
                <a:effectLst/>
                <a:latin typeface="Calibri" panose="020F0502020204030204" pitchFamily="34" charset="0"/>
                <a:ea typeface="Calibri" panose="020F0502020204030204" pitchFamily="34" charset="0"/>
              </a:rPr>
              <a:t>mengembangkan</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kejujuran</a:t>
            </a:r>
            <a:endParaRPr lang="en-US" sz="2000" b="1" dirty="0">
              <a:solidFill>
                <a:srgbClr val="FF0000"/>
              </a:solidFill>
            </a:endParaRPr>
          </a:p>
        </p:txBody>
      </p:sp>
      <p:sp>
        <p:nvSpPr>
          <p:cNvPr id="11" name="TextBox 10">
            <a:extLst>
              <a:ext uri="{FF2B5EF4-FFF2-40B4-BE49-F238E27FC236}">
                <a16:creationId xmlns:a16="http://schemas.microsoft.com/office/drawing/2014/main" id="{297663D7-A224-379E-C851-925C28748952}"/>
              </a:ext>
            </a:extLst>
          </p:cNvPr>
          <p:cNvSpPr txBox="1"/>
          <p:nvPr/>
        </p:nvSpPr>
        <p:spPr>
          <a:xfrm>
            <a:off x="1530038" y="4275024"/>
            <a:ext cx="4555436" cy="1631216"/>
          </a:xfrm>
          <a:prstGeom prst="rect">
            <a:avLst/>
          </a:prstGeom>
          <a:noFill/>
        </p:spPr>
        <p:txBody>
          <a:bodyPr wrap="square">
            <a:spAutoFit/>
          </a:bodyPr>
          <a:lstStyle/>
          <a:p>
            <a:pPr marL="342900" indent="-342900">
              <a:buFont typeface="Arial" panose="020B0604020202020204" pitchFamily="34" charset="0"/>
              <a:buChar char="•"/>
            </a:pPr>
            <a:r>
              <a:rPr lang="en-US" sz="2000" b="1" dirty="0" err="1">
                <a:solidFill>
                  <a:srgbClr val="006600"/>
                </a:solidFill>
                <a:effectLst/>
                <a:latin typeface="Calibri" panose="020F0502020204030204" pitchFamily="34" charset="0"/>
                <a:ea typeface="Calibri" panose="020F0502020204030204" pitchFamily="34" charset="0"/>
              </a:rPr>
              <a:t>pemimpin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diharapkan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akan</a:t>
            </a:r>
            <a:r>
              <a:rPr lang="en-US" sz="2000" b="1" dirty="0">
                <a:solidFill>
                  <a:srgbClr val="006600"/>
                </a:solidFill>
                <a:effectLst/>
                <a:latin typeface="Calibri" panose="020F0502020204030204" pitchFamily="34" charset="0"/>
                <a:ea typeface="Calibri" panose="020F0502020204030204" pitchFamily="34" charset="0"/>
              </a:rPr>
              <a:t> </a:t>
            </a:r>
            <a:r>
              <a:rPr lang="en-US" sz="2000" b="1" dirty="0" err="1">
                <a:solidFill>
                  <a:srgbClr val="006600"/>
                </a:solidFill>
                <a:effectLst/>
                <a:latin typeface="Calibri" panose="020F0502020204030204" pitchFamily="34" charset="0"/>
                <a:ea typeface="Calibri" panose="020F0502020204030204" pitchFamily="34" charset="0"/>
              </a:rPr>
              <a:t>mau</a:t>
            </a:r>
            <a:r>
              <a:rPr lang="en-US" sz="2000" b="1" dirty="0">
                <a:solidFill>
                  <a:srgbClr val="006600"/>
                </a:solidFill>
                <a:effectLst/>
                <a:latin typeface="Calibri" panose="020F0502020204030204" pitchFamily="34" charset="0"/>
                <a:ea typeface="Calibri" panose="020F0502020204030204" pitchFamily="34" charset="0"/>
              </a:rPr>
              <a:t> dan </a:t>
            </a:r>
            <a:r>
              <a:rPr lang="en-US" sz="2000" b="1" dirty="0" err="1">
                <a:solidFill>
                  <a:srgbClr val="006600"/>
                </a:solidFill>
                <a:effectLst/>
                <a:latin typeface="Calibri" panose="020F0502020204030204" pitchFamily="34" charset="0"/>
                <a:ea typeface="Calibri" panose="020F0502020204030204" pitchFamily="34" charset="0"/>
              </a:rPr>
              <a:t>mamp</a:t>
            </a:r>
            <a:r>
              <a:rPr lang="en-US" sz="2000" b="1" dirty="0" err="1">
                <a:effectLst/>
                <a:latin typeface="Calibri" panose="020F0502020204030204" pitchFamily="34" charset="0"/>
                <a:ea typeface="Calibri" panose="020F0502020204030204" pitchFamily="34" charset="0"/>
              </a:rPr>
              <a:t>u</a:t>
            </a:r>
            <a:r>
              <a:rPr lang="en-US" sz="2000" b="1" dirty="0">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memprakarsai</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kejujuran</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berlaku</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jujur</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berkata</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jujur</a:t>
            </a:r>
            <a:r>
              <a:rPr lang="en-US" sz="2000" b="1" dirty="0">
                <a:solidFill>
                  <a:srgbClr val="FF0000"/>
                </a:solidFill>
                <a:effectLst/>
                <a:latin typeface="Calibri" panose="020F0502020204030204" pitchFamily="34" charset="0"/>
                <a:ea typeface="Calibri" panose="020F0502020204030204" pitchFamily="34" charset="0"/>
              </a:rPr>
              <a:t>, dan </a:t>
            </a:r>
            <a:r>
              <a:rPr lang="en-US" sz="2000" b="1" dirty="0" err="1">
                <a:solidFill>
                  <a:srgbClr val="FF0000"/>
                </a:solidFill>
                <a:effectLst/>
                <a:latin typeface="Calibri" panose="020F0502020204030204" pitchFamily="34" charset="0"/>
                <a:ea typeface="Calibri" panose="020F0502020204030204" pitchFamily="34" charset="0"/>
              </a:rPr>
              <a:t>bertindak</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jujur</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jujur</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terhadap</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diri</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sendiri</a:t>
            </a:r>
            <a:r>
              <a:rPr lang="en-US" sz="2000" b="1" dirty="0">
                <a:solidFill>
                  <a:srgbClr val="FF0000"/>
                </a:solidFill>
                <a:effectLst/>
                <a:latin typeface="Calibri" panose="020F0502020204030204" pitchFamily="34" charset="0"/>
                <a:ea typeface="Calibri" panose="020F0502020204030204" pitchFamily="34" charset="0"/>
              </a:rPr>
              <a:t> dan </a:t>
            </a:r>
            <a:r>
              <a:rPr lang="en-US" sz="2000" b="1" dirty="0" err="1">
                <a:solidFill>
                  <a:srgbClr val="FF0000"/>
                </a:solidFill>
                <a:effectLst/>
                <a:latin typeface="Calibri" panose="020F0502020204030204" pitchFamily="34" charset="0"/>
                <a:ea typeface="Calibri" panose="020F0502020204030204" pitchFamily="34" charset="0"/>
              </a:rPr>
              <a:t>jujur</a:t>
            </a:r>
            <a:r>
              <a:rPr lang="en-US" sz="2000" b="1" dirty="0">
                <a:solidFill>
                  <a:srgbClr val="FF0000"/>
                </a:solidFill>
                <a:effectLst/>
                <a:latin typeface="Calibri" panose="020F0502020204030204" pitchFamily="34" charset="0"/>
                <a:ea typeface="Calibri" panose="020F0502020204030204" pitchFamily="34" charset="0"/>
              </a:rPr>
              <a:t> </a:t>
            </a:r>
            <a:r>
              <a:rPr lang="en-US" sz="2000" b="1" dirty="0" err="1">
                <a:solidFill>
                  <a:srgbClr val="FF0000"/>
                </a:solidFill>
                <a:effectLst/>
                <a:latin typeface="Calibri" panose="020F0502020204030204" pitchFamily="34" charset="0"/>
                <a:ea typeface="Calibri" panose="020F0502020204030204" pitchFamily="34" charset="0"/>
              </a:rPr>
              <a:t>kepada</a:t>
            </a:r>
            <a:r>
              <a:rPr lang="en-US" sz="2000" b="1" dirty="0">
                <a:solidFill>
                  <a:srgbClr val="FF0000"/>
                </a:solidFill>
                <a:effectLst/>
                <a:latin typeface="Calibri" panose="020F0502020204030204" pitchFamily="34" charset="0"/>
                <a:ea typeface="Calibri" panose="020F0502020204030204" pitchFamily="34" charset="0"/>
              </a:rPr>
              <a:t> orang lain</a:t>
            </a:r>
            <a:endParaRPr lang="en-US" sz="2000" b="1" dirty="0">
              <a:solidFill>
                <a:srgbClr val="FF0000"/>
              </a:solidFill>
            </a:endParaRPr>
          </a:p>
        </p:txBody>
      </p:sp>
      <p:pic>
        <p:nvPicPr>
          <p:cNvPr id="8" name="Picture Placeholder 7">
            <a:extLst>
              <a:ext uri="{FF2B5EF4-FFF2-40B4-BE49-F238E27FC236}">
                <a16:creationId xmlns:a16="http://schemas.microsoft.com/office/drawing/2014/main" id="{AA558D8F-396A-43AF-E059-500F9CB61980}"/>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3544" r="3544"/>
          <a:stretch>
            <a:fillRect/>
          </a:stretch>
        </p:blipFill>
        <p:spPr>
          <a:xfrm>
            <a:off x="6084888" y="701675"/>
            <a:ext cx="5414962" cy="5491163"/>
          </a:xfrm>
        </p:spPr>
      </p:pic>
    </p:spTree>
    <p:extLst>
      <p:ext uri="{BB962C8B-B14F-4D97-AF65-F5344CB8AC3E}">
        <p14:creationId xmlns:p14="http://schemas.microsoft.com/office/powerpoint/2010/main" val="11340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3">
            <a:extLst>
              <a:ext uri="{FF2B5EF4-FFF2-40B4-BE49-F238E27FC236}">
                <a16:creationId xmlns:a16="http://schemas.microsoft.com/office/drawing/2014/main" id="{2F0E0FC0-FDC2-41D9-B527-A6BF2AE8AAAF}"/>
              </a:ext>
            </a:extLst>
          </p:cNvPr>
          <p:cNvPicPr>
            <a:picLocks noGrp="1" noChangeAspect="1"/>
          </p:cNvPicPr>
          <p:nvPr>
            <p:ph idx="1"/>
          </p:nvPr>
        </p:nvPicPr>
        <p:blipFill>
          <a:blip r:embed="rId2"/>
          <a:srcRect t="14167" b="14167"/>
          <a:stretch>
            <a:fillRect/>
          </a:stretch>
        </p:blipFill>
        <p:spPr>
          <a:xfrm>
            <a:off x="233502" y="262231"/>
            <a:ext cx="6923428" cy="3781839"/>
          </a:xfrm>
        </p:spPr>
      </p:pic>
      <p:sp>
        <p:nvSpPr>
          <p:cNvPr id="10" name="TextBox 9">
            <a:extLst>
              <a:ext uri="{FF2B5EF4-FFF2-40B4-BE49-F238E27FC236}">
                <a16:creationId xmlns:a16="http://schemas.microsoft.com/office/drawing/2014/main" id="{494D3852-AF50-4640-8672-DB09B6019888}"/>
              </a:ext>
            </a:extLst>
          </p:cNvPr>
          <p:cNvSpPr txBox="1"/>
          <p:nvPr/>
        </p:nvSpPr>
        <p:spPr>
          <a:xfrm>
            <a:off x="7156930" y="1128296"/>
            <a:ext cx="4722812" cy="2389950"/>
          </a:xfrm>
          <a:prstGeom prst="rect">
            <a:avLst/>
          </a:prstGeom>
          <a:noFill/>
        </p:spPr>
        <p:txBody>
          <a:bodyPr wrap="square">
            <a:spAutoFit/>
          </a:bodyPr>
          <a:lstStyle/>
          <a:p>
            <a:pPr marL="0" marR="0" algn="r">
              <a:lnSpc>
                <a:spcPct val="107000"/>
              </a:lnSpc>
              <a:spcBef>
                <a:spcPts val="0"/>
              </a:spcBef>
              <a:spcAft>
                <a:spcPts val="800"/>
              </a:spcAft>
            </a:pP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jujur</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akan</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membuat</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mujur</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jujur</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tidak</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akan</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membuat</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tersungkur</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jujur</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tidak</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akan</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menjadi</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terbujur</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bahkan</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jujur</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adalah</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manifestasi</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dari</a:t>
            </a:r>
            <a:r>
              <a:rPr lang="en-US" sz="2800" b="1" i="1" dirty="0">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 rasa </a:t>
            </a:r>
            <a:r>
              <a:rPr lang="en-US" sz="2800" b="1" i="1" dirty="0" err="1">
                <a:solidFill>
                  <a:schemeClr val="tx2">
                    <a:lumMod val="50000"/>
                  </a:schemeClr>
                </a:solidFill>
                <a:effectLst/>
                <a:latin typeface="Monotype Corsiva" panose="03010101010201010101" pitchFamily="66" charset="0"/>
                <a:ea typeface="Calibri" panose="020F0502020204030204" pitchFamily="34" charset="0"/>
                <a:cs typeface="Calibri" panose="020F0502020204030204" pitchFamily="34" charset="0"/>
              </a:rPr>
              <a:t>syukur</a:t>
            </a:r>
            <a:endParaRPr lang="en-US" sz="24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7C4051F-75B6-477F-BC28-7D84F139F04D}"/>
              </a:ext>
            </a:extLst>
          </p:cNvPr>
          <p:cNvSpPr txBox="1"/>
          <p:nvPr/>
        </p:nvSpPr>
        <p:spPr>
          <a:xfrm>
            <a:off x="233502" y="4214191"/>
            <a:ext cx="11855717" cy="1815882"/>
          </a:xfrm>
          <a:prstGeom prst="rect">
            <a:avLst/>
          </a:prstGeom>
          <a:noFill/>
        </p:spPr>
        <p:txBody>
          <a:bodyPr wrap="square">
            <a:spAutoFit/>
          </a:bodyPr>
          <a:lstStyle/>
          <a:p>
            <a:pPr marR="0" algn="just">
              <a:spcBef>
                <a:spcPts val="0"/>
              </a:spcBef>
              <a:spcAft>
                <a:spcPts val="0"/>
              </a:spcAft>
            </a:pP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Jadi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untuk</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membangun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kepercayaan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seorang</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pemimpin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harus</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memegang</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teguh</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kepercayaan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selalu</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berbaik</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sangka</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dan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mampu</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mewujudkan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rasa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saling</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percaya</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diperlukan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i="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bangunan</a:t>
            </a:r>
            <a:r>
              <a:rPr lang="en-US" sz="2800" b="1" i="1" dirty="0">
                <a:solidFill>
                  <a:srgbClr val="990033"/>
                </a:solidFill>
                <a:effectLst/>
                <a:latin typeface="Vijaya" panose="02020604020202020204" pitchFamily="18" charset="0"/>
                <a:ea typeface="Calibri" panose="020F0502020204030204" pitchFamily="34" charset="0"/>
                <a:cs typeface="Vijaya" panose="02020604020202020204" pitchFamily="18" charset="0"/>
              </a:rPr>
              <a:t>”</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kejujuran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melalui</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gerakan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kejujuran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untuk</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menularkan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kejujuran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menghargai</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kejujuran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dan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meyakinkan</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betapa</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indahnya</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dan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dahsyatnya</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 </a:t>
            </a:r>
            <a:r>
              <a:rPr lang="en-US" sz="2800" b="1" dirty="0" err="1">
                <a:solidFill>
                  <a:srgbClr val="990033"/>
                </a:solidFill>
                <a:effectLst/>
                <a:latin typeface="Vijaya" panose="02020604020202020204" pitchFamily="18" charset="0"/>
                <a:ea typeface="Calibri" panose="020F0502020204030204" pitchFamily="34" charset="0"/>
                <a:cs typeface="Vijaya" panose="02020604020202020204" pitchFamily="18" charset="0"/>
              </a:rPr>
              <a:t>jujur</a:t>
            </a:r>
            <a:r>
              <a:rPr lang="en-US" sz="2800" b="1" dirty="0">
                <a:solidFill>
                  <a:srgbClr val="990033"/>
                </a:solidFill>
                <a:effectLst/>
                <a:latin typeface="Vijaya" panose="02020604020202020204" pitchFamily="18" charset="0"/>
                <a:ea typeface="Calibri" panose="020F0502020204030204" pitchFamily="34" charset="0"/>
                <a:cs typeface="Vijaya" panose="02020604020202020204" pitchFamily="18" charset="0"/>
              </a:rPr>
              <a:t>.</a:t>
            </a:r>
            <a:endParaRPr lang="en-US" sz="2400" b="1" dirty="0">
              <a:solidFill>
                <a:srgbClr val="990033"/>
              </a:solidFill>
              <a:effectLst/>
              <a:latin typeface="Vijaya" panose="02020604020202020204" pitchFamily="18" charset="0"/>
              <a:ea typeface="Calibri" panose="020F0502020204030204" pitchFamily="34" charset="0"/>
              <a:cs typeface="Vijaya" panose="02020604020202020204" pitchFamily="18" charset="0"/>
            </a:endParaRPr>
          </a:p>
        </p:txBody>
      </p:sp>
    </p:spTree>
    <p:extLst>
      <p:ext uri="{BB962C8B-B14F-4D97-AF65-F5344CB8AC3E}">
        <p14:creationId xmlns:p14="http://schemas.microsoft.com/office/powerpoint/2010/main" val="8502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6B245DD1-24C8-BC02-5160-7B464980DEB3}"/>
              </a:ext>
            </a:extLst>
          </p:cNvPr>
          <p:cNvSpPr txBox="1">
            <a:spLocks noGrp="1"/>
          </p:cNvSpPr>
          <p:nvPr>
            <p:ph type="title"/>
          </p:nvPr>
        </p:nvSpPr>
        <p:spPr>
          <a:xfrm>
            <a:off x="63794" y="122547"/>
            <a:ext cx="7357729" cy="978729"/>
          </a:xfrm>
          <a:prstGeom prst="rect">
            <a:avLst/>
          </a:prstGeom>
          <a:noFill/>
        </p:spPr>
        <p:txBody>
          <a:bodyPr wrap="square">
            <a:spAutoFit/>
          </a:bodyPr>
          <a:lstStyle/>
          <a:p>
            <a:pPr algn="ctr"/>
            <a:r>
              <a:rPr lang="en-US" b="1" dirty="0" err="1">
                <a:solidFill>
                  <a:srgbClr val="FF0000"/>
                </a:solidFill>
                <a:effectLst/>
                <a:latin typeface="Calibri" panose="020F0502020204030204" pitchFamily="34" charset="0"/>
                <a:ea typeface="Times New Roman" panose="02020603050405020304" pitchFamily="18" charset="0"/>
              </a:rPr>
              <a:t>Memimpin</a:t>
            </a:r>
            <a:r>
              <a:rPr lang="en-US" b="1" dirty="0">
                <a:solidFill>
                  <a:srgbClr val="FF0000"/>
                </a:solidFill>
                <a:effectLst/>
                <a:latin typeface="Calibri" panose="020F0502020204030204" pitchFamily="34" charset="0"/>
                <a:ea typeface="Times New Roman" panose="02020603050405020304" pitchFamily="18" charset="0"/>
              </a:rPr>
              <a:t> </a:t>
            </a:r>
            <a:r>
              <a:rPr lang="en-US" b="1" dirty="0" err="1">
                <a:solidFill>
                  <a:srgbClr val="FF0000"/>
                </a:solidFill>
                <a:effectLst/>
                <a:latin typeface="Calibri" panose="020F0502020204030204" pitchFamily="34" charset="0"/>
                <a:ea typeface="Times New Roman" panose="02020603050405020304" pitchFamily="18" charset="0"/>
              </a:rPr>
              <a:t>dengan</a:t>
            </a:r>
            <a:r>
              <a:rPr lang="en-US" b="1" dirty="0">
                <a:solidFill>
                  <a:srgbClr val="FF0000"/>
                </a:solidFill>
                <a:effectLst/>
                <a:latin typeface="Calibri" panose="020F0502020204030204" pitchFamily="34" charset="0"/>
                <a:ea typeface="Times New Roman" panose="02020603050405020304" pitchFamily="18" charset="0"/>
              </a:rPr>
              <a:t> </a:t>
            </a:r>
            <a:r>
              <a:rPr lang="en-US" b="1" dirty="0" err="1">
                <a:solidFill>
                  <a:srgbClr val="FF0000"/>
                </a:solidFill>
                <a:effectLst/>
                <a:latin typeface="Calibri" panose="020F0502020204030204" pitchFamily="34" charset="0"/>
                <a:ea typeface="Times New Roman" panose="02020603050405020304" pitchFamily="18" charset="0"/>
              </a:rPr>
              <a:t>hati</a:t>
            </a:r>
            <a:r>
              <a:rPr lang="en-US" b="1" dirty="0">
                <a:solidFill>
                  <a:srgbClr val="FF0000"/>
                </a:solidFill>
                <a:latin typeface="Calibri" panose="020F0502020204030204" pitchFamily="34" charset="0"/>
                <a:ea typeface="Times New Roman" panose="02020603050405020304" pitchFamily="18" charset="0"/>
              </a:rPr>
              <a:t>, </a:t>
            </a:r>
            <a:r>
              <a:rPr lang="en-US" b="1" dirty="0" err="1">
                <a:solidFill>
                  <a:srgbClr val="FF0000"/>
                </a:solidFill>
                <a:latin typeface="Calibri" panose="020F0502020204030204" pitchFamily="34" charset="0"/>
                <a:ea typeface="Times New Roman" panose="02020603050405020304" pitchFamily="18" charset="0"/>
              </a:rPr>
              <a:t>Perlu</a:t>
            </a:r>
            <a:r>
              <a:rPr lang="en-US" b="1" dirty="0">
                <a:solidFill>
                  <a:srgbClr val="FF0000"/>
                </a:solidFill>
                <a:latin typeface="Calibri" panose="020F0502020204030204" pitchFamily="34" charset="0"/>
                <a:ea typeface="Times New Roman" panose="02020603050405020304" pitchFamily="18" charset="0"/>
              </a:rPr>
              <a:t> </a:t>
            </a:r>
            <a:r>
              <a:rPr lang="en-US" b="1" dirty="0" err="1">
                <a:solidFill>
                  <a:srgbClr val="FF0000"/>
                </a:solidFill>
                <a:effectLst/>
                <a:latin typeface="Calibri" panose="020F0502020204030204" pitchFamily="34" charset="0"/>
                <a:ea typeface="Times New Roman" panose="02020603050405020304" pitchFamily="18" charset="0"/>
              </a:rPr>
              <a:t>Pengendalian</a:t>
            </a:r>
            <a:r>
              <a:rPr lang="en-US" b="1" dirty="0">
                <a:solidFill>
                  <a:srgbClr val="FF0000"/>
                </a:solidFill>
                <a:effectLst/>
                <a:latin typeface="Calibri" panose="020F0502020204030204" pitchFamily="34" charset="0"/>
                <a:ea typeface="Times New Roman" panose="02020603050405020304" pitchFamily="18" charset="0"/>
              </a:rPr>
              <a:t> </a:t>
            </a:r>
            <a:r>
              <a:rPr lang="en-US" b="1" dirty="0" err="1">
                <a:solidFill>
                  <a:srgbClr val="FF0000"/>
                </a:solidFill>
                <a:latin typeface="Calibri" panose="020F0502020204030204" pitchFamily="34" charset="0"/>
                <a:ea typeface="Times New Roman" panose="02020603050405020304" pitchFamily="18" charset="0"/>
              </a:rPr>
              <a:t>D</a:t>
            </a:r>
            <a:r>
              <a:rPr lang="en-US" b="1" dirty="0" err="1">
                <a:solidFill>
                  <a:srgbClr val="FF0000"/>
                </a:solidFill>
                <a:effectLst/>
                <a:latin typeface="Calibri" panose="020F0502020204030204" pitchFamily="34" charset="0"/>
                <a:ea typeface="Times New Roman" panose="02020603050405020304" pitchFamily="18" charset="0"/>
              </a:rPr>
              <a:t>iri</a:t>
            </a:r>
            <a:r>
              <a:rPr lang="en-US" b="1" dirty="0">
                <a:solidFill>
                  <a:srgbClr val="FF0000"/>
                </a:solidFill>
                <a:effectLst/>
                <a:latin typeface="Calibri" panose="020F0502020204030204" pitchFamily="34" charset="0"/>
                <a:ea typeface="Times New Roman" panose="02020603050405020304" pitchFamily="18" charset="0"/>
              </a:rPr>
              <a:t> </a:t>
            </a:r>
            <a:endParaRPr lang="en-US" dirty="0">
              <a:solidFill>
                <a:srgbClr val="FF0000"/>
              </a:solidFill>
            </a:endParaRPr>
          </a:p>
        </p:txBody>
      </p:sp>
      <p:sp>
        <p:nvSpPr>
          <p:cNvPr id="9" name="Rectangle 70">
            <a:extLst>
              <a:ext uri="{FF2B5EF4-FFF2-40B4-BE49-F238E27FC236}">
                <a16:creationId xmlns:a16="http://schemas.microsoft.com/office/drawing/2014/main" id="{B6264D9E-425A-5AD4-54AC-36B5B6D25605}"/>
              </a:ext>
            </a:extLst>
          </p:cNvPr>
          <p:cNvSpPr>
            <a:spLocks noChangeArrowheads="1"/>
          </p:cNvSpPr>
          <p:nvPr/>
        </p:nvSpPr>
        <p:spPr bwMode="auto">
          <a:xfrm>
            <a:off x="63794" y="1250131"/>
            <a:ext cx="7262039" cy="1599395"/>
          </a:xfrm>
          <a:prstGeom prst="rect">
            <a:avLst/>
          </a:prstGeom>
          <a:noFill/>
          <a:ln w="9525">
            <a:noFill/>
            <a:miter lim="800000"/>
            <a:headEnd/>
            <a:tailEnd/>
          </a:ln>
        </p:spPr>
        <p:txBody>
          <a:bodyPr lIns="45720" tIns="18288" rIns="27432" bIns="18288"/>
          <a:lstStyle/>
          <a:p>
            <a:pPr marL="234950" indent="-234950">
              <a:lnSpc>
                <a:spcPct val="85000"/>
              </a:lnSpc>
              <a:spcBef>
                <a:spcPts val="200"/>
              </a:spcBef>
              <a:buFont typeface="Arial" panose="020B0604020202020204" pitchFamily="34" charset="0"/>
              <a:buChar char="•"/>
            </a:pPr>
            <a:r>
              <a:rPr lang="en-US" sz="2400" b="1" dirty="0" err="1">
                <a:solidFill>
                  <a:srgbClr val="008000"/>
                </a:solidFill>
                <a:effectLst/>
                <a:latin typeface="Calibri" panose="020F0502020204030204" pitchFamily="34" charset="0"/>
                <a:ea typeface="Times New Roman" panose="02020603050405020304" pitchFamily="18" charset="0"/>
              </a:rPr>
              <a:t>Pengendalian</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diri</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diperlukan</a:t>
            </a:r>
            <a:r>
              <a:rPr lang="en-US" sz="2400" b="1" dirty="0">
                <a:solidFill>
                  <a:srgbClr val="008000"/>
                </a:solidFill>
                <a:effectLst/>
                <a:latin typeface="Calibri" panose="020F0502020204030204" pitchFamily="34" charset="0"/>
                <a:ea typeface="Times New Roman" panose="02020603050405020304" pitchFamily="18" charset="0"/>
              </a:rPr>
              <a:t> oleh </a:t>
            </a:r>
            <a:r>
              <a:rPr lang="en-US" sz="2400" b="1" dirty="0" err="1">
                <a:solidFill>
                  <a:srgbClr val="008000"/>
                </a:solidFill>
                <a:effectLst/>
                <a:latin typeface="Calibri" panose="020F0502020204030204" pitchFamily="34" charset="0"/>
                <a:ea typeface="Times New Roman" panose="02020603050405020304" pitchFamily="18" charset="0"/>
              </a:rPr>
              <a:t>seorang</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pemimpin</a:t>
            </a:r>
            <a:r>
              <a:rPr lang="en-US" sz="2400" b="1" dirty="0">
                <a:solidFill>
                  <a:srgbClr val="008000"/>
                </a:solidFill>
                <a:effectLst/>
                <a:latin typeface="Calibri" panose="020F0502020204030204" pitchFamily="34" charset="0"/>
                <a:ea typeface="Times New Roman" panose="02020603050405020304" pitchFamily="18" charset="0"/>
              </a:rPr>
              <a:t> yang </a:t>
            </a:r>
            <a:r>
              <a:rPr lang="en-US" sz="2400" b="1" dirty="0" err="1">
                <a:solidFill>
                  <a:srgbClr val="008000"/>
                </a:solidFill>
                <a:effectLst/>
                <a:latin typeface="Calibri" panose="020F0502020204030204" pitchFamily="34" charset="0"/>
                <a:ea typeface="Times New Roman" panose="02020603050405020304" pitchFamily="18" charset="0"/>
              </a:rPr>
              <a:t>memimpin</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dengan</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hati</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karena</a:t>
            </a:r>
            <a:r>
              <a:rPr lang="en-US" sz="2400" b="1" dirty="0">
                <a:solidFill>
                  <a:srgbClr val="008000"/>
                </a:solidFill>
                <a:effectLst/>
                <a:latin typeface="Calibri" panose="020F0502020204030204" pitchFamily="34" charset="0"/>
                <a:ea typeface="Times New Roman" panose="02020603050405020304" pitchFamily="18" charset="0"/>
              </a:rPr>
              <a:t> yang </a:t>
            </a:r>
            <a:r>
              <a:rPr lang="en-US" sz="2400" b="1" dirty="0" err="1">
                <a:solidFill>
                  <a:srgbClr val="008000"/>
                </a:solidFill>
                <a:effectLst/>
                <a:latin typeface="Calibri" panose="020F0502020204030204" pitchFamily="34" charset="0"/>
                <a:ea typeface="Times New Roman" panose="02020603050405020304" pitchFamily="18" charset="0"/>
              </a:rPr>
              <a:t>menjadi</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pemimpin</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itu</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bukan</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fisik</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tubuhnya</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bukan</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semata-mata</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akal</a:t>
            </a:r>
            <a:r>
              <a:rPr lang="en-US" sz="2400" b="1" dirty="0">
                <a:solidFill>
                  <a:srgbClr val="008000"/>
                </a:solidFill>
                <a:effectLst/>
                <a:latin typeface="Calibri" panose="020F0502020204030204" pitchFamily="34" charset="0"/>
                <a:ea typeface="Times New Roman" panose="02020603050405020304" pitchFamily="18" charset="0"/>
              </a:rPr>
              <a:t> dan </a:t>
            </a:r>
            <a:r>
              <a:rPr lang="en-US" sz="2400" b="1" dirty="0" err="1">
                <a:solidFill>
                  <a:srgbClr val="008000"/>
                </a:solidFill>
                <a:effectLst/>
                <a:latin typeface="Calibri" panose="020F0502020204030204" pitchFamily="34" charset="0"/>
                <a:ea typeface="Times New Roman" panose="02020603050405020304" pitchFamily="18" charset="0"/>
              </a:rPr>
              <a:t>pikirannya</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tetapi</a:t>
            </a:r>
            <a:r>
              <a:rPr lang="en-US" sz="2400" b="1" dirty="0">
                <a:solidFill>
                  <a:srgbClr val="008000"/>
                </a:solidFill>
                <a:effectLst/>
                <a:latin typeface="Calibri" panose="020F0502020204030204" pitchFamily="34" charset="0"/>
                <a:ea typeface="Times New Roman" panose="02020603050405020304" pitchFamily="18" charset="0"/>
              </a:rPr>
              <a:t> juga </a:t>
            </a:r>
            <a:r>
              <a:rPr lang="en-US" sz="2400" b="1" dirty="0" err="1">
                <a:solidFill>
                  <a:srgbClr val="008000"/>
                </a:solidFill>
                <a:effectLst/>
                <a:latin typeface="Calibri" panose="020F0502020204030204" pitchFamily="34" charset="0"/>
                <a:ea typeface="Times New Roman" panose="02020603050405020304" pitchFamily="18" charset="0"/>
              </a:rPr>
              <a:t>roh</a:t>
            </a:r>
            <a:r>
              <a:rPr lang="en-US" sz="2400" b="1" dirty="0">
                <a:solidFill>
                  <a:srgbClr val="008000"/>
                </a:solidFill>
                <a:effectLst/>
                <a:latin typeface="Calibri" panose="020F0502020204030204" pitchFamily="34" charset="0"/>
                <a:ea typeface="Times New Roman" panose="02020603050405020304" pitchFamily="18" charset="0"/>
              </a:rPr>
              <a:t> dan </a:t>
            </a:r>
            <a:r>
              <a:rPr lang="en-US" sz="2400" b="1" dirty="0" err="1">
                <a:solidFill>
                  <a:srgbClr val="008000"/>
                </a:solidFill>
                <a:effectLst/>
                <a:latin typeface="Calibri" panose="020F0502020204030204" pitchFamily="34" charset="0"/>
                <a:ea typeface="Times New Roman" panose="02020603050405020304" pitchFamily="18" charset="0"/>
              </a:rPr>
              <a:t>jiwanya</a:t>
            </a:r>
            <a:r>
              <a:rPr lang="en-US" sz="2400" b="1" dirty="0">
                <a:solidFill>
                  <a:srgbClr val="008000"/>
                </a:solidFill>
                <a:effectLst/>
                <a:latin typeface="Calibri" panose="020F0502020204030204" pitchFamily="34" charset="0"/>
                <a:ea typeface="Times New Roman" panose="02020603050405020304" pitchFamily="18" charset="0"/>
              </a:rPr>
              <a:t> yang </a:t>
            </a:r>
            <a:r>
              <a:rPr lang="en-US" sz="2400" b="1" dirty="0" err="1">
                <a:solidFill>
                  <a:srgbClr val="008000"/>
                </a:solidFill>
                <a:effectLst/>
                <a:latin typeface="Calibri" panose="020F0502020204030204" pitchFamily="34" charset="0"/>
                <a:ea typeface="Times New Roman" panose="02020603050405020304" pitchFamily="18" charset="0"/>
              </a:rPr>
              <a:t>perlu</a:t>
            </a:r>
            <a:r>
              <a:rPr lang="en-US" sz="2400" b="1" dirty="0">
                <a:solidFill>
                  <a:srgbClr val="008000"/>
                </a:solidFill>
                <a:effectLst/>
                <a:latin typeface="Calibri" panose="020F0502020204030204" pitchFamily="34" charset="0"/>
                <a:ea typeface="Times New Roman" panose="02020603050405020304" pitchFamily="18" charset="0"/>
              </a:rPr>
              <a:t> </a:t>
            </a:r>
            <a:r>
              <a:rPr lang="en-US" sz="2400" b="1" dirty="0" err="1">
                <a:solidFill>
                  <a:srgbClr val="008000"/>
                </a:solidFill>
                <a:effectLst/>
                <a:latin typeface="Calibri" panose="020F0502020204030204" pitchFamily="34" charset="0"/>
                <a:ea typeface="Times New Roman" panose="02020603050405020304" pitchFamily="18" charset="0"/>
              </a:rPr>
              <a:t>dikendalikan</a:t>
            </a:r>
            <a:r>
              <a:rPr lang="en-US" sz="2400" b="1" dirty="0">
                <a:solidFill>
                  <a:srgbClr val="008000"/>
                </a:solidFill>
                <a:effectLst/>
                <a:latin typeface="Calibri" panose="020F0502020204030204" pitchFamily="34" charset="0"/>
                <a:ea typeface="Times New Roman" panose="02020603050405020304" pitchFamily="18" charset="0"/>
              </a:rPr>
              <a:t>. </a:t>
            </a:r>
            <a:endParaRPr lang="en-US" sz="3200" b="1" dirty="0">
              <a:solidFill>
                <a:srgbClr val="008000"/>
              </a:solidFill>
              <a:latin typeface="Arial Narrow" pitchFamily="112" charset="0"/>
            </a:endParaRPr>
          </a:p>
        </p:txBody>
      </p:sp>
      <p:sp>
        <p:nvSpPr>
          <p:cNvPr id="10" name="TextBox 9">
            <a:extLst>
              <a:ext uri="{FF2B5EF4-FFF2-40B4-BE49-F238E27FC236}">
                <a16:creationId xmlns:a16="http://schemas.microsoft.com/office/drawing/2014/main" id="{B980C26B-2B1B-9B21-0ADB-0AB4B46D44DC}"/>
              </a:ext>
            </a:extLst>
          </p:cNvPr>
          <p:cNvSpPr txBox="1"/>
          <p:nvPr/>
        </p:nvSpPr>
        <p:spPr>
          <a:xfrm>
            <a:off x="12334" y="3223645"/>
            <a:ext cx="7409189" cy="1631216"/>
          </a:xfrm>
          <a:prstGeom prst="rect">
            <a:avLst/>
          </a:prstGeom>
          <a:noFill/>
        </p:spPr>
        <p:txBody>
          <a:bodyPr wrap="square">
            <a:spAutoFit/>
          </a:bodyPr>
          <a:lstStyle/>
          <a:p>
            <a:pPr marL="166688" marR="0" indent="-166688" algn="just">
              <a:spcBef>
                <a:spcPts val="0"/>
              </a:spcBef>
              <a:spcAft>
                <a:spcPts val="0"/>
              </a:spcAft>
              <a:buFont typeface="Arial" panose="020B0604020202020204" pitchFamily="34" charset="0"/>
              <a:buChar char="•"/>
            </a:pP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Pada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prinsipnya</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pengendalian</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diri</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adalah</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menjaga</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hati</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menjaga</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ucapan</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dan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menjaga</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perbuatan</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untuk</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tidak</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berbuat</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yang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tidak</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disukai</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orang lain, yang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tidak</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melanggar</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komitmen</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dan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aturan</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serta</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tidak</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melanggar</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yang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tidak</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disukai</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Tuhannya</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85BA255-E4C9-BAF6-C046-1E0E6CE0680C}"/>
              </a:ext>
            </a:extLst>
          </p:cNvPr>
          <p:cNvSpPr txBox="1"/>
          <p:nvPr/>
        </p:nvSpPr>
        <p:spPr>
          <a:xfrm>
            <a:off x="12336" y="4914438"/>
            <a:ext cx="7409188" cy="1015663"/>
          </a:xfrm>
          <a:prstGeom prst="rect">
            <a:avLst/>
          </a:prstGeom>
          <a:noFill/>
        </p:spPr>
        <p:txBody>
          <a:bodyPr wrap="square">
            <a:spAutoFit/>
          </a:bodyPr>
          <a:lstStyle/>
          <a:p>
            <a:pPr marL="111125" indent="-111125">
              <a:buFont typeface="Arial" panose="020B0604020202020204" pitchFamily="34" charset="0"/>
              <a:buChar char="•"/>
            </a:pPr>
            <a:r>
              <a:rPr lang="en-US" sz="20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Salah </a:t>
            </a:r>
            <a:r>
              <a:rPr lang="en-US" sz="2000" b="1"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satu</a:t>
            </a:r>
            <a:r>
              <a:rPr lang="en-US" sz="20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implementasi</a:t>
            </a:r>
            <a:r>
              <a:rPr lang="en-US" sz="20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dari</a:t>
            </a:r>
            <a:r>
              <a:rPr lang="en-US" sz="20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pengendalian</a:t>
            </a:r>
            <a:r>
              <a:rPr lang="en-US" sz="20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diri</a:t>
            </a:r>
            <a:r>
              <a:rPr lang="en-US" sz="20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adalah</a:t>
            </a:r>
            <a:r>
              <a:rPr lang="en-US" sz="20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t</a:t>
            </a:r>
            <a:r>
              <a:rPr lang="es-E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ahu</a:t>
            </a:r>
            <a:r>
              <a:rPr lang="es-E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s-E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diri</a:t>
            </a:r>
            <a:r>
              <a:rPr lang="es-E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s-E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tahu</a:t>
            </a:r>
            <a:r>
              <a:rPr lang="es-E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s-E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posisi</a:t>
            </a:r>
            <a:r>
              <a:rPr lang="es-E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s-E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yaitu</a:t>
            </a:r>
            <a:r>
              <a:rPr lang="es-E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menempatkan</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diri</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pada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posisi</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yang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tepat</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sesuai</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kedudukan</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dan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jabatan</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yang </a:t>
            </a:r>
            <a:r>
              <a:rPr lang="en-US" sz="2000" b="1" dirty="0" err="1">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diemban</a:t>
            </a:r>
            <a:r>
              <a:rPr lang="en-US"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12" name="Picture 2" descr="Pentingnya Pengendalian Diri Dalam Berkehidupan - DESA DERO">
            <a:extLst>
              <a:ext uri="{FF2B5EF4-FFF2-40B4-BE49-F238E27FC236}">
                <a16:creationId xmlns:a16="http://schemas.microsoft.com/office/drawing/2014/main" id="{D58F93BC-01B2-876F-57B4-586FA6BA7DB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1841" r="11841"/>
          <a:stretch>
            <a:fillRect/>
          </a:stretch>
        </p:blipFill>
        <p:spPr bwMode="auto">
          <a:xfrm>
            <a:off x="8124825" y="1122363"/>
            <a:ext cx="27908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2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3C789EE-B02D-FB48-5BD6-08C9D7775018}"/>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5999" r="5999"/>
          <a:stretch>
            <a:fillRect/>
          </a:stretch>
        </p:blipFill>
        <p:spPr>
          <a:xfrm>
            <a:off x="7410893" y="499729"/>
            <a:ext cx="4529469" cy="5539563"/>
          </a:xfrm>
          <a:prstGeom prst="can">
            <a:avLst/>
          </a:prstGeom>
        </p:spPr>
      </p:pic>
      <p:sp>
        <p:nvSpPr>
          <p:cNvPr id="15" name="TextBox 14">
            <a:extLst>
              <a:ext uri="{FF2B5EF4-FFF2-40B4-BE49-F238E27FC236}">
                <a16:creationId xmlns:a16="http://schemas.microsoft.com/office/drawing/2014/main" id="{4F8F0009-E047-59E3-6DE9-C32B5BAA432A}"/>
              </a:ext>
            </a:extLst>
          </p:cNvPr>
          <p:cNvSpPr txBox="1"/>
          <p:nvPr/>
        </p:nvSpPr>
        <p:spPr>
          <a:xfrm>
            <a:off x="74428" y="116959"/>
            <a:ext cx="7262037" cy="1077218"/>
          </a:xfrm>
          <a:prstGeom prst="rect">
            <a:avLst/>
          </a:prstGeom>
          <a:noFill/>
        </p:spPr>
        <p:txBody>
          <a:bodyPr wrap="square">
            <a:spAutoFit/>
          </a:bodyPr>
          <a:lstStyle/>
          <a:p>
            <a:pPr algn="ctr"/>
            <a:r>
              <a:rPr lang="en-US" sz="3200" b="1" dirty="0" err="1">
                <a:solidFill>
                  <a:schemeClr val="accent2">
                    <a:lumMod val="50000"/>
                  </a:schemeClr>
                </a:solidFill>
                <a:latin typeface="Calibri" panose="020F0502020204030204" pitchFamily="34" charset="0"/>
                <a:ea typeface="Calibri" panose="020F0502020204030204" pitchFamily="34" charset="0"/>
              </a:rPr>
              <a:t>Memimpin</a:t>
            </a:r>
            <a:r>
              <a:rPr lang="en-US" sz="3200" b="1" dirty="0">
                <a:solidFill>
                  <a:schemeClr val="accent2">
                    <a:lumMod val="50000"/>
                  </a:schemeClr>
                </a:solidFill>
                <a:latin typeface="Calibri" panose="020F0502020204030204" pitchFamily="34" charset="0"/>
                <a:ea typeface="Calibri" panose="020F0502020204030204" pitchFamily="34" charset="0"/>
              </a:rPr>
              <a:t> </a:t>
            </a:r>
            <a:r>
              <a:rPr lang="en-US" sz="3200" b="1" dirty="0" err="1">
                <a:solidFill>
                  <a:schemeClr val="accent2">
                    <a:lumMod val="50000"/>
                  </a:schemeClr>
                </a:solidFill>
                <a:latin typeface="Calibri" panose="020F0502020204030204" pitchFamily="34" charset="0"/>
                <a:ea typeface="Calibri" panose="020F0502020204030204" pitchFamily="34" charset="0"/>
              </a:rPr>
              <a:t>dengan</a:t>
            </a:r>
            <a:r>
              <a:rPr lang="en-US" sz="3200" b="1" dirty="0">
                <a:solidFill>
                  <a:schemeClr val="accent2">
                    <a:lumMod val="50000"/>
                  </a:schemeClr>
                </a:solidFill>
                <a:latin typeface="Calibri" panose="020F0502020204030204" pitchFamily="34" charset="0"/>
                <a:ea typeface="Calibri" panose="020F0502020204030204" pitchFamily="34" charset="0"/>
              </a:rPr>
              <a:t> </a:t>
            </a:r>
            <a:r>
              <a:rPr lang="en-US" sz="3200" b="1" dirty="0" err="1">
                <a:solidFill>
                  <a:schemeClr val="accent2">
                    <a:lumMod val="50000"/>
                  </a:schemeClr>
                </a:solidFill>
                <a:latin typeface="Calibri" panose="020F0502020204030204" pitchFamily="34" charset="0"/>
                <a:ea typeface="Calibri" panose="020F0502020204030204" pitchFamily="34" charset="0"/>
              </a:rPr>
              <a:t>Hati</a:t>
            </a:r>
            <a:r>
              <a:rPr lang="en-US" sz="3200" b="1" dirty="0">
                <a:solidFill>
                  <a:schemeClr val="accent2">
                    <a:lumMod val="50000"/>
                  </a:schemeClr>
                </a:solidFill>
                <a:latin typeface="Calibri" panose="020F0502020204030204" pitchFamily="34" charset="0"/>
                <a:ea typeface="Calibri" panose="020F0502020204030204" pitchFamily="34" charset="0"/>
              </a:rPr>
              <a:t>, K</a:t>
            </a:r>
            <a:r>
              <a:rPr lang="en-US" sz="3200" b="1" dirty="0">
                <a:solidFill>
                  <a:schemeClr val="accent2">
                    <a:lumMod val="50000"/>
                  </a:schemeClr>
                </a:solidFill>
                <a:effectLst/>
                <a:latin typeface="Calibri" panose="020F0502020204030204" pitchFamily="34" charset="0"/>
                <a:ea typeface="Calibri" panose="020F0502020204030204" pitchFamily="34" charset="0"/>
              </a:rPr>
              <a:t>erjasama </a:t>
            </a:r>
            <a:r>
              <a:rPr lang="en-US" sz="3200" b="1" dirty="0" err="1">
                <a:solidFill>
                  <a:schemeClr val="accent2">
                    <a:lumMod val="50000"/>
                  </a:schemeClr>
                </a:solidFill>
                <a:latin typeface="Calibri" panose="020F0502020204030204" pitchFamily="34" charset="0"/>
                <a:ea typeface="Calibri" panose="020F0502020204030204" pitchFamily="34" charset="0"/>
              </a:rPr>
              <a:t>S</a:t>
            </a:r>
            <a:r>
              <a:rPr lang="en-US" sz="3200" b="1" dirty="0" err="1">
                <a:solidFill>
                  <a:schemeClr val="accent2">
                    <a:lumMod val="50000"/>
                  </a:schemeClr>
                </a:solidFill>
                <a:effectLst/>
                <a:latin typeface="Calibri" panose="020F0502020204030204" pitchFamily="34" charset="0"/>
                <a:ea typeface="Calibri" panose="020F0502020204030204" pitchFamily="34" charset="0"/>
              </a:rPr>
              <a:t>ebagai</a:t>
            </a:r>
            <a:r>
              <a:rPr lang="en-US" sz="3200" b="1" dirty="0">
                <a:solidFill>
                  <a:schemeClr val="accent2">
                    <a:lumMod val="50000"/>
                  </a:schemeClr>
                </a:solidFill>
                <a:effectLst/>
                <a:latin typeface="Calibri" panose="020F0502020204030204" pitchFamily="34" charset="0"/>
                <a:ea typeface="Calibri" panose="020F0502020204030204" pitchFamily="34" charset="0"/>
              </a:rPr>
              <a:t> </a:t>
            </a:r>
            <a:r>
              <a:rPr lang="en-US" sz="3200" b="1" dirty="0" err="1">
                <a:solidFill>
                  <a:schemeClr val="accent2">
                    <a:lumMod val="50000"/>
                  </a:schemeClr>
                </a:solidFill>
                <a:effectLst/>
                <a:latin typeface="Calibri" panose="020F0502020204030204" pitchFamily="34" charset="0"/>
                <a:ea typeface="Calibri" panose="020F0502020204030204" pitchFamily="34" charset="0"/>
              </a:rPr>
              <a:t>Kekuatan</a:t>
            </a:r>
            <a:endParaRPr lang="en-US" sz="3200" b="1" dirty="0">
              <a:solidFill>
                <a:schemeClr val="accent2">
                  <a:lumMod val="50000"/>
                </a:schemeClr>
              </a:solidFill>
            </a:endParaRPr>
          </a:p>
        </p:txBody>
      </p:sp>
      <p:sp>
        <p:nvSpPr>
          <p:cNvPr id="17" name="TextBox 16">
            <a:extLst>
              <a:ext uri="{FF2B5EF4-FFF2-40B4-BE49-F238E27FC236}">
                <a16:creationId xmlns:a16="http://schemas.microsoft.com/office/drawing/2014/main" id="{E278FF5D-50BD-9F7D-7E57-692372C6C63A}"/>
              </a:ext>
            </a:extLst>
          </p:cNvPr>
          <p:cNvSpPr txBox="1"/>
          <p:nvPr/>
        </p:nvSpPr>
        <p:spPr>
          <a:xfrm>
            <a:off x="121138" y="1439892"/>
            <a:ext cx="7174184" cy="2308324"/>
          </a:xfrm>
          <a:prstGeom prst="rect">
            <a:avLst/>
          </a:prstGeom>
          <a:noFill/>
        </p:spPr>
        <p:txBody>
          <a:bodyPr wrap="square">
            <a:spAutoFit/>
          </a:bodyPr>
          <a:lstStyle/>
          <a:p>
            <a:pPr marL="342900" indent="-342900">
              <a:buFont typeface="Arial" panose="020B0604020202020204" pitchFamily="34" charset="0"/>
              <a:buChar char="•"/>
            </a:pPr>
            <a:r>
              <a:rPr lang="en-US" sz="2400" b="1" dirty="0" err="1">
                <a:solidFill>
                  <a:srgbClr val="003300"/>
                </a:solidFill>
                <a:latin typeface="Calibri" panose="020F0502020204030204" pitchFamily="34" charset="0"/>
                <a:ea typeface="Calibri" panose="020F0502020204030204" pitchFamily="34" charset="0"/>
              </a:rPr>
              <a:t>P</a:t>
            </a:r>
            <a:r>
              <a:rPr lang="en-US" sz="2400" b="1" dirty="0" err="1">
                <a:solidFill>
                  <a:srgbClr val="003300"/>
                </a:solidFill>
                <a:effectLst/>
                <a:latin typeface="Calibri" panose="020F0502020204030204" pitchFamily="34" charset="0"/>
                <a:ea typeface="Calibri" panose="020F0502020204030204" pitchFamily="34" charset="0"/>
              </a:rPr>
              <a:t>emimpin</a:t>
            </a:r>
            <a:r>
              <a:rPr lang="en-US" sz="2400" b="1" dirty="0">
                <a:solidFill>
                  <a:srgbClr val="003300"/>
                </a:solidFill>
                <a:effectLst/>
                <a:latin typeface="Calibri" panose="020F0502020204030204" pitchFamily="34" charset="0"/>
                <a:ea typeface="Calibri" panose="020F0502020204030204" pitchFamily="34" charset="0"/>
              </a:rPr>
              <a:t> yang </a:t>
            </a:r>
            <a:r>
              <a:rPr lang="en-US" sz="2400" b="1" dirty="0" err="1">
                <a:solidFill>
                  <a:srgbClr val="003300"/>
                </a:solidFill>
                <a:effectLst/>
                <a:latin typeface="Calibri" panose="020F0502020204030204" pitchFamily="34" charset="0"/>
                <a:ea typeface="Calibri" panose="020F0502020204030204" pitchFamily="34" charset="0"/>
              </a:rPr>
              <a:t>menggunakan</a:t>
            </a:r>
            <a:r>
              <a:rPr lang="en-US" sz="2400" b="1" dirty="0">
                <a:solidFill>
                  <a:srgbClr val="003300"/>
                </a:solidFill>
                <a:effectLst/>
                <a:latin typeface="Calibri" panose="020F0502020204030204" pitchFamily="34" charset="0"/>
                <a:ea typeface="Calibri" panose="020F0502020204030204" pitchFamily="34" charset="0"/>
              </a:rPr>
              <a:t> </a:t>
            </a:r>
            <a:r>
              <a:rPr lang="en-US" sz="2400" b="1" dirty="0" err="1">
                <a:solidFill>
                  <a:srgbClr val="003300"/>
                </a:solidFill>
                <a:effectLst/>
                <a:latin typeface="Calibri" panose="020F0502020204030204" pitchFamily="34" charset="0"/>
                <a:ea typeface="Calibri" panose="020F0502020204030204" pitchFamily="34" charset="0"/>
              </a:rPr>
              <a:t>hati</a:t>
            </a:r>
            <a:r>
              <a:rPr lang="en-US" sz="2400" b="1" dirty="0">
                <a:solidFill>
                  <a:srgbClr val="003300"/>
                </a:solidFill>
                <a:effectLst/>
                <a:latin typeface="Calibri" panose="020F0502020204030204" pitchFamily="34" charset="0"/>
                <a:ea typeface="Calibri" panose="020F0502020204030204" pitchFamily="34" charset="0"/>
              </a:rPr>
              <a:t> </a:t>
            </a:r>
            <a:r>
              <a:rPr lang="en-US" sz="2400" b="1" dirty="0" err="1">
                <a:solidFill>
                  <a:srgbClr val="003300"/>
                </a:solidFill>
                <a:effectLst/>
                <a:latin typeface="Calibri" panose="020F0502020204030204" pitchFamily="34" charset="0"/>
                <a:ea typeface="Calibri" panose="020F0502020204030204" pitchFamily="34" charset="0"/>
              </a:rPr>
              <a:t>adalah</a:t>
            </a:r>
            <a:r>
              <a:rPr lang="en-US" sz="2400" b="1" dirty="0">
                <a:solidFill>
                  <a:srgbClr val="003300"/>
                </a:solidFill>
                <a:effectLst/>
                <a:latin typeface="Calibri" panose="020F0502020204030204" pitchFamily="34" charset="0"/>
                <a:ea typeface="Calibri" panose="020F0502020204030204" pitchFamily="34" charset="0"/>
              </a:rPr>
              <a:t> </a:t>
            </a:r>
            <a:r>
              <a:rPr lang="en-US" sz="2400" b="1" dirty="0" err="1">
                <a:solidFill>
                  <a:srgbClr val="003300"/>
                </a:solidFill>
                <a:effectLst/>
                <a:latin typeface="Calibri" panose="020F0502020204030204" pitchFamily="34" charset="0"/>
                <a:ea typeface="Calibri" panose="020F0502020204030204" pitchFamily="34" charset="0"/>
              </a:rPr>
              <a:t>menjadikan</a:t>
            </a:r>
            <a:r>
              <a:rPr lang="en-US" sz="2400" b="1" dirty="0">
                <a:solidFill>
                  <a:srgbClr val="003300"/>
                </a:solidFill>
                <a:effectLst/>
                <a:latin typeface="Calibri" panose="020F0502020204030204" pitchFamily="34" charset="0"/>
                <a:ea typeface="Calibri" panose="020F0502020204030204" pitchFamily="34" charset="0"/>
              </a:rPr>
              <a:t> </a:t>
            </a:r>
            <a:r>
              <a:rPr lang="en-US" sz="2400" b="1" dirty="0" err="1">
                <a:solidFill>
                  <a:srgbClr val="336600"/>
                </a:solidFill>
                <a:effectLst/>
                <a:latin typeface="Calibri" panose="020F0502020204030204" pitchFamily="34" charset="0"/>
                <a:ea typeface="Calibri" panose="020F0502020204030204" pitchFamily="34" charset="0"/>
              </a:rPr>
              <a:t>kerjasama</a:t>
            </a:r>
            <a:r>
              <a:rPr lang="en-US" sz="2400" b="1" dirty="0">
                <a:solidFill>
                  <a:srgbClr val="336600"/>
                </a:solidFill>
                <a:effectLst/>
                <a:latin typeface="Calibri" panose="020F0502020204030204" pitchFamily="34" charset="0"/>
                <a:ea typeface="Calibri" panose="020F0502020204030204" pitchFamily="34" charset="0"/>
              </a:rPr>
              <a:t> </a:t>
            </a:r>
            <a:r>
              <a:rPr lang="en-US" sz="2400" b="1" dirty="0" err="1">
                <a:solidFill>
                  <a:srgbClr val="336600"/>
                </a:solidFill>
                <a:effectLst/>
                <a:latin typeface="Calibri" panose="020F0502020204030204" pitchFamily="34" charset="0"/>
                <a:ea typeface="Calibri" panose="020F0502020204030204" pitchFamily="34" charset="0"/>
              </a:rPr>
              <a:t>sebagai</a:t>
            </a:r>
            <a:r>
              <a:rPr lang="en-US" sz="2400" b="1" dirty="0">
                <a:solidFill>
                  <a:srgbClr val="336600"/>
                </a:solidFill>
                <a:effectLst/>
                <a:latin typeface="Calibri" panose="020F0502020204030204" pitchFamily="34" charset="0"/>
                <a:ea typeface="Calibri" panose="020F0502020204030204" pitchFamily="34" charset="0"/>
              </a:rPr>
              <a:t> </a:t>
            </a:r>
            <a:r>
              <a:rPr lang="en-US" sz="2400" b="1" dirty="0" err="1">
                <a:solidFill>
                  <a:srgbClr val="336600"/>
                </a:solidFill>
                <a:effectLst/>
                <a:latin typeface="Calibri" panose="020F0502020204030204" pitchFamily="34" charset="0"/>
                <a:ea typeface="Calibri" panose="020F0502020204030204" pitchFamily="34" charset="0"/>
              </a:rPr>
              <a:t>kekuatan</a:t>
            </a:r>
            <a:r>
              <a:rPr lang="en-US" sz="2400" b="1" dirty="0">
                <a:solidFill>
                  <a:srgbClr val="003300"/>
                </a:solidFill>
                <a:effectLst/>
                <a:latin typeface="Calibri" panose="020F0502020204030204" pitchFamily="34" charset="0"/>
                <a:ea typeface="Calibri" panose="020F0502020204030204" pitchFamily="34" charset="0"/>
              </a:rPr>
              <a:t>, </a:t>
            </a:r>
            <a:r>
              <a:rPr lang="en-US" sz="2400" b="1" dirty="0" err="1">
                <a:solidFill>
                  <a:srgbClr val="003300"/>
                </a:solidFill>
                <a:effectLst/>
                <a:latin typeface="Calibri" panose="020F0502020204030204" pitchFamily="34" charset="0"/>
                <a:ea typeface="Calibri" panose="020F0502020204030204" pitchFamily="34" charset="0"/>
              </a:rPr>
              <a:t>perlu</a:t>
            </a:r>
            <a:r>
              <a:rPr lang="en-US" sz="2400" b="1" dirty="0">
                <a:solidFill>
                  <a:srgbClr val="003300"/>
                </a:solidFill>
                <a:effectLst/>
                <a:latin typeface="Calibri" panose="020F0502020204030204" pitchFamily="34" charset="0"/>
                <a:ea typeface="Calibri" panose="020F0502020204030204" pitchFamily="34" charset="0"/>
              </a:rPr>
              <a:t> m</a:t>
            </a:r>
            <a:r>
              <a:rPr lang="de-DE" sz="2400" b="1" dirty="0">
                <a:solidFill>
                  <a:srgbClr val="003300"/>
                </a:solidFill>
                <a:effectLst/>
                <a:latin typeface="Calibri" panose="020F0502020204030204" pitchFamily="34" charset="0"/>
                <a:ea typeface="Calibri" panose="020F0502020204030204" pitchFamily="34" charset="0"/>
              </a:rPr>
              <a:t>enggalang </a:t>
            </a:r>
            <a:r>
              <a:rPr lang="de-DE" sz="2400" b="1" dirty="0">
                <a:solidFill>
                  <a:srgbClr val="336600"/>
                </a:solidFill>
                <a:effectLst/>
                <a:latin typeface="Calibri" panose="020F0502020204030204" pitchFamily="34" charset="0"/>
                <a:ea typeface="Calibri" panose="020F0502020204030204" pitchFamily="34" charset="0"/>
              </a:rPr>
              <a:t>kerjasama (t</a:t>
            </a:r>
            <a:r>
              <a:rPr lang="de-DE" sz="2400" b="1" i="1" dirty="0">
                <a:solidFill>
                  <a:srgbClr val="336600"/>
                </a:solidFill>
                <a:effectLst/>
                <a:latin typeface="Calibri" panose="020F0502020204030204" pitchFamily="34" charset="0"/>
                <a:ea typeface="Calibri" panose="020F0502020204030204" pitchFamily="34" charset="0"/>
              </a:rPr>
              <a:t>eam work</a:t>
            </a:r>
            <a:r>
              <a:rPr lang="de-DE" sz="2400" b="1" dirty="0">
                <a:solidFill>
                  <a:srgbClr val="336600"/>
                </a:solidFill>
                <a:effectLst/>
                <a:latin typeface="Calibri" panose="020F0502020204030204" pitchFamily="34" charset="0"/>
                <a:ea typeface="Calibri" panose="020F0502020204030204" pitchFamily="34" charset="0"/>
              </a:rPr>
              <a:t>) </a:t>
            </a:r>
            <a:r>
              <a:rPr lang="de-DE" sz="2400" b="1" dirty="0">
                <a:solidFill>
                  <a:srgbClr val="003300"/>
                </a:solidFill>
                <a:effectLst/>
                <a:latin typeface="Calibri" panose="020F0502020204030204" pitchFamily="34" charset="0"/>
                <a:ea typeface="Calibri" panose="020F0502020204030204" pitchFamily="34" charset="0"/>
              </a:rPr>
              <a:t>yang kokoh melalui </a:t>
            </a:r>
            <a:r>
              <a:rPr lang="de-DE" sz="2400" b="1" dirty="0">
                <a:solidFill>
                  <a:srgbClr val="336600"/>
                </a:solidFill>
                <a:effectLst/>
                <a:latin typeface="Calibri" panose="020F0502020204030204" pitchFamily="34" charset="0"/>
                <a:ea typeface="Calibri" panose="020F0502020204030204" pitchFamily="34" charset="0"/>
              </a:rPr>
              <a:t>tim-tim kerja (</a:t>
            </a:r>
            <a:r>
              <a:rPr lang="de-DE" sz="2400" b="1" i="1" dirty="0">
                <a:solidFill>
                  <a:srgbClr val="336600"/>
                </a:solidFill>
                <a:effectLst/>
                <a:latin typeface="Calibri" panose="020F0502020204030204" pitchFamily="34" charset="0"/>
                <a:ea typeface="Calibri" panose="020F0502020204030204" pitchFamily="34" charset="0"/>
              </a:rPr>
              <a:t>work teams</a:t>
            </a:r>
            <a:r>
              <a:rPr lang="de-DE" sz="2400" b="1" dirty="0">
                <a:solidFill>
                  <a:srgbClr val="336600"/>
                </a:solidFill>
                <a:effectLst/>
                <a:latin typeface="Calibri" panose="020F0502020204030204" pitchFamily="34" charset="0"/>
                <a:ea typeface="Calibri" panose="020F0502020204030204" pitchFamily="34" charset="0"/>
              </a:rPr>
              <a:t>) </a:t>
            </a:r>
            <a:r>
              <a:rPr lang="de-DE" sz="2400" b="1" dirty="0">
                <a:solidFill>
                  <a:srgbClr val="003300"/>
                </a:solidFill>
                <a:effectLst/>
                <a:latin typeface="Calibri" panose="020F0502020204030204" pitchFamily="34" charset="0"/>
                <a:ea typeface="Calibri" panose="020F0502020204030204" pitchFamily="34" charset="0"/>
              </a:rPr>
              <a:t>yang akan bekerja secara efektif untuk menyelesaikan tugas-tugas yang diberikan</a:t>
            </a:r>
            <a:endParaRPr lang="en-US" sz="2400" b="1" dirty="0">
              <a:solidFill>
                <a:srgbClr val="003300"/>
              </a:solidFill>
            </a:endParaRPr>
          </a:p>
        </p:txBody>
      </p:sp>
      <p:sp>
        <p:nvSpPr>
          <p:cNvPr id="18" name="TextBox 17">
            <a:extLst>
              <a:ext uri="{FF2B5EF4-FFF2-40B4-BE49-F238E27FC236}">
                <a16:creationId xmlns:a16="http://schemas.microsoft.com/office/drawing/2014/main" id="{672BBD39-27CD-69E8-301C-11CF2400F174}"/>
              </a:ext>
            </a:extLst>
          </p:cNvPr>
          <p:cNvSpPr txBox="1"/>
          <p:nvPr/>
        </p:nvSpPr>
        <p:spPr>
          <a:xfrm>
            <a:off x="74428" y="3822644"/>
            <a:ext cx="7174184" cy="1938992"/>
          </a:xfrm>
          <a:prstGeom prst="rect">
            <a:avLst/>
          </a:prstGeom>
          <a:noFill/>
        </p:spPr>
        <p:txBody>
          <a:bodyPr wrap="square">
            <a:spAutoFit/>
          </a:bodyPr>
          <a:lstStyle/>
          <a:p>
            <a:pPr marL="342900" marR="0" indent="-342900" algn="just">
              <a:spcBef>
                <a:spcPts val="0"/>
              </a:spcBef>
              <a:spcAft>
                <a:spcPts val="0"/>
              </a:spcAft>
              <a:buFont typeface="Arial" panose="020B0604020202020204" pitchFamily="34" charset="0"/>
              <a:buChar char="•"/>
              <a:tabLst>
                <a:tab pos="457200" algn="l"/>
              </a:tabLst>
            </a:pPr>
            <a:r>
              <a:rPr lang="de-D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a:t>
            </a:r>
            <a:r>
              <a:rPr lang="de-DE"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emimpin juga harus </a:t>
            </a:r>
            <a:r>
              <a:rPr lang="en-US" sz="2400" b="1"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mengkombinasikan</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pendekatan</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top down</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dan </a:t>
            </a:r>
            <a:r>
              <a:rPr lang="en-US" sz="2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bottom up</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dalam</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menjalankan</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kepemimpinannya</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yaitu</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top down</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dalam</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perilaku</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dan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sikap</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serta</a:t>
            </a: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bottom up</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dalam</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kebijakan</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dan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pengambilan</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keputusan</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499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3125EA-6F8B-1AEC-82E4-20F9A5DBB9EC}"/>
              </a:ext>
            </a:extLst>
          </p:cNvPr>
          <p:cNvSpPr txBox="1"/>
          <p:nvPr/>
        </p:nvSpPr>
        <p:spPr>
          <a:xfrm>
            <a:off x="613408" y="789804"/>
            <a:ext cx="6457243" cy="1569660"/>
          </a:xfrm>
          <a:prstGeom prst="rect">
            <a:avLst/>
          </a:prstGeom>
          <a:noFill/>
        </p:spPr>
        <p:txBody>
          <a:bodyPr wrap="square">
            <a:spAutoFit/>
          </a:bodyPr>
          <a:lstStyle/>
          <a:p>
            <a:r>
              <a:rPr lang="en-US" sz="2400" b="1" dirty="0">
                <a:solidFill>
                  <a:srgbClr val="660033"/>
                </a:solidFill>
                <a:effectLst/>
                <a:latin typeface="Calibri" panose="020F0502020204030204" pitchFamily="34" charset="0"/>
                <a:ea typeface="Calibri" panose="020F0502020204030204" pitchFamily="34" charset="0"/>
              </a:rPr>
              <a:t>“</a:t>
            </a:r>
            <a:r>
              <a:rPr lang="en-US" sz="2400" b="1" i="1" dirty="0" err="1">
                <a:solidFill>
                  <a:srgbClr val="660033"/>
                </a:solidFill>
                <a:effectLst/>
                <a:latin typeface="Calibri" panose="020F0502020204030204" pitchFamily="34" charset="0"/>
                <a:ea typeface="Calibri" panose="020F0502020204030204" pitchFamily="34" charset="0"/>
              </a:rPr>
              <a:t>jika</a:t>
            </a:r>
            <a:r>
              <a:rPr lang="en-US" sz="2400" b="1" i="1" dirty="0">
                <a:solidFill>
                  <a:srgbClr val="660033"/>
                </a:solidFill>
                <a:effectLst/>
                <a:latin typeface="Calibri" panose="020F0502020204030204" pitchFamily="34" charset="0"/>
                <a:ea typeface="Calibri" panose="020F0502020204030204" pitchFamily="34" charset="0"/>
              </a:rPr>
              <a:t> air </a:t>
            </a:r>
            <a:r>
              <a:rPr lang="en-US" sz="2400" b="1" i="1" dirty="0" err="1">
                <a:solidFill>
                  <a:srgbClr val="660033"/>
                </a:solidFill>
                <a:effectLst/>
                <a:latin typeface="Calibri" panose="020F0502020204030204" pitchFamily="34" charset="0"/>
                <a:ea typeface="Calibri" panose="020F0502020204030204" pitchFamily="34" charset="0"/>
              </a:rPr>
              <a:t>bersih</a:t>
            </a:r>
            <a:r>
              <a:rPr lang="en-US" sz="2400" b="1" i="1" dirty="0">
                <a:solidFill>
                  <a:srgbClr val="660033"/>
                </a:solidFill>
                <a:effectLst/>
                <a:latin typeface="Calibri" panose="020F0502020204030204" pitchFamily="34" charset="0"/>
                <a:ea typeface="Calibri" panose="020F0502020204030204" pitchFamily="34" charset="0"/>
              </a:rPr>
              <a:t> di </a:t>
            </a:r>
            <a:r>
              <a:rPr lang="en-US" sz="2400" b="1" i="1" dirty="0" err="1">
                <a:solidFill>
                  <a:srgbClr val="660033"/>
                </a:solidFill>
                <a:effectLst/>
                <a:latin typeface="Calibri" panose="020F0502020204030204" pitchFamily="34" charset="0"/>
                <a:ea typeface="Calibri" panose="020F0502020204030204" pitchFamily="34" charset="0"/>
              </a:rPr>
              <a:t>hulu</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akan</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memberi</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peluang</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untuk</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bersih</a:t>
            </a:r>
            <a:r>
              <a:rPr lang="en-US" sz="2400" b="1" i="1" dirty="0">
                <a:solidFill>
                  <a:srgbClr val="660033"/>
                </a:solidFill>
                <a:effectLst/>
                <a:latin typeface="Calibri" panose="020F0502020204030204" pitchFamily="34" charset="0"/>
                <a:ea typeface="Calibri" panose="020F0502020204030204" pitchFamily="34" charset="0"/>
              </a:rPr>
              <a:t> di </a:t>
            </a:r>
            <a:r>
              <a:rPr lang="en-US" sz="2400" b="1" i="1" dirty="0" err="1">
                <a:solidFill>
                  <a:srgbClr val="660033"/>
                </a:solidFill>
                <a:effectLst/>
                <a:latin typeface="Calibri" panose="020F0502020204030204" pitchFamily="34" charset="0"/>
                <a:ea typeface="Calibri" panose="020F0502020204030204" pitchFamily="34" charset="0"/>
              </a:rPr>
              <a:t>hilir</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tetapi</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jika</a:t>
            </a:r>
            <a:r>
              <a:rPr lang="en-US" sz="2400" b="1" i="1" dirty="0">
                <a:solidFill>
                  <a:srgbClr val="660033"/>
                </a:solidFill>
                <a:effectLst/>
                <a:latin typeface="Calibri" panose="020F0502020204030204" pitchFamily="34" charset="0"/>
                <a:ea typeface="Calibri" panose="020F0502020204030204" pitchFamily="34" charset="0"/>
              </a:rPr>
              <a:t> air </a:t>
            </a:r>
            <a:r>
              <a:rPr lang="en-US" sz="2400" b="1" i="1" dirty="0" err="1">
                <a:solidFill>
                  <a:srgbClr val="660033"/>
                </a:solidFill>
                <a:effectLst/>
                <a:latin typeface="Calibri" panose="020F0502020204030204" pitchFamily="34" charset="0"/>
                <a:ea typeface="Calibri" panose="020F0502020204030204" pitchFamily="34" charset="0"/>
              </a:rPr>
              <a:t>sudah</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kotor</a:t>
            </a:r>
            <a:r>
              <a:rPr lang="en-US" sz="2400" b="1" i="1" dirty="0">
                <a:solidFill>
                  <a:srgbClr val="660033"/>
                </a:solidFill>
                <a:effectLst/>
                <a:latin typeface="Calibri" panose="020F0502020204030204" pitchFamily="34" charset="0"/>
                <a:ea typeface="Calibri" panose="020F0502020204030204" pitchFamily="34" charset="0"/>
              </a:rPr>
              <a:t> di </a:t>
            </a:r>
            <a:r>
              <a:rPr lang="en-US" sz="2400" b="1" i="1" dirty="0" err="1">
                <a:solidFill>
                  <a:srgbClr val="660033"/>
                </a:solidFill>
                <a:effectLst/>
                <a:latin typeface="Calibri" panose="020F0502020204030204" pitchFamily="34" charset="0"/>
                <a:ea typeface="Calibri" panose="020F0502020204030204" pitchFamily="34" charset="0"/>
              </a:rPr>
              <a:t>hulu</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maka</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dipastikan</a:t>
            </a:r>
            <a:r>
              <a:rPr lang="en-US" sz="2400" b="1" i="1" dirty="0">
                <a:solidFill>
                  <a:srgbClr val="660033"/>
                </a:solidFill>
                <a:effectLst/>
                <a:latin typeface="Calibri" panose="020F0502020204030204" pitchFamily="34" charset="0"/>
                <a:ea typeface="Calibri" panose="020F0502020204030204" pitchFamily="34" charset="0"/>
              </a:rPr>
              <a:t> di </a:t>
            </a:r>
            <a:r>
              <a:rPr lang="en-US" sz="2400" b="1" i="1" dirty="0" err="1">
                <a:solidFill>
                  <a:srgbClr val="660033"/>
                </a:solidFill>
                <a:effectLst/>
                <a:latin typeface="Calibri" panose="020F0502020204030204" pitchFamily="34" charset="0"/>
                <a:ea typeface="Calibri" panose="020F0502020204030204" pitchFamily="34" charset="0"/>
              </a:rPr>
              <a:t>hilir</a:t>
            </a:r>
            <a:r>
              <a:rPr lang="en-US" sz="2400" b="1" i="1" dirty="0">
                <a:solidFill>
                  <a:srgbClr val="660033"/>
                </a:solidFill>
                <a:effectLst/>
                <a:latin typeface="Calibri" panose="020F0502020204030204" pitchFamily="34" charset="0"/>
                <a:ea typeface="Calibri" panose="020F0502020204030204" pitchFamily="34" charset="0"/>
              </a:rPr>
              <a:t> juga </a:t>
            </a:r>
            <a:r>
              <a:rPr lang="en-US" sz="2400" b="1" i="1" dirty="0" err="1">
                <a:solidFill>
                  <a:srgbClr val="660033"/>
                </a:solidFill>
                <a:effectLst/>
                <a:latin typeface="Calibri" panose="020F0502020204030204" pitchFamily="34" charset="0"/>
                <a:ea typeface="Calibri" panose="020F0502020204030204" pitchFamily="34" charset="0"/>
              </a:rPr>
              <a:t>akan</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menjadi</a:t>
            </a:r>
            <a:r>
              <a:rPr lang="en-US" sz="2400" b="1" i="1" dirty="0">
                <a:solidFill>
                  <a:srgbClr val="660033"/>
                </a:solidFill>
                <a:effectLst/>
                <a:latin typeface="Calibri" panose="020F0502020204030204" pitchFamily="34" charset="0"/>
                <a:ea typeface="Calibri" panose="020F0502020204030204" pitchFamily="34" charset="0"/>
              </a:rPr>
              <a:t> </a:t>
            </a:r>
            <a:r>
              <a:rPr lang="en-US" sz="2400" b="1" i="1" dirty="0" err="1">
                <a:solidFill>
                  <a:srgbClr val="660033"/>
                </a:solidFill>
                <a:effectLst/>
                <a:latin typeface="Calibri" panose="020F0502020204030204" pitchFamily="34" charset="0"/>
                <a:ea typeface="Calibri" panose="020F0502020204030204" pitchFamily="34" charset="0"/>
              </a:rPr>
              <a:t>kotor</a:t>
            </a:r>
            <a:r>
              <a:rPr lang="en-US" sz="2400" b="1" i="1" dirty="0">
                <a:solidFill>
                  <a:srgbClr val="660033"/>
                </a:solidFill>
                <a:effectLst/>
                <a:latin typeface="Calibri" panose="020F0502020204030204" pitchFamily="34" charset="0"/>
                <a:ea typeface="Calibri" panose="020F0502020204030204" pitchFamily="34" charset="0"/>
              </a:rPr>
              <a:t>”</a:t>
            </a:r>
            <a:r>
              <a:rPr lang="en-US" sz="2400" b="1" dirty="0">
                <a:solidFill>
                  <a:srgbClr val="660033"/>
                </a:solidFill>
                <a:effectLst/>
                <a:latin typeface="Calibri" panose="020F0502020204030204" pitchFamily="34" charset="0"/>
                <a:ea typeface="Calibri" panose="020F0502020204030204" pitchFamily="34" charset="0"/>
              </a:rPr>
              <a:t> </a:t>
            </a:r>
            <a:endParaRPr lang="en-US" sz="2400" b="1" dirty="0">
              <a:solidFill>
                <a:srgbClr val="660033"/>
              </a:solidFill>
            </a:endParaRPr>
          </a:p>
        </p:txBody>
      </p:sp>
      <p:sp>
        <p:nvSpPr>
          <p:cNvPr id="7" name="TextBox 6">
            <a:extLst>
              <a:ext uri="{FF2B5EF4-FFF2-40B4-BE49-F238E27FC236}">
                <a16:creationId xmlns:a16="http://schemas.microsoft.com/office/drawing/2014/main" id="{652712A3-540F-37B0-C0F1-ABAB484BA128}"/>
              </a:ext>
            </a:extLst>
          </p:cNvPr>
          <p:cNvSpPr txBox="1"/>
          <p:nvPr/>
        </p:nvSpPr>
        <p:spPr>
          <a:xfrm>
            <a:off x="613408" y="2483699"/>
            <a:ext cx="6457243" cy="1569660"/>
          </a:xfrm>
          <a:prstGeom prst="rect">
            <a:avLst/>
          </a:prstGeom>
          <a:noFill/>
        </p:spPr>
        <p:txBody>
          <a:bodyPr wrap="square">
            <a:spAutoFit/>
          </a:bodyPr>
          <a:lstStyle/>
          <a:p>
            <a:r>
              <a:rPr lang="en-US" sz="2400" b="1" i="1" dirty="0">
                <a:solidFill>
                  <a:schemeClr val="bg2">
                    <a:lumMod val="50000"/>
                  </a:schemeClr>
                </a:solidFill>
                <a:latin typeface="Calibri" panose="020F0502020204030204" pitchFamily="34" charset="0"/>
                <a:ea typeface="Calibri" panose="020F0502020204030204" pitchFamily="34" charset="0"/>
              </a:rPr>
              <a:t>“a</a:t>
            </a:r>
            <a:r>
              <a:rPr lang="en-US" sz="2400" b="1" i="1" dirty="0">
                <a:solidFill>
                  <a:schemeClr val="bg2">
                    <a:lumMod val="50000"/>
                  </a:schemeClr>
                </a:solidFill>
                <a:effectLst/>
                <a:latin typeface="Calibri" panose="020F0502020204030204" pitchFamily="34" charset="0"/>
                <a:ea typeface="Calibri" panose="020F0502020204030204" pitchFamily="34" charset="0"/>
              </a:rPr>
              <a:t>ir </a:t>
            </a:r>
            <a:r>
              <a:rPr lang="en-US" sz="2400" b="1" i="1" dirty="0" err="1">
                <a:solidFill>
                  <a:schemeClr val="bg2">
                    <a:lumMod val="50000"/>
                  </a:schemeClr>
                </a:solidFill>
                <a:effectLst/>
                <a:latin typeface="Calibri" panose="020F0502020204030204" pitchFamily="34" charset="0"/>
                <a:ea typeface="Calibri" panose="020F0502020204030204" pitchFamily="34" charset="0"/>
              </a:rPr>
              <a:t>bersih</a:t>
            </a:r>
            <a:r>
              <a:rPr lang="en-US" sz="2400" b="1" i="1" dirty="0">
                <a:solidFill>
                  <a:schemeClr val="bg2">
                    <a:lumMod val="50000"/>
                  </a:schemeClr>
                </a:solidFill>
                <a:effectLst/>
                <a:latin typeface="Calibri" panose="020F0502020204030204" pitchFamily="34" charset="0"/>
                <a:ea typeface="Calibri" panose="020F0502020204030204" pitchFamily="34" charset="0"/>
              </a:rPr>
              <a:t> dan </a:t>
            </a:r>
            <a:r>
              <a:rPr lang="en-US" sz="2400" b="1" i="1" dirty="0" err="1">
                <a:solidFill>
                  <a:schemeClr val="bg2">
                    <a:lumMod val="50000"/>
                  </a:schemeClr>
                </a:solidFill>
                <a:effectLst/>
                <a:latin typeface="Calibri" panose="020F0502020204030204" pitchFamily="34" charset="0"/>
                <a:ea typeface="Calibri" panose="020F0502020204030204" pitchFamily="34" charset="0"/>
              </a:rPr>
              <a:t>sapu</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bersihlah</a:t>
            </a:r>
            <a:r>
              <a:rPr lang="en-US" sz="2400" b="1" i="1" dirty="0">
                <a:solidFill>
                  <a:schemeClr val="bg2">
                    <a:lumMod val="50000"/>
                  </a:schemeClr>
                </a:solidFill>
                <a:effectLst/>
                <a:latin typeface="Calibri" panose="020F0502020204030204" pitchFamily="34" charset="0"/>
                <a:ea typeface="Calibri" panose="020F0502020204030204" pitchFamily="34" charset="0"/>
              </a:rPr>
              <a:t> yang </a:t>
            </a:r>
            <a:r>
              <a:rPr lang="en-US" sz="2400" b="1" i="1" dirty="0" err="1">
                <a:solidFill>
                  <a:schemeClr val="bg2">
                    <a:lumMod val="50000"/>
                  </a:schemeClr>
                </a:solidFill>
                <a:effectLst/>
                <a:latin typeface="Calibri" panose="020F0502020204030204" pitchFamily="34" charset="0"/>
                <a:ea typeface="Calibri" panose="020F0502020204030204" pitchFamily="34" charset="0"/>
              </a:rPr>
              <a:t>bisa</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membersihkan</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jika</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digunakan</a:t>
            </a:r>
            <a:r>
              <a:rPr lang="en-US" sz="2400" b="1" i="1" dirty="0">
                <a:solidFill>
                  <a:schemeClr val="bg2">
                    <a:lumMod val="50000"/>
                  </a:schemeClr>
                </a:solidFill>
                <a:effectLst/>
                <a:latin typeface="Calibri" panose="020F0502020204030204" pitchFamily="34" charset="0"/>
                <a:ea typeface="Calibri" panose="020F0502020204030204" pitchFamily="34" charset="0"/>
              </a:rPr>
              <a:t> air </a:t>
            </a:r>
            <a:r>
              <a:rPr lang="en-US" sz="2400" b="1" i="1" dirty="0" err="1">
                <a:solidFill>
                  <a:schemeClr val="bg2">
                    <a:lumMod val="50000"/>
                  </a:schemeClr>
                </a:solidFill>
                <a:effectLst/>
                <a:latin typeface="Calibri" panose="020F0502020204030204" pitchFamily="34" charset="0"/>
                <a:ea typeface="Calibri" panose="020F0502020204030204" pitchFamily="34" charset="0"/>
              </a:rPr>
              <a:t>kotor</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atau</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sapu</a:t>
            </a:r>
            <a:r>
              <a:rPr lang="en-US" sz="2400" b="1" i="1" dirty="0">
                <a:solidFill>
                  <a:schemeClr val="bg2">
                    <a:lumMod val="50000"/>
                  </a:schemeClr>
                </a:solidFill>
                <a:effectLst/>
                <a:latin typeface="Calibri" panose="020F0502020204030204" pitchFamily="34" charset="0"/>
                <a:ea typeface="Calibri" panose="020F0502020204030204" pitchFamily="34" charset="0"/>
              </a:rPr>
              <a:t> yang </a:t>
            </a:r>
            <a:r>
              <a:rPr lang="en-US" sz="2400" b="1" i="1" dirty="0" err="1">
                <a:solidFill>
                  <a:schemeClr val="bg2">
                    <a:lumMod val="50000"/>
                  </a:schemeClr>
                </a:solidFill>
                <a:effectLst/>
                <a:latin typeface="Calibri" panose="020F0502020204030204" pitchFamily="34" charset="0"/>
                <a:ea typeface="Calibri" panose="020F0502020204030204" pitchFamily="34" charset="0"/>
              </a:rPr>
              <a:t>kotor</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malahan</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akan</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membuat</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lebih</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kotor</a:t>
            </a:r>
            <a:r>
              <a:rPr lang="en-US" sz="2400" b="1" i="1" dirty="0">
                <a:solidFill>
                  <a:schemeClr val="bg2">
                    <a:lumMod val="50000"/>
                  </a:schemeClr>
                </a:solidFill>
                <a:effectLst/>
                <a:latin typeface="Calibri" panose="020F0502020204030204" pitchFamily="34" charset="0"/>
                <a:ea typeface="Calibri" panose="020F0502020204030204" pitchFamily="34" charset="0"/>
              </a:rPr>
              <a:t> </a:t>
            </a:r>
            <a:r>
              <a:rPr lang="en-US" sz="2400" b="1" i="1" dirty="0" err="1">
                <a:solidFill>
                  <a:schemeClr val="bg2">
                    <a:lumMod val="50000"/>
                  </a:schemeClr>
                </a:solidFill>
                <a:effectLst/>
                <a:latin typeface="Calibri" panose="020F0502020204030204" pitchFamily="34" charset="0"/>
                <a:ea typeface="Calibri" panose="020F0502020204030204" pitchFamily="34" charset="0"/>
              </a:rPr>
              <a:t>lagi</a:t>
            </a:r>
            <a:r>
              <a:rPr lang="en-US" sz="2400" b="1" i="1" dirty="0">
                <a:solidFill>
                  <a:schemeClr val="bg2">
                    <a:lumMod val="50000"/>
                  </a:schemeClr>
                </a:solidFill>
                <a:effectLst/>
                <a:latin typeface="Calibri" panose="020F0502020204030204" pitchFamily="34" charset="0"/>
                <a:ea typeface="Calibri" panose="020F0502020204030204" pitchFamily="34" charset="0"/>
              </a:rPr>
              <a:t>”</a:t>
            </a:r>
            <a:endParaRPr lang="en-US" sz="2400" b="1" dirty="0">
              <a:solidFill>
                <a:schemeClr val="bg2">
                  <a:lumMod val="50000"/>
                </a:schemeClr>
              </a:solidFill>
            </a:endParaRPr>
          </a:p>
        </p:txBody>
      </p:sp>
      <p:sp>
        <p:nvSpPr>
          <p:cNvPr id="8" name="TextBox 7">
            <a:extLst>
              <a:ext uri="{FF2B5EF4-FFF2-40B4-BE49-F238E27FC236}">
                <a16:creationId xmlns:a16="http://schemas.microsoft.com/office/drawing/2014/main" id="{5AAD8AA3-84BB-28F8-3E9C-361724AF837B}"/>
              </a:ext>
            </a:extLst>
          </p:cNvPr>
          <p:cNvSpPr txBox="1"/>
          <p:nvPr/>
        </p:nvSpPr>
        <p:spPr>
          <a:xfrm>
            <a:off x="613408" y="4177594"/>
            <a:ext cx="6457243" cy="1569660"/>
          </a:xfrm>
          <a:prstGeom prst="rect">
            <a:avLst/>
          </a:prstGeom>
          <a:noFill/>
        </p:spPr>
        <p:txBody>
          <a:bodyPr wrap="square">
            <a:spAutoFit/>
          </a:bodyPr>
          <a:lstStyle/>
          <a:p>
            <a:pPr marR="0" algn="just">
              <a:spcBef>
                <a:spcPts val="0"/>
              </a:spcBef>
              <a:spcAft>
                <a:spcPts val="0"/>
              </a:spcAft>
              <a:tabLst>
                <a:tab pos="457200" algn="l"/>
              </a:tabLst>
            </a:pP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ibarat</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ikan,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jika</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kepalanya</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busuk</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maka</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akan</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busuklah</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keseluruhannya</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tapi</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sepanjang</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kepalanya</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masih</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segar,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maka</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badan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lainnya</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juga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akan</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tetap</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dalam</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keadaan</a:t>
            </a:r>
            <a:r>
              <a:rPr lang="en-US" sz="24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 segar”</a:t>
            </a:r>
            <a:endParaRPr lang="en-US" sz="20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1F5E95C-29BB-0904-7513-128B6FC0B9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47368" y="800437"/>
            <a:ext cx="4945290" cy="5090002"/>
          </a:xfrm>
          <a:prstGeom prst="ellipse">
            <a:avLst/>
          </a:prstGeom>
        </p:spPr>
      </p:pic>
    </p:spTree>
    <p:extLst>
      <p:ext uri="{BB962C8B-B14F-4D97-AF65-F5344CB8AC3E}">
        <p14:creationId xmlns:p14="http://schemas.microsoft.com/office/powerpoint/2010/main" val="1177534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923AE9C-E375-48C6-80D0-A1FFA29D1539}"/>
              </a:ext>
            </a:extLst>
          </p:cNvPr>
          <p:cNvSpPr txBox="1"/>
          <p:nvPr/>
        </p:nvSpPr>
        <p:spPr>
          <a:xfrm>
            <a:off x="4695817" y="1087373"/>
            <a:ext cx="4953301" cy="1569660"/>
          </a:xfrm>
          <a:prstGeom prst="rect">
            <a:avLst/>
          </a:prstGeom>
          <a:noFill/>
        </p:spPr>
        <p:txBody>
          <a:bodyPr wrap="square">
            <a:spAutoFit/>
          </a:bodyPr>
          <a:lstStyle/>
          <a:p>
            <a:r>
              <a:rPr lang="en-US" sz="2400" b="1" dirty="0" err="1">
                <a:effectLst/>
                <a:latin typeface="Calibri" panose="020F0502020204030204" pitchFamily="34" charset="0"/>
                <a:ea typeface="Calibri" panose="020F0502020204030204" pitchFamily="34" charset="0"/>
              </a:rPr>
              <a:t>pemimpin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dengan</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hati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harus</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memiliki</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pengaruh</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kuat</a:t>
            </a:r>
            <a:r>
              <a:rPr lang="en-US" sz="2400" b="1" dirty="0">
                <a:effectLst/>
                <a:latin typeface="Calibri" panose="020F0502020204030204" pitchFamily="34" charset="0"/>
                <a:ea typeface="Calibri" panose="020F0502020204030204" pitchFamily="34" charset="0"/>
              </a:rPr>
              <a:t> dan </a:t>
            </a:r>
            <a:r>
              <a:rPr lang="en-US" sz="2400" b="1" dirty="0" err="1">
                <a:effectLst/>
                <a:latin typeface="Calibri" panose="020F0502020204030204" pitchFamily="34" charset="0"/>
                <a:ea typeface="Calibri" panose="020F0502020204030204" pitchFamily="34" charset="0"/>
              </a:rPr>
              <a:t>mampu</a:t>
            </a:r>
            <a:r>
              <a:rPr lang="en-US" sz="2400" b="1" dirty="0">
                <a:effectLst/>
                <a:latin typeface="Calibri" panose="020F0502020204030204" pitchFamily="34" charset="0"/>
                <a:ea typeface="Calibri" panose="020F0502020204030204" pitchFamily="34" charset="0"/>
              </a:rPr>
              <a:t> </a:t>
            </a:r>
            <a:r>
              <a:rPr lang="en-US" sz="2400" b="1" i="1" dirty="0" err="1">
                <a:solidFill>
                  <a:srgbClr val="002060"/>
                </a:solidFill>
                <a:effectLst/>
                <a:latin typeface="Calibri" panose="020F0502020204030204" pitchFamily="34" charset="0"/>
                <a:ea typeface="Calibri" panose="020F0502020204030204" pitchFamily="34" charset="0"/>
              </a:rPr>
              <a:t>menggiring</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tanpa</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paksaan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terhadap</a:t>
            </a:r>
            <a:r>
              <a:rPr lang="en-US" sz="2400" b="1" dirty="0">
                <a:effectLst/>
                <a:latin typeface="Calibri" panose="020F0502020204030204" pitchFamily="34" charset="0"/>
                <a:ea typeface="Calibri" panose="020F0502020204030204" pitchFamily="34" charset="0"/>
              </a:rPr>
              <a:t> </a:t>
            </a:r>
            <a:r>
              <a:rPr lang="en-US" sz="2400" b="1" dirty="0" err="1">
                <a:effectLst/>
                <a:latin typeface="Calibri" panose="020F0502020204030204" pitchFamily="34" charset="0"/>
                <a:ea typeface="Calibri" panose="020F0502020204030204" pitchFamily="34" charset="0"/>
              </a:rPr>
              <a:t>mereka</a:t>
            </a:r>
            <a:r>
              <a:rPr lang="en-US" sz="2400" b="1" dirty="0">
                <a:effectLst/>
                <a:latin typeface="Calibri" panose="020F0502020204030204" pitchFamily="34" charset="0"/>
                <a:ea typeface="Calibri" panose="020F0502020204030204" pitchFamily="34" charset="0"/>
              </a:rPr>
              <a:t>. </a:t>
            </a:r>
            <a:endParaRPr lang="en-US" sz="2400" b="1" dirty="0"/>
          </a:p>
        </p:txBody>
      </p:sp>
      <p:sp>
        <p:nvSpPr>
          <p:cNvPr id="10" name="Arrow: Right 9">
            <a:extLst>
              <a:ext uri="{FF2B5EF4-FFF2-40B4-BE49-F238E27FC236}">
                <a16:creationId xmlns:a16="http://schemas.microsoft.com/office/drawing/2014/main" id="{7D39484C-3CC0-4FC8-8DB5-8D9A30351E08}"/>
              </a:ext>
            </a:extLst>
          </p:cNvPr>
          <p:cNvSpPr/>
          <p:nvPr/>
        </p:nvSpPr>
        <p:spPr>
          <a:xfrm rot="2557788">
            <a:off x="6096000" y="2523534"/>
            <a:ext cx="978408" cy="1033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AC755FE-5A27-467E-969A-212174393433}"/>
              </a:ext>
            </a:extLst>
          </p:cNvPr>
          <p:cNvSpPr txBox="1"/>
          <p:nvPr/>
        </p:nvSpPr>
        <p:spPr>
          <a:xfrm>
            <a:off x="7172467" y="3019444"/>
            <a:ext cx="4764353" cy="2677656"/>
          </a:xfrm>
          <a:prstGeom prst="rect">
            <a:avLst/>
          </a:prstGeom>
          <a:noFill/>
        </p:spPr>
        <p:txBody>
          <a:bodyPr wrap="square">
            <a:spAutoFit/>
          </a:bodyPr>
          <a:lstStyle/>
          <a:p>
            <a:pPr marR="0" algn="just">
              <a:spcBef>
                <a:spcPts val="0"/>
              </a:spcBef>
              <a:spcAft>
                <a:spcPts val="0"/>
              </a:spcAft>
              <a:tabLst>
                <a:tab pos="457200" algn="l"/>
              </a:tabLst>
            </a:pPr>
            <a:r>
              <a:rPr lang="en-US" sz="2400" b="1" dirty="0">
                <a:effectLst/>
                <a:latin typeface="Calibri" panose="020F0502020204030204" pitchFamily="34" charset="0"/>
                <a:ea typeface="Calibri" panose="020F0502020204030204" pitchFamily="34" charset="0"/>
                <a:cs typeface="Calibri" panose="020F0502020204030204" pitchFamily="34" charset="0"/>
              </a:rPr>
              <a:t>orang yang </a:t>
            </a:r>
            <a:r>
              <a:rPr lang="en-US" sz="2400" b="1" dirty="0" err="1">
                <a:effectLst/>
                <a:latin typeface="Calibri" panose="020F0502020204030204" pitchFamily="34" charset="0"/>
                <a:ea typeface="Calibri" panose="020F0502020204030204" pitchFamily="34" charset="0"/>
                <a:cs typeface="Calibri" panose="020F0502020204030204" pitchFamily="34" charset="0"/>
              </a:rPr>
              <a:t>dipimpin</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akan</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bekerja</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dengan</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sepenuh</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hati</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seikhlasnya</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setulusnya</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tanpa</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perlu</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diawasi</a:t>
            </a:r>
            <a:r>
              <a:rPr lang="en-US" sz="2400" b="1" dirty="0">
                <a:effectLst/>
                <a:latin typeface="Calibri" panose="020F0502020204030204" pitchFamily="34" charset="0"/>
                <a:ea typeface="Calibri" panose="020F0502020204030204" pitchFamily="34" charset="0"/>
                <a:cs typeface="Calibri" panose="020F0502020204030204" pitchFamily="34" charset="0"/>
              </a:rPr>
              <a:t> dan </a:t>
            </a:r>
            <a:r>
              <a:rPr lang="en-US" sz="2400" b="1" dirty="0" err="1">
                <a:effectLst/>
                <a:latin typeface="Calibri" panose="020F0502020204030204" pitchFamily="34" charset="0"/>
                <a:ea typeface="Calibri" panose="020F0502020204030204" pitchFamily="34" charset="0"/>
                <a:cs typeface="Calibri" panose="020F0502020204030204" pitchFamily="34" charset="0"/>
              </a:rPr>
              <a:t>dimatai</a:t>
            </a:r>
            <a:r>
              <a:rPr lang="en-US" sz="2400" b="1" dirty="0">
                <a:effectLst/>
                <a:latin typeface="Calibri" panose="020F0502020204030204" pitchFamily="34" charset="0"/>
                <a:ea typeface="Calibri" panose="020F0502020204030204" pitchFamily="34" charset="0"/>
                <a:cs typeface="Calibri" panose="020F0502020204030204" pitchFamily="34" charset="0"/>
              </a:rPr>
              <a:t>-matai, dan </a:t>
            </a:r>
            <a:r>
              <a:rPr lang="en-US" sz="2400" b="1" dirty="0" err="1">
                <a:effectLst/>
                <a:latin typeface="Calibri" panose="020F0502020204030204" pitchFamily="34" charset="0"/>
                <a:ea typeface="Calibri" panose="020F0502020204030204" pitchFamily="34" charset="0"/>
                <a:cs typeface="Calibri" panose="020F0502020204030204" pitchFamily="34" charset="0"/>
              </a:rPr>
              <a:t>sekaligus</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akan</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memberikan</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hal</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terbaik</a:t>
            </a:r>
            <a:r>
              <a:rPr lang="en-US" sz="2400" b="1" dirty="0">
                <a:effectLst/>
                <a:latin typeface="Calibri" panose="020F0502020204030204" pitchFamily="34" charset="0"/>
                <a:ea typeface="Calibri" panose="020F0502020204030204" pitchFamily="34" charset="0"/>
                <a:cs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cs typeface="Calibri" panose="020F0502020204030204" pitchFamily="34" charset="0"/>
              </a:rPr>
              <a:t>ada</a:t>
            </a:r>
            <a:r>
              <a:rPr lang="en-US" sz="2400" b="1" dirty="0">
                <a:effectLst/>
                <a:latin typeface="Calibri" panose="020F0502020204030204" pitchFamily="34" charset="0"/>
                <a:ea typeface="Calibri" panose="020F0502020204030204" pitchFamily="34" charset="0"/>
                <a:cs typeface="Calibri" panose="020F0502020204030204" pitchFamily="34" charset="0"/>
              </a:rPr>
              <a:t> pada </a:t>
            </a:r>
            <a:r>
              <a:rPr lang="en-US" sz="2400" b="1" dirty="0" err="1">
                <a:effectLst/>
                <a:latin typeface="Calibri" panose="020F0502020204030204" pitchFamily="34" charset="0"/>
                <a:ea typeface="Calibri" panose="020F0502020204030204" pitchFamily="34" charset="0"/>
                <a:cs typeface="Calibri" panose="020F0502020204030204" pitchFamily="34" charset="0"/>
              </a:rPr>
              <a:t>dirinya</a:t>
            </a:r>
            <a:r>
              <a:rPr lang="en-US" sz="2400" b="1" dirty="0">
                <a:effectLst/>
                <a:latin typeface="Calibri" panose="020F0502020204030204" pitchFamily="34" charset="0"/>
                <a:ea typeface="Calibri" panose="020F0502020204030204" pitchFamily="34" charset="0"/>
                <a:cs typeface="Calibri" panose="020F0502020204030204" pitchFamily="34" charset="0"/>
              </a:rPr>
              <a:t> dan </a:t>
            </a:r>
            <a:r>
              <a:rPr lang="en-US" sz="2400" b="1" dirty="0" err="1">
                <a:effectLst/>
                <a:latin typeface="Calibri" panose="020F0502020204030204" pitchFamily="34" charset="0"/>
                <a:ea typeface="Calibri" panose="020F0502020204030204" pitchFamily="34" charset="0"/>
                <a:cs typeface="Calibri" panose="020F0502020204030204" pitchFamily="34" charset="0"/>
              </a:rPr>
              <a:t>melakukan</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hal</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terbaik</a:t>
            </a:r>
            <a:r>
              <a:rPr lang="en-US" sz="2400" b="1" dirty="0">
                <a:effectLst/>
                <a:latin typeface="Calibri" panose="020F0502020204030204" pitchFamily="34" charset="0"/>
                <a:ea typeface="Calibri" panose="020F0502020204030204" pitchFamily="34" charset="0"/>
                <a:cs typeface="Calibri" panose="020F0502020204030204" pitchFamily="34" charset="0"/>
              </a:rPr>
              <a:t> yang </a:t>
            </a:r>
            <a:r>
              <a:rPr lang="en-US" sz="2400" b="1" dirty="0" err="1">
                <a:effectLst/>
                <a:latin typeface="Calibri" panose="020F0502020204030204" pitchFamily="34" charset="0"/>
                <a:ea typeface="Calibri" panose="020F0502020204030204" pitchFamily="34" charset="0"/>
                <a:cs typeface="Calibri" panose="020F0502020204030204" pitchFamily="34" charset="0"/>
              </a:rPr>
              <a:t>bisa</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dia</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lakukan</a:t>
            </a:r>
            <a:r>
              <a:rPr lang="en-US" sz="2400" b="1" dirty="0">
                <a:effectLst/>
                <a:latin typeface="Calibri" panose="020F0502020204030204" pitchFamily="34" charset="0"/>
                <a:ea typeface="Calibri" panose="020F0502020204030204" pitchFamily="34" charset="0"/>
                <a:cs typeface="Calibri" panose="020F0502020204030204" pitchFamily="34"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E3B177C-EBBC-C20A-B0D4-883491EB5462}"/>
              </a:ext>
            </a:extLst>
          </p:cNvPr>
          <p:cNvSpPr txBox="1"/>
          <p:nvPr/>
        </p:nvSpPr>
        <p:spPr>
          <a:xfrm>
            <a:off x="4695817" y="210360"/>
            <a:ext cx="7347097" cy="646331"/>
          </a:xfrm>
          <a:prstGeom prst="rect">
            <a:avLst/>
          </a:prstGeom>
          <a:noFill/>
        </p:spPr>
        <p:txBody>
          <a:bodyPr wrap="square">
            <a:spAutoFit/>
          </a:bodyPr>
          <a:lstStyle/>
          <a:p>
            <a:pPr algn="ctr"/>
            <a:r>
              <a:rPr lang="en-US" sz="3600" b="1" i="1" dirty="0" err="1">
                <a:effectLst/>
                <a:latin typeface="Calibri" panose="020F0502020204030204" pitchFamily="34" charset="0"/>
                <a:ea typeface="Calibri" panose="020F0502020204030204" pitchFamily="34" charset="0"/>
              </a:rPr>
              <a:t>Menggiring</a:t>
            </a:r>
            <a:r>
              <a:rPr lang="en-US" sz="3600" b="1" dirty="0">
                <a:effectLst/>
                <a:latin typeface="Calibri" panose="020F0502020204030204" pitchFamily="34" charset="0"/>
                <a:ea typeface="Calibri" panose="020F0502020204030204" pitchFamily="34" charset="0"/>
              </a:rPr>
              <a:t> </a:t>
            </a:r>
            <a:r>
              <a:rPr lang="en-US" sz="3600" b="1" dirty="0" err="1">
                <a:effectLst/>
                <a:latin typeface="Calibri" panose="020F0502020204030204" pitchFamily="34" charset="0"/>
                <a:ea typeface="Calibri" panose="020F0502020204030204" pitchFamily="34" charset="0"/>
              </a:rPr>
              <a:t>Tanpa</a:t>
            </a:r>
            <a:r>
              <a:rPr lang="en-US" sz="3600" b="1" dirty="0">
                <a:effectLst/>
                <a:latin typeface="Calibri" panose="020F0502020204030204" pitchFamily="34" charset="0"/>
                <a:ea typeface="Calibri" panose="020F0502020204030204" pitchFamily="34" charset="0"/>
              </a:rPr>
              <a:t> </a:t>
            </a:r>
            <a:r>
              <a:rPr lang="en-US" sz="3600" b="1" dirty="0" err="1">
                <a:effectLst/>
                <a:latin typeface="Calibri" panose="020F0502020204030204" pitchFamily="34" charset="0"/>
                <a:ea typeface="Calibri" panose="020F0502020204030204" pitchFamily="34" charset="0"/>
              </a:rPr>
              <a:t>Paksaan</a:t>
            </a:r>
            <a:endParaRPr lang="en-US" sz="3600" b="1" dirty="0"/>
          </a:p>
        </p:txBody>
      </p:sp>
      <p:pic>
        <p:nvPicPr>
          <p:cNvPr id="8" name="Picture Placeholder 7">
            <a:extLst>
              <a:ext uri="{FF2B5EF4-FFF2-40B4-BE49-F238E27FC236}">
                <a16:creationId xmlns:a16="http://schemas.microsoft.com/office/drawing/2014/main" id="{4CB16BD8-85AB-DFBB-B6D0-9D11E28DF858}"/>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15349" t="9640" r="9264" b="9640"/>
          <a:stretch/>
        </p:blipFill>
        <p:spPr>
          <a:xfrm>
            <a:off x="0" y="750816"/>
            <a:ext cx="6209414" cy="4537256"/>
          </a:xfrm>
        </p:spPr>
      </p:pic>
    </p:spTree>
    <p:extLst>
      <p:ext uri="{BB962C8B-B14F-4D97-AF65-F5344CB8AC3E}">
        <p14:creationId xmlns:p14="http://schemas.microsoft.com/office/powerpoint/2010/main" val="168474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1CB517-0AF2-4424-9DD9-9F81B4C196F0}"/>
              </a:ext>
            </a:extLst>
          </p:cNvPr>
          <p:cNvSpPr>
            <a:spLocks noGrp="1"/>
          </p:cNvSpPr>
          <p:nvPr>
            <p:ph type="title"/>
          </p:nvPr>
        </p:nvSpPr>
        <p:spPr/>
        <p:txBody>
          <a:bodyPr/>
          <a:lstStyle/>
          <a:p>
            <a:r>
              <a:rPr lang="en-US" dirty="0"/>
              <a:t>Slide 6</a:t>
            </a:r>
          </a:p>
        </p:txBody>
      </p:sp>
      <p:grpSp>
        <p:nvGrpSpPr>
          <p:cNvPr id="11" name="Group 10">
            <a:extLst>
              <a:ext uri="{FF2B5EF4-FFF2-40B4-BE49-F238E27FC236}">
                <a16:creationId xmlns:a16="http://schemas.microsoft.com/office/drawing/2014/main" id="{54ED95C3-B9F6-D309-7360-03DFFFE26EA6}"/>
              </a:ext>
            </a:extLst>
          </p:cNvPr>
          <p:cNvGrpSpPr/>
          <p:nvPr/>
        </p:nvGrpSpPr>
        <p:grpSpPr>
          <a:xfrm>
            <a:off x="402749" y="1212574"/>
            <a:ext cx="10947738" cy="5655365"/>
            <a:chOff x="1754470" y="246946"/>
            <a:chExt cx="9909588" cy="6115941"/>
          </a:xfrm>
        </p:grpSpPr>
        <p:sp>
          <p:nvSpPr>
            <p:cNvPr id="4" name="Text Placeholder 7">
              <a:extLst>
                <a:ext uri="{FF2B5EF4-FFF2-40B4-BE49-F238E27FC236}">
                  <a16:creationId xmlns:a16="http://schemas.microsoft.com/office/drawing/2014/main" id="{892FAF3B-082A-6D53-6569-66C7C53F1FE6}"/>
                </a:ext>
              </a:extLst>
            </p:cNvPr>
            <p:cNvSpPr txBox="1">
              <a:spLocks/>
            </p:cNvSpPr>
            <p:nvPr/>
          </p:nvSpPr>
          <p:spPr>
            <a:xfrm>
              <a:off x="1764129" y="249940"/>
              <a:ext cx="3200400" cy="823912"/>
            </a:xfrm>
            <a:prstGeom prst="rect">
              <a:avLst/>
            </a:prstGeom>
            <a:ln w="28575">
              <a:solidFill>
                <a:schemeClr val="bg1"/>
              </a:solidFill>
            </a:ln>
          </p:spPr>
          <p:txBody>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b="1" dirty="0">
                  <a:solidFill>
                    <a:schemeClr val="tx1"/>
                  </a:solidFill>
                  <a:latin typeface="Arial" panose="020B0604020202020204" pitchFamily="34" charset="0"/>
                  <a:ea typeface="Calibri" panose="020F0502020204030204" pitchFamily="34" charset="0"/>
                </a:rPr>
                <a:t>Intelligence Quotients (IQ)</a:t>
              </a:r>
              <a:endParaRPr lang="en-US" sz="1800" b="1" dirty="0">
                <a:solidFill>
                  <a:schemeClr val="tx1"/>
                </a:solidFill>
              </a:endParaRPr>
            </a:p>
          </p:txBody>
        </p:sp>
        <p:sp>
          <p:nvSpPr>
            <p:cNvPr id="5" name="Content Placeholder 8">
              <a:extLst>
                <a:ext uri="{FF2B5EF4-FFF2-40B4-BE49-F238E27FC236}">
                  <a16:creationId xmlns:a16="http://schemas.microsoft.com/office/drawing/2014/main" id="{9EACC94D-8C37-8541-7C0F-40BFC4F9CB97}"/>
                </a:ext>
              </a:extLst>
            </p:cNvPr>
            <p:cNvSpPr txBox="1">
              <a:spLocks/>
            </p:cNvSpPr>
            <p:nvPr/>
          </p:nvSpPr>
          <p:spPr>
            <a:xfrm>
              <a:off x="1754470" y="1061502"/>
              <a:ext cx="3200400" cy="4754873"/>
            </a:xfrm>
            <a:prstGeom prst="rect">
              <a:avLst/>
            </a:prstGeom>
            <a:ln w="6350">
              <a:solidFill>
                <a:schemeClr val="bg1"/>
              </a:solidFill>
            </a:ln>
          </p:spPr>
          <p:txBody>
            <a:bodyPr>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Kemampuan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seseorang</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untuk</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menalar</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memecahkan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masalah</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belajar</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memahami</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gagasan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berpikir</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dan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merencanakan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sesuatu</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a:lnSpc>
                  <a:spcPct val="100000"/>
                </a:lnSpc>
              </a:pP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Kecerdasan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ini</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digunakan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untuk</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memecahkan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masalah</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yang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melibatkan</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panose="020B0604020202020204" pitchFamily="34" charset="0"/>
                  <a:ea typeface="Calibri" panose="020F0502020204030204" pitchFamily="34" charset="0"/>
                  <a:cs typeface="Arial" panose="020B0604020202020204" pitchFamily="34" charset="0"/>
                </a:rPr>
                <a:t>logika</a:t>
              </a:r>
              <a:r>
                <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a:lnSpc>
                  <a:spcPct val="100000"/>
                </a:lnSpc>
              </a:pPr>
              <a:r>
                <a:rPr lang="en-US" sz="1800" b="1" dirty="0">
                  <a:solidFill>
                    <a:schemeClr val="tx1"/>
                  </a:solidFill>
                  <a:latin typeface="Arial" panose="020B0604020202020204" pitchFamily="34" charset="0"/>
                  <a:cs typeface="Arial" panose="020B0604020202020204" pitchFamily="34" charset="0"/>
                </a:rPr>
                <a:t>Skor IQ </a:t>
              </a:r>
              <a:r>
                <a:rPr lang="en-US" sz="1800" b="1" dirty="0" err="1">
                  <a:solidFill>
                    <a:schemeClr val="tx1"/>
                  </a:solidFill>
                  <a:latin typeface="Arial" panose="020B0604020202020204" pitchFamily="34" charset="0"/>
                  <a:cs typeface="Arial" panose="020B0604020202020204" pitchFamily="34" charset="0"/>
                </a:rPr>
                <a:t>masih</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berpotensi</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untuk</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terus</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ditingkatkan</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dengan</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mengasah</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kemampuan</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seseorang</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atau</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melalui</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pendidikan</a:t>
              </a:r>
              <a:r>
                <a:rPr lang="en-US" sz="1800" b="1" dirty="0">
                  <a:solidFill>
                    <a:schemeClr val="tx1"/>
                  </a:solidFill>
                  <a:latin typeface="Arial" panose="020B0604020202020204" pitchFamily="34" charset="0"/>
                  <a:cs typeface="Arial" panose="020B0604020202020204" pitchFamily="34" charset="0"/>
                </a:rPr>
                <a:t> formal.</a:t>
              </a:r>
              <a:endParaRPr lang="en-US" sz="18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sz="1800" b="1" dirty="0">
                <a:solidFill>
                  <a:schemeClr val="tx1"/>
                </a:solidFill>
                <a:latin typeface="Arial" panose="020B0604020202020204" pitchFamily="34" charset="0"/>
                <a:cs typeface="Arial" panose="020B0604020202020204" pitchFamily="34" charset="0"/>
              </a:endParaRPr>
            </a:p>
          </p:txBody>
        </p:sp>
        <p:sp>
          <p:nvSpPr>
            <p:cNvPr id="7" name="Text Placeholder 9">
              <a:extLst>
                <a:ext uri="{FF2B5EF4-FFF2-40B4-BE49-F238E27FC236}">
                  <a16:creationId xmlns:a16="http://schemas.microsoft.com/office/drawing/2014/main" id="{4AB75BA7-7005-A7BD-CD9C-4269B6D70FC3}"/>
                </a:ext>
              </a:extLst>
            </p:cNvPr>
            <p:cNvSpPr txBox="1">
              <a:spLocks/>
            </p:cNvSpPr>
            <p:nvPr/>
          </p:nvSpPr>
          <p:spPr>
            <a:xfrm>
              <a:off x="5113890" y="246946"/>
              <a:ext cx="3200400" cy="823912"/>
            </a:xfrm>
            <a:prstGeom prst="rect">
              <a:avLst/>
            </a:prstGeom>
            <a:ln w="28575">
              <a:solidFill>
                <a:schemeClr val="bg1"/>
              </a:solidFill>
            </a:ln>
          </p:spPr>
          <p:txBody>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b="1" dirty="0">
                  <a:solidFill>
                    <a:schemeClr val="tx1"/>
                  </a:solidFill>
                  <a:latin typeface="Arial" panose="020B0604020202020204" pitchFamily="34" charset="0"/>
                  <a:ea typeface="Calibri" panose="020F0502020204030204" pitchFamily="34" charset="0"/>
                </a:rPr>
                <a:t>Emotional Quotients (EQ) </a:t>
              </a:r>
              <a:endParaRPr lang="en-US" sz="1800" b="1" dirty="0">
                <a:solidFill>
                  <a:schemeClr val="tx1"/>
                </a:solidFill>
              </a:endParaRPr>
            </a:p>
          </p:txBody>
        </p:sp>
        <p:sp>
          <p:nvSpPr>
            <p:cNvPr id="8" name="Content Placeholder 10">
              <a:extLst>
                <a:ext uri="{FF2B5EF4-FFF2-40B4-BE49-F238E27FC236}">
                  <a16:creationId xmlns:a16="http://schemas.microsoft.com/office/drawing/2014/main" id="{F6EDC202-E9B1-9CBC-1538-6721CD131934}"/>
                </a:ext>
              </a:extLst>
            </p:cNvPr>
            <p:cNvSpPr txBox="1">
              <a:spLocks/>
            </p:cNvSpPr>
            <p:nvPr/>
          </p:nvSpPr>
          <p:spPr>
            <a:xfrm>
              <a:off x="5124112" y="1082628"/>
              <a:ext cx="3200400" cy="5280259"/>
            </a:xfrm>
            <a:prstGeom prst="rect">
              <a:avLst/>
            </a:prstGeom>
            <a:ln w="6350">
              <a:solidFill>
                <a:schemeClr val="bg1"/>
              </a:solidFill>
            </a:ln>
          </p:spPr>
          <p:txBody>
            <a:bodyPr>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Kemampuan</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seseorang</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untuk</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mengenali</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mengendalikan</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menerima</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menilai</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mengelola</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mengontrol</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dan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menata</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emosi</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serta</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perasaan</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baik</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itu</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perasaan</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sendiri</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maupun</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tx1"/>
                  </a:solidFill>
                  <a:latin typeface="Arial" panose="020B0604020202020204" pitchFamily="34" charset="0"/>
                  <a:ea typeface="Calibri" panose="020F0502020204030204" pitchFamily="34" charset="0"/>
                  <a:cs typeface="Arial" panose="020B0604020202020204" pitchFamily="34" charset="0"/>
                </a:rPr>
                <a:t>perasaan</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orang lain.</a:t>
              </a:r>
            </a:p>
            <a:p>
              <a:pPr>
                <a:lnSpc>
                  <a:spcPct val="100000"/>
                </a:lnSpc>
              </a:pPr>
              <a:r>
                <a:rPr lang="en-US" sz="1600" b="1" dirty="0" err="1">
                  <a:solidFill>
                    <a:schemeClr val="tx1"/>
                  </a:solidFill>
                  <a:latin typeface="Arial" panose="020B0604020202020204" pitchFamily="34" charset="0"/>
                  <a:cs typeface="Arial" panose="020B0604020202020204" pitchFamily="34" charset="0"/>
                </a:rPr>
                <a:t>Emosi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mengacu</a:t>
              </a:r>
              <a:r>
                <a:rPr lang="en-US" sz="1600" b="1" dirty="0">
                  <a:solidFill>
                    <a:schemeClr val="tx1"/>
                  </a:solidFill>
                  <a:latin typeface="Arial" panose="020B0604020202020204" pitchFamily="34" charset="0"/>
                  <a:cs typeface="Arial" panose="020B0604020202020204" pitchFamily="34" charset="0"/>
                </a:rPr>
                <a:t> pada </a:t>
              </a:r>
              <a:r>
                <a:rPr lang="en-US" sz="1600" b="1" dirty="0" err="1">
                  <a:solidFill>
                    <a:schemeClr val="tx1"/>
                  </a:solidFill>
                  <a:latin typeface="Arial" panose="020B0604020202020204" pitchFamily="34" charset="0"/>
                  <a:cs typeface="Arial" panose="020B0604020202020204" pitchFamily="34" charset="0"/>
                </a:rPr>
                <a:t>perasaan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seseorang</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terhadap</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informasi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akan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suatu</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hubungan</a:t>
              </a:r>
              <a:r>
                <a:rPr lang="en-US" sz="1600" b="1" dirty="0">
                  <a:solidFill>
                    <a:schemeClr val="tx1"/>
                  </a:solidFill>
                  <a:latin typeface="Arial" panose="020B0604020202020204" pitchFamily="34" charset="0"/>
                  <a:cs typeface="Arial" panose="020B0604020202020204" pitchFamily="34" charset="0"/>
                </a:rPr>
                <a:t>.</a:t>
              </a:r>
            </a:p>
            <a:p>
              <a:pPr>
                <a:lnSpc>
                  <a:spcPct val="100000"/>
                </a:lnSpc>
              </a:pP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Kapasitas</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untuk</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mengenali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perasaan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kita</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sendiri</a:t>
              </a:r>
              <a:r>
                <a:rPr lang="en-US" sz="1600" b="1" dirty="0">
                  <a:solidFill>
                    <a:schemeClr val="tx1"/>
                  </a:solidFill>
                  <a:latin typeface="Arial" panose="020B0604020202020204" pitchFamily="34" charset="0"/>
                  <a:cs typeface="Arial" panose="020B0604020202020204" pitchFamily="34" charset="0"/>
                </a:rPr>
                <a:t> dan orang lain, </a:t>
              </a:r>
              <a:r>
                <a:rPr lang="en-US" sz="1600" b="1" dirty="0" err="1">
                  <a:solidFill>
                    <a:schemeClr val="tx1"/>
                  </a:solidFill>
                  <a:latin typeface="Arial" panose="020B0604020202020204" pitchFamily="34" charset="0"/>
                  <a:cs typeface="Arial" panose="020B0604020202020204" pitchFamily="34" charset="0"/>
                </a:rPr>
                <a:t>untuk</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memotivasi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diri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kita</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sendiri</a:t>
              </a:r>
              <a:r>
                <a:rPr lang="en-US" sz="1600" b="1" dirty="0">
                  <a:solidFill>
                    <a:schemeClr val="tx1"/>
                  </a:solidFill>
                  <a:latin typeface="Arial" panose="020B0604020202020204" pitchFamily="34" charset="0"/>
                  <a:cs typeface="Arial" panose="020B0604020202020204" pitchFamily="34" charset="0"/>
                </a:rPr>
                <a:t>, dan </a:t>
              </a:r>
              <a:r>
                <a:rPr lang="en-US" sz="1600" b="1" dirty="0" err="1">
                  <a:solidFill>
                    <a:schemeClr val="tx1"/>
                  </a:solidFill>
                  <a:latin typeface="Arial" panose="020B0604020202020204" pitchFamily="34" charset="0"/>
                  <a:cs typeface="Arial" panose="020B0604020202020204" pitchFamily="34" charset="0"/>
                </a:rPr>
                <a:t>untuk</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mengelola</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emosi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dengan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baik</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dalam</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diri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kita</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sendiri</a:t>
              </a:r>
              <a:r>
                <a:rPr lang="en-US" sz="1600" b="1" dirty="0">
                  <a:solidFill>
                    <a:schemeClr val="tx1"/>
                  </a:solidFill>
                  <a:latin typeface="Arial" panose="020B0604020202020204" pitchFamily="34" charset="0"/>
                  <a:cs typeface="Arial" panose="020B0604020202020204" pitchFamily="34" charset="0"/>
                </a:rPr>
                <a:t> dan </a:t>
              </a:r>
              <a:r>
                <a:rPr lang="en-US" sz="1600" b="1" dirty="0" err="1">
                  <a:solidFill>
                    <a:schemeClr val="tx1"/>
                  </a:solidFill>
                  <a:latin typeface="Arial" panose="020B0604020202020204" pitchFamily="34" charset="0"/>
                  <a:cs typeface="Arial" panose="020B0604020202020204" pitchFamily="34" charset="0"/>
                </a:rPr>
                <a:t>dalam</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hubungan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kita</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dengan</a:t>
              </a:r>
              <a:r>
                <a:rPr lang="en-US" sz="1600" b="1" dirty="0">
                  <a:solidFill>
                    <a:schemeClr val="tx1"/>
                  </a:solidFill>
                  <a:latin typeface="Arial" panose="020B0604020202020204" pitchFamily="34" charset="0"/>
                  <a:cs typeface="Arial" panose="020B0604020202020204" pitchFamily="34" charset="0"/>
                </a:rPr>
                <a:t> orang lain”</a:t>
              </a:r>
            </a:p>
          </p:txBody>
        </p:sp>
        <p:sp>
          <p:nvSpPr>
            <p:cNvPr id="9" name="Text Placeholder 11">
              <a:extLst>
                <a:ext uri="{FF2B5EF4-FFF2-40B4-BE49-F238E27FC236}">
                  <a16:creationId xmlns:a16="http://schemas.microsoft.com/office/drawing/2014/main" id="{1B2894AC-3B1B-C5CC-4404-14FEB8D3B617}"/>
                </a:ext>
              </a:extLst>
            </p:cNvPr>
            <p:cNvSpPr txBox="1">
              <a:spLocks/>
            </p:cNvSpPr>
            <p:nvPr/>
          </p:nvSpPr>
          <p:spPr>
            <a:xfrm>
              <a:off x="8463658" y="255497"/>
              <a:ext cx="3200400" cy="823912"/>
            </a:xfrm>
            <a:prstGeom prst="rect">
              <a:avLst/>
            </a:prstGeom>
            <a:ln w="28575">
              <a:solidFill>
                <a:schemeClr val="bg1"/>
              </a:solidFill>
            </a:ln>
          </p:spPr>
          <p:txBody>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Arial" panose="020B0604020202020204" pitchFamily="34" charset="0"/>
                  <a:ea typeface="Calibri" panose="020F0502020204030204" pitchFamily="34" charset="0"/>
                </a:rPr>
                <a:t>Spiritual Quotient (SQ)</a:t>
              </a:r>
              <a:endParaRPr lang="en-US" sz="1800" b="1" dirty="0">
                <a:solidFill>
                  <a:schemeClr val="tx1"/>
                </a:solidFill>
              </a:endParaRPr>
            </a:p>
          </p:txBody>
        </p:sp>
        <p:sp>
          <p:nvSpPr>
            <p:cNvPr id="10" name="Content Placeholder 12">
              <a:extLst>
                <a:ext uri="{FF2B5EF4-FFF2-40B4-BE49-F238E27FC236}">
                  <a16:creationId xmlns:a16="http://schemas.microsoft.com/office/drawing/2014/main" id="{39A1AEA2-05D0-0AEA-4D1F-F1EDA665DC1A}"/>
                </a:ext>
              </a:extLst>
            </p:cNvPr>
            <p:cNvSpPr txBox="1">
              <a:spLocks/>
            </p:cNvSpPr>
            <p:nvPr/>
          </p:nvSpPr>
          <p:spPr>
            <a:xfrm>
              <a:off x="8463658" y="1070858"/>
              <a:ext cx="3200400" cy="4342986"/>
            </a:xfrm>
            <a:prstGeom prst="rect">
              <a:avLst/>
            </a:prstGeom>
            <a:ln w="6350">
              <a:solidFill>
                <a:schemeClr val="bg1"/>
              </a:solidFill>
            </a:ln>
          </p:spPr>
          <p:txBody>
            <a:bodyPr>
              <a:norm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Kecerdasan</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jiwa</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yang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membantu</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seseorang</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untuk</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mengembangkan</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dirinya</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secara</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utuh</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melalui</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penciptaan</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kemungkinan</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untuk</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menerapkan</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nilai-nilai</a:t>
              </a:r>
              <a:r>
                <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positif</a:t>
              </a:r>
              <a:endParaRPr lang="en-US" sz="1800" b="1"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nSpc>
                  <a:spcPct val="100000"/>
                </a:lnSpc>
              </a:pP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Memungkinkan</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orang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menjadi</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kreatif</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untuk</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mendapatkan</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jawaban</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atas</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pertanyaan</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mendasar</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dan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bermain</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r>
                <a:rPr lang="en-US" sz="1800" b="1" dirty="0" err="1">
                  <a:solidFill>
                    <a:schemeClr val="tx1"/>
                  </a:solidFill>
                  <a:latin typeface="Source Serif Pro" panose="02040603050405020204" pitchFamily="18" charset="0"/>
                  <a:ea typeface="Calibri" panose="020F0502020204030204" pitchFamily="34" charset="0"/>
                  <a:cs typeface="Times New Roman" panose="02020603050405020304" pitchFamily="18" charset="0"/>
                </a:rPr>
                <a:t>dalam</a:t>
              </a:r>
              <a:r>
                <a:rPr lang="en-US" sz="1800" b="1" dirty="0">
                  <a:solidFill>
                    <a:schemeClr val="tx1"/>
                  </a:solidFill>
                  <a:latin typeface="Source Serif Pro" panose="02040603050405020204" pitchFamily="18" charset="0"/>
                  <a:ea typeface="Calibri" panose="020F0502020204030204" pitchFamily="34" charset="0"/>
                  <a:cs typeface="Times New Roman" panose="02020603050405020304" pitchFamily="18" charset="0"/>
                </a:rPr>
                <a:t> </a:t>
              </a:r>
              <a:endPar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b="1" dirty="0">
                <a:solidFill>
                  <a:schemeClr val="tx1"/>
                </a:solidFill>
              </a:endParaRPr>
            </a:p>
          </p:txBody>
        </p:sp>
      </p:grpSp>
      <p:sp>
        <p:nvSpPr>
          <p:cNvPr id="12" name="TextBox 11">
            <a:extLst>
              <a:ext uri="{FF2B5EF4-FFF2-40B4-BE49-F238E27FC236}">
                <a16:creationId xmlns:a16="http://schemas.microsoft.com/office/drawing/2014/main" id="{2F9B1525-7BDC-4AED-7DC6-8837F8F07A52}"/>
              </a:ext>
            </a:extLst>
          </p:cNvPr>
          <p:cNvSpPr txBox="1"/>
          <p:nvPr/>
        </p:nvSpPr>
        <p:spPr>
          <a:xfrm>
            <a:off x="1844191" y="258727"/>
            <a:ext cx="7738455" cy="584775"/>
          </a:xfrm>
          <a:prstGeom prst="rect">
            <a:avLst/>
          </a:prstGeom>
          <a:noFill/>
        </p:spPr>
        <p:txBody>
          <a:bodyPr wrap="square" rtlCol="0">
            <a:spAutoFit/>
          </a:bodyPr>
          <a:lstStyle/>
          <a:p>
            <a:pPr algn="ctr"/>
            <a:r>
              <a:rPr lang="en-US" sz="3200" b="1" dirty="0" err="1">
                <a:solidFill>
                  <a:srgbClr val="C00000"/>
                </a:solidFill>
              </a:rPr>
              <a:t>Kecerdasan</a:t>
            </a:r>
            <a:r>
              <a:rPr lang="en-US" sz="3200" b="1" dirty="0">
                <a:solidFill>
                  <a:srgbClr val="C00000"/>
                </a:solidFill>
              </a:rPr>
              <a:t> </a:t>
            </a:r>
            <a:r>
              <a:rPr lang="en-US" sz="3200" b="1" dirty="0" err="1">
                <a:solidFill>
                  <a:srgbClr val="C00000"/>
                </a:solidFill>
              </a:rPr>
              <a:t>Emosional</a:t>
            </a:r>
            <a:r>
              <a:rPr lang="en-US" sz="3200" b="1" dirty="0">
                <a:solidFill>
                  <a:srgbClr val="C00000"/>
                </a:solidFill>
              </a:rPr>
              <a:t> dan </a:t>
            </a:r>
            <a:r>
              <a:rPr lang="en-US" sz="3200" b="1" dirty="0" err="1">
                <a:solidFill>
                  <a:srgbClr val="C00000"/>
                </a:solidFill>
              </a:rPr>
              <a:t>Spritual</a:t>
            </a:r>
            <a:endParaRPr lang="en-US" sz="3200" b="1" dirty="0">
              <a:solidFill>
                <a:srgbClr val="C00000"/>
              </a:solidFill>
            </a:endParaRPr>
          </a:p>
        </p:txBody>
      </p:sp>
    </p:spTree>
    <p:extLst>
      <p:ext uri="{BB962C8B-B14F-4D97-AF65-F5344CB8AC3E}">
        <p14:creationId xmlns:p14="http://schemas.microsoft.com/office/powerpoint/2010/main" val="338761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534692-12F0-465D-AFE7-A8063A28CAA5}"/>
              </a:ext>
            </a:extLst>
          </p:cNvPr>
          <p:cNvSpPr txBox="1"/>
          <p:nvPr/>
        </p:nvSpPr>
        <p:spPr>
          <a:xfrm>
            <a:off x="188393" y="702575"/>
            <a:ext cx="6690871" cy="2308324"/>
          </a:xfrm>
          <a:prstGeom prst="rect">
            <a:avLst/>
          </a:prstGeom>
          <a:noFill/>
        </p:spPr>
        <p:txBody>
          <a:bodyPr wrap="square">
            <a:spAutoFit/>
          </a:bodyPr>
          <a:lstStyle/>
          <a:p>
            <a:r>
              <a:rPr lang="en-US" sz="2400" b="1" dirty="0" err="1">
                <a:solidFill>
                  <a:srgbClr val="002060"/>
                </a:solidFill>
                <a:effectLst/>
                <a:latin typeface="Calibri" panose="020F0502020204030204" pitchFamily="34" charset="0"/>
                <a:ea typeface="Calibri" panose="020F0502020204030204" pitchFamily="34" charset="0"/>
              </a:rPr>
              <a:t>pemimpin</a:t>
            </a:r>
            <a:r>
              <a:rPr lang="en-US" sz="2400" b="1" dirty="0">
                <a:solidFill>
                  <a:srgbClr val="002060"/>
                </a:solidFill>
                <a:effectLst/>
                <a:latin typeface="Calibri" panose="020F0502020204030204" pitchFamily="34" charset="0"/>
                <a:ea typeface="Calibri" panose="020F0502020204030204" pitchFamily="34" charset="0"/>
              </a:rPr>
              <a:t> yang </a:t>
            </a:r>
            <a:r>
              <a:rPr lang="en-US" sz="2400" b="1" dirty="0" err="1">
                <a:solidFill>
                  <a:srgbClr val="002060"/>
                </a:solidFill>
                <a:effectLst/>
                <a:latin typeface="Calibri" panose="020F0502020204030204" pitchFamily="34" charset="0"/>
                <a:ea typeface="Calibri" panose="020F0502020204030204" pitchFamily="34" charset="0"/>
              </a:rPr>
              <a:t>memimpin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dengan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hati</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bukanlah</a:t>
            </a:r>
            <a:r>
              <a:rPr lang="en-US" sz="2400" b="1" dirty="0">
                <a:solidFill>
                  <a:srgbClr val="FF0000"/>
                </a:solidFill>
                <a:effectLst/>
                <a:latin typeface="Calibri" panose="020F0502020204030204" pitchFamily="34" charset="0"/>
                <a:ea typeface="Calibri" panose="020F0502020204030204" pitchFamily="34" charset="0"/>
              </a:rPr>
              <a:t> </a:t>
            </a:r>
            <a:r>
              <a:rPr lang="en-US" sz="2400" b="1" dirty="0" err="1">
                <a:solidFill>
                  <a:srgbClr val="FF0000"/>
                </a:solidFill>
                <a:effectLst/>
                <a:latin typeface="Calibri" panose="020F0502020204030204" pitchFamily="34" charset="0"/>
                <a:ea typeface="Calibri" panose="020F0502020204030204" pitchFamily="34" charset="0"/>
              </a:rPr>
              <a:t>pemimpin</a:t>
            </a:r>
            <a:r>
              <a:rPr lang="en-US" sz="2400" b="1" dirty="0">
                <a:solidFill>
                  <a:srgbClr val="FF0000"/>
                </a:solidFill>
                <a:effectLst/>
                <a:latin typeface="Calibri" panose="020F0502020204030204" pitchFamily="34" charset="0"/>
                <a:ea typeface="Calibri" panose="020F0502020204030204" pitchFamily="34" charset="0"/>
              </a:rPr>
              <a:t> yang anti </a:t>
            </a:r>
            <a:r>
              <a:rPr lang="en-US" sz="2400" b="1" dirty="0" err="1">
                <a:solidFill>
                  <a:srgbClr val="FF0000"/>
                </a:solidFill>
                <a:effectLst/>
                <a:latin typeface="Calibri" panose="020F0502020204030204" pitchFamily="34" charset="0"/>
                <a:ea typeface="Calibri" panose="020F0502020204030204" pitchFamily="34" charset="0"/>
              </a:rPr>
              <a:t>kritik</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tapi</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justru</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senantiasa</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mengharapkan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adanya</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kritik</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karena</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baginya</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kritik</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bukanlah</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ancaman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melainkan</a:t>
            </a:r>
            <a:r>
              <a:rPr lang="en-US" sz="2400" b="1" dirty="0">
                <a:solidFill>
                  <a:srgbClr val="002060"/>
                </a:solidFill>
                <a:effectLst/>
                <a:latin typeface="Calibri" panose="020F0502020204030204" pitchFamily="34" charset="0"/>
                <a:ea typeface="Calibri" panose="020F0502020204030204" pitchFamily="34" charset="0"/>
              </a:rPr>
              <a:t> </a:t>
            </a:r>
            <a:r>
              <a:rPr lang="en-US" sz="2400" b="1" i="1" dirty="0">
                <a:solidFill>
                  <a:srgbClr val="002060"/>
                </a:solidFill>
                <a:effectLst/>
                <a:latin typeface="Calibri" panose="020F0502020204030204" pitchFamily="34" charset="0"/>
                <a:ea typeface="Calibri" panose="020F0502020204030204" pitchFamily="34" charset="0"/>
              </a:rPr>
              <a:t>“</a:t>
            </a:r>
            <a:r>
              <a:rPr lang="en-US" sz="2400" b="1" i="1" dirty="0" err="1">
                <a:solidFill>
                  <a:srgbClr val="002060"/>
                </a:solidFill>
                <a:effectLst/>
                <a:latin typeface="Calibri" panose="020F0502020204030204" pitchFamily="34" charset="0"/>
                <a:ea typeface="Calibri" panose="020F0502020204030204" pitchFamily="34" charset="0"/>
              </a:rPr>
              <a:t>roh</a:t>
            </a:r>
            <a:r>
              <a:rPr lang="en-US" sz="2400" b="1" i="1" dirty="0">
                <a:solidFill>
                  <a:srgbClr val="002060"/>
                </a:solidFill>
                <a:effectLst/>
                <a:latin typeface="Calibri" panose="020F0502020204030204" pitchFamily="34" charset="0"/>
                <a:ea typeface="Calibri" panose="020F0502020204030204" pitchFamily="34" charset="0"/>
              </a:rPr>
              <a:t>”</a:t>
            </a:r>
            <a:r>
              <a:rPr lang="en-US" sz="2400" b="1" dirty="0">
                <a:solidFill>
                  <a:srgbClr val="002060"/>
                </a:solidFill>
                <a:effectLst/>
                <a:latin typeface="Calibri" panose="020F0502020204030204" pitchFamily="34" charset="0"/>
                <a:ea typeface="Calibri" panose="020F0502020204030204" pitchFamily="34" charset="0"/>
              </a:rPr>
              <a:t> yang </a:t>
            </a:r>
            <a:r>
              <a:rPr lang="en-US" sz="2400" b="1" dirty="0" err="1">
                <a:solidFill>
                  <a:srgbClr val="002060"/>
                </a:solidFill>
                <a:effectLst/>
                <a:latin typeface="Calibri" panose="020F0502020204030204" pitchFamily="34" charset="0"/>
                <a:ea typeface="Calibri" panose="020F0502020204030204" pitchFamily="34" charset="0"/>
              </a:rPr>
              <a:t>akan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mengembangkan</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dirinya</a:t>
            </a:r>
            <a:r>
              <a:rPr lang="en-US" sz="2400" b="1" dirty="0">
                <a:solidFill>
                  <a:srgbClr val="002060"/>
                </a:solidFill>
                <a:effectLst/>
                <a:latin typeface="Calibri" panose="020F0502020204030204" pitchFamily="34" charset="0"/>
                <a:ea typeface="Calibri" panose="020F0502020204030204" pitchFamily="34" charset="0"/>
              </a:rPr>
              <a:t> dan </a:t>
            </a:r>
            <a:r>
              <a:rPr lang="en-US" sz="2400" b="1" dirty="0" err="1">
                <a:solidFill>
                  <a:srgbClr val="002060"/>
                </a:solidFill>
                <a:effectLst/>
                <a:latin typeface="Calibri" panose="020F0502020204030204" pitchFamily="34" charset="0"/>
                <a:ea typeface="Calibri" panose="020F0502020204030204" pitchFamily="34" charset="0"/>
              </a:rPr>
              <a:t>organisasi</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atau</a:t>
            </a:r>
            <a:r>
              <a:rPr lang="en-US" sz="2400" b="1" dirty="0">
                <a:solidFill>
                  <a:srgbClr val="002060"/>
                </a:solidFill>
                <a:effectLst/>
                <a:latin typeface="Calibri" panose="020F0502020204030204" pitchFamily="34" charset="0"/>
                <a:ea typeface="Calibri" panose="020F0502020204030204" pitchFamily="34" charset="0"/>
              </a:rPr>
              <a:t> </a:t>
            </a:r>
            <a:r>
              <a:rPr lang="en-US" sz="2400" b="1" dirty="0" err="1">
                <a:solidFill>
                  <a:srgbClr val="002060"/>
                </a:solidFill>
                <a:effectLst/>
                <a:latin typeface="Calibri" panose="020F0502020204030204" pitchFamily="34" charset="0"/>
                <a:ea typeface="Calibri" panose="020F0502020204030204" pitchFamily="34" charset="0"/>
              </a:rPr>
              <a:t>institusi</a:t>
            </a:r>
            <a:r>
              <a:rPr lang="en-US" sz="2400" b="1" dirty="0">
                <a:solidFill>
                  <a:srgbClr val="002060"/>
                </a:solidFill>
                <a:effectLst/>
                <a:latin typeface="Calibri" panose="020F0502020204030204" pitchFamily="34" charset="0"/>
                <a:ea typeface="Calibri" panose="020F0502020204030204" pitchFamily="34" charset="0"/>
              </a:rPr>
              <a:t> yang </a:t>
            </a:r>
            <a:r>
              <a:rPr lang="en-US" sz="2400" b="1" dirty="0" err="1">
                <a:solidFill>
                  <a:srgbClr val="002060"/>
                </a:solidFill>
                <a:effectLst/>
                <a:latin typeface="Calibri" panose="020F0502020204030204" pitchFamily="34" charset="0"/>
                <a:ea typeface="Calibri" panose="020F0502020204030204" pitchFamily="34" charset="0"/>
              </a:rPr>
              <a:t>dipimpinnya</a:t>
            </a:r>
            <a:endParaRPr lang="en-US" sz="2400" b="1" dirty="0">
              <a:solidFill>
                <a:srgbClr val="002060"/>
              </a:solidFill>
            </a:endParaRPr>
          </a:p>
        </p:txBody>
      </p:sp>
      <p:sp>
        <p:nvSpPr>
          <p:cNvPr id="9" name="TextBox 8">
            <a:extLst>
              <a:ext uri="{FF2B5EF4-FFF2-40B4-BE49-F238E27FC236}">
                <a16:creationId xmlns:a16="http://schemas.microsoft.com/office/drawing/2014/main" id="{4CB93B5F-9AD4-4CB2-8507-35BF90948384}"/>
              </a:ext>
            </a:extLst>
          </p:cNvPr>
          <p:cNvSpPr txBox="1"/>
          <p:nvPr/>
        </p:nvSpPr>
        <p:spPr>
          <a:xfrm>
            <a:off x="296794" y="3429000"/>
            <a:ext cx="6112564" cy="1938992"/>
          </a:xfrm>
          <a:prstGeom prst="rect">
            <a:avLst/>
          </a:prstGeom>
          <a:noFill/>
        </p:spPr>
        <p:txBody>
          <a:bodyPr wrap="square">
            <a:spAutoFit/>
          </a:bodyPr>
          <a:lstStyle/>
          <a:p>
            <a:pPr marR="0">
              <a:spcBef>
                <a:spcPts val="0"/>
              </a:spcBef>
              <a:spcAft>
                <a:spcPts val="0"/>
              </a:spcAft>
              <a:tabLst>
                <a:tab pos="457200" algn="l"/>
              </a:tabLst>
            </a:pP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kasihannya</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pemimpin</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yang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terperangkap</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antara</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pengkritik</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tanpa</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cinta</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dan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pencinta</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tanpa</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kritik</a:t>
            </a:r>
            <a:r>
              <a:rPr lang="en-US" sz="24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p>
            <a:pPr marR="0">
              <a:spcBef>
                <a:spcPts val="0"/>
              </a:spcBef>
              <a:spcAft>
                <a:spcPts val="0"/>
              </a:spcAft>
              <a:tabLst>
                <a:tab pos="457200" algn="l"/>
              </a:tabLst>
            </a:pPr>
            <a:r>
              <a:rPr lang="en-US" sz="2400" b="1" i="1" dirty="0">
                <a:effectLst/>
                <a:latin typeface="Calibri" panose="020F0502020204030204" pitchFamily="34" charset="0"/>
                <a:ea typeface="Calibri" panose="020F0502020204030204" pitchFamily="34" charset="0"/>
                <a:cs typeface="Calibri" panose="020F0502020204030204" pitchFamily="34" charset="0"/>
              </a:rPr>
              <a:t>(pity the leader who is caught between unloving critics and uncritical lovers)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4" name="Picture 2" descr="Berbahagialah Orang yang Terbuka atas kritikan | aktualitas.id">
            <a:extLst>
              <a:ext uri="{FF2B5EF4-FFF2-40B4-BE49-F238E27FC236}">
                <a16:creationId xmlns:a16="http://schemas.microsoft.com/office/drawing/2014/main" id="{60C3E454-1AD9-95BF-0E32-9CA34D4E2A92}"/>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5300" r="15300"/>
          <a:stretch>
            <a:fillRect/>
          </a:stretch>
        </p:blipFill>
        <p:spPr bwMode="auto">
          <a:xfrm>
            <a:off x="6965950" y="672244"/>
            <a:ext cx="5088283" cy="516135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93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7">
            <a:extLst>
              <a:ext uri="{FF2B5EF4-FFF2-40B4-BE49-F238E27FC236}">
                <a16:creationId xmlns:a16="http://schemas.microsoft.com/office/drawing/2014/main" id="{BD8BAE2A-B02C-1056-FCA6-435A436725FC}"/>
              </a:ext>
            </a:extLst>
          </p:cNvPr>
          <p:cNvPicPr>
            <a:picLocks noChangeAspect="1"/>
          </p:cNvPicPr>
          <p:nvPr/>
        </p:nvPicPr>
        <p:blipFill>
          <a:blip r:embed="rId3"/>
          <a:srcRect t="6125" b="6125"/>
          <a:stretch>
            <a:fillRect/>
          </a:stretch>
        </p:blipFill>
        <p:spPr>
          <a:xfrm>
            <a:off x="0" y="3761166"/>
            <a:ext cx="12192000" cy="3108542"/>
          </a:xfrm>
          <a:prstGeom prst="rect">
            <a:avLst/>
          </a:prstGeom>
        </p:spPr>
      </p:pic>
      <p:sp>
        <p:nvSpPr>
          <p:cNvPr id="3" name="TextBox 2">
            <a:extLst>
              <a:ext uri="{FF2B5EF4-FFF2-40B4-BE49-F238E27FC236}">
                <a16:creationId xmlns:a16="http://schemas.microsoft.com/office/drawing/2014/main" id="{20A710B5-D612-E9E6-CDAD-E0FB9A778B7C}"/>
              </a:ext>
            </a:extLst>
          </p:cNvPr>
          <p:cNvSpPr txBox="1"/>
          <p:nvPr/>
        </p:nvSpPr>
        <p:spPr>
          <a:xfrm>
            <a:off x="127589" y="219370"/>
            <a:ext cx="8420988" cy="646331"/>
          </a:xfrm>
          <a:prstGeom prst="rect">
            <a:avLst/>
          </a:prstGeom>
          <a:noFill/>
        </p:spPr>
        <p:txBody>
          <a:bodyPr wrap="square">
            <a:spAutoFit/>
          </a:bodyPr>
          <a:lstStyle/>
          <a:p>
            <a:r>
              <a:rPr lang="en-US" sz="3600" b="1" dirty="0" err="1">
                <a:latin typeface="Calibri" panose="020F0502020204030204" pitchFamily="34" charset="0"/>
                <a:ea typeface="Calibri" panose="020F0502020204030204" pitchFamily="34" charset="0"/>
              </a:rPr>
              <a:t>Realistis</a:t>
            </a:r>
            <a:r>
              <a:rPr lang="en-US" sz="3600" b="1" dirty="0">
                <a:latin typeface="Calibri" panose="020F0502020204030204" pitchFamily="34" charset="0"/>
                <a:ea typeface="Calibri" panose="020F0502020204030204" pitchFamily="34" charset="0"/>
              </a:rPr>
              <a:t> </a:t>
            </a:r>
            <a:r>
              <a:rPr lang="en-US" sz="3600" b="1" dirty="0" err="1">
                <a:latin typeface="Calibri" panose="020F0502020204030204" pitchFamily="34" charset="0"/>
                <a:ea typeface="Calibri" panose="020F0502020204030204" pitchFamily="34" charset="0"/>
              </a:rPr>
              <a:t>Terhadap</a:t>
            </a:r>
            <a:r>
              <a:rPr lang="en-US" sz="3600" b="1" dirty="0">
                <a:latin typeface="Calibri" panose="020F0502020204030204" pitchFamily="34" charset="0"/>
                <a:ea typeface="Calibri" panose="020F0502020204030204" pitchFamily="34" charset="0"/>
              </a:rPr>
              <a:t> </a:t>
            </a:r>
            <a:r>
              <a:rPr lang="en-US" sz="3600" b="1" dirty="0" err="1">
                <a:latin typeface="Calibri" panose="020F0502020204030204" pitchFamily="34" charset="0"/>
                <a:ea typeface="Calibri" panose="020F0502020204030204" pitchFamily="34" charset="0"/>
              </a:rPr>
              <a:t>Adanya</a:t>
            </a:r>
            <a:r>
              <a:rPr lang="en-US" sz="3600" b="1" dirty="0">
                <a:latin typeface="Calibri" panose="020F0502020204030204" pitchFamily="34" charset="0"/>
                <a:ea typeface="Calibri" panose="020F0502020204030204" pitchFamily="34" charset="0"/>
              </a:rPr>
              <a:t> </a:t>
            </a:r>
            <a:r>
              <a:rPr lang="en-US" sz="3600" b="1" dirty="0" err="1">
                <a:latin typeface="Calibri" panose="020F0502020204030204" pitchFamily="34" charset="0"/>
                <a:ea typeface="Calibri" panose="020F0502020204030204" pitchFamily="34" charset="0"/>
              </a:rPr>
              <a:t>Keberagaman</a:t>
            </a:r>
            <a:endParaRPr lang="en-US" sz="3600" b="1" dirty="0"/>
          </a:p>
        </p:txBody>
      </p:sp>
      <p:sp>
        <p:nvSpPr>
          <p:cNvPr id="4" name="TextBox 3">
            <a:extLst>
              <a:ext uri="{FF2B5EF4-FFF2-40B4-BE49-F238E27FC236}">
                <a16:creationId xmlns:a16="http://schemas.microsoft.com/office/drawing/2014/main" id="{AB5DD67B-1F4D-9016-2998-D0481517F364}"/>
              </a:ext>
            </a:extLst>
          </p:cNvPr>
          <p:cNvSpPr txBox="1"/>
          <p:nvPr/>
        </p:nvSpPr>
        <p:spPr>
          <a:xfrm>
            <a:off x="127589" y="1066938"/>
            <a:ext cx="11672004" cy="2246769"/>
          </a:xfrm>
          <a:prstGeom prst="rect">
            <a:avLst/>
          </a:prstGeom>
          <a:noFill/>
        </p:spPr>
        <p:txBody>
          <a:bodyPr wrap="square">
            <a:spAutoFit/>
          </a:bodyPr>
          <a:lstStyle/>
          <a:p>
            <a:pPr marL="457200" indent="-457200">
              <a:buFont typeface="Arial" panose="020B0604020202020204" pitchFamily="34" charset="0"/>
              <a:buChar char="•"/>
            </a:pPr>
            <a:r>
              <a:rPr lang="en-US" sz="2800" b="1" dirty="0" err="1">
                <a:solidFill>
                  <a:srgbClr val="C00000"/>
                </a:solidFill>
                <a:effectLst/>
                <a:latin typeface="Calibri" panose="020F0502020204030204" pitchFamily="34" charset="0"/>
                <a:ea typeface="Calibri" panose="020F0502020204030204" pitchFamily="34" charset="0"/>
              </a:rPr>
              <a:t>Pemimpin</a:t>
            </a:r>
            <a:r>
              <a:rPr lang="en-US" sz="2800" b="1" dirty="0">
                <a:solidFill>
                  <a:srgbClr val="C00000"/>
                </a:solidFill>
                <a:effectLst/>
                <a:latin typeface="Calibri" panose="020F0502020204030204" pitchFamily="34" charset="0"/>
                <a:ea typeface="Calibri" panose="020F0502020204030204" pitchFamily="34" charset="0"/>
              </a:rPr>
              <a:t> yang </a:t>
            </a:r>
            <a:r>
              <a:rPr lang="en-US" sz="2800" b="1" dirty="0" err="1">
                <a:solidFill>
                  <a:srgbClr val="C00000"/>
                </a:solidFill>
                <a:effectLst/>
                <a:latin typeface="Calibri" panose="020F0502020204030204" pitchFamily="34" charset="0"/>
                <a:ea typeface="Calibri" panose="020F0502020204030204" pitchFamily="34" charset="0"/>
              </a:rPr>
              <a:t>menggunakan</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kepemimpinan</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dengan</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hati</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harus</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mengakui</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menghormati</a:t>
            </a:r>
            <a:r>
              <a:rPr lang="en-US" sz="2800" b="1" dirty="0">
                <a:solidFill>
                  <a:srgbClr val="C00000"/>
                </a:solidFill>
                <a:effectLst/>
                <a:latin typeface="Calibri" panose="020F0502020204030204" pitchFamily="34" charset="0"/>
                <a:ea typeface="Calibri" panose="020F0502020204030204" pitchFamily="34" charset="0"/>
              </a:rPr>
              <a:t>, dan </a:t>
            </a:r>
            <a:r>
              <a:rPr lang="en-US" sz="2800" b="1" dirty="0" err="1">
                <a:solidFill>
                  <a:srgbClr val="C00000"/>
                </a:solidFill>
                <a:effectLst/>
                <a:latin typeface="Calibri" panose="020F0502020204030204" pitchFamily="34" charset="0"/>
                <a:ea typeface="Calibri" panose="020F0502020204030204" pitchFamily="34" charset="0"/>
              </a:rPr>
              <a:t>membiarkan</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semua</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perbedaan</a:t>
            </a:r>
            <a:r>
              <a:rPr lang="en-US" sz="2800" b="1" dirty="0">
                <a:solidFill>
                  <a:srgbClr val="C00000"/>
                </a:solidFill>
                <a:effectLst/>
                <a:latin typeface="Calibri" panose="020F0502020204030204" pitchFamily="34" charset="0"/>
                <a:ea typeface="Calibri" panose="020F0502020204030204" pitchFamily="34" charset="0"/>
              </a:rPr>
              <a:t> yang </a:t>
            </a:r>
            <a:r>
              <a:rPr lang="en-US" sz="2800" b="1" dirty="0" err="1">
                <a:solidFill>
                  <a:srgbClr val="C00000"/>
                </a:solidFill>
                <a:effectLst/>
                <a:latin typeface="Calibri" panose="020F0502020204030204" pitchFamily="34" charset="0"/>
                <a:ea typeface="Calibri" panose="020F0502020204030204" pitchFamily="34" charset="0"/>
              </a:rPr>
              <a:t>ada</a:t>
            </a:r>
            <a:r>
              <a:rPr lang="en-US" sz="2800" b="1" dirty="0">
                <a:solidFill>
                  <a:srgbClr val="C00000"/>
                </a:solidFill>
                <a:effectLst/>
                <a:latin typeface="Calibri" panose="020F0502020204030204" pitchFamily="34" charset="0"/>
                <a:ea typeface="Calibri" panose="020F0502020204030204" pitchFamily="34" charset="0"/>
              </a:rPr>
              <a:t> dan </a:t>
            </a:r>
            <a:r>
              <a:rPr lang="en-US" sz="2800" b="1" dirty="0" err="1">
                <a:solidFill>
                  <a:srgbClr val="C00000"/>
                </a:solidFill>
                <a:effectLst/>
                <a:latin typeface="Calibri" panose="020F0502020204030204" pitchFamily="34" charset="0"/>
                <a:ea typeface="Calibri" panose="020F0502020204030204" pitchFamily="34" charset="0"/>
              </a:rPr>
              <a:t>mengakomodasinya</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untuk</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dapat</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menjadi</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sumber</a:t>
            </a:r>
            <a:r>
              <a:rPr lang="en-US" sz="2800" b="1" dirty="0">
                <a:solidFill>
                  <a:srgbClr val="C00000"/>
                </a:solidFill>
                <a:effectLst/>
                <a:latin typeface="Calibri" panose="020F0502020204030204" pitchFamily="34" charset="0"/>
                <a:ea typeface="Calibri" panose="020F0502020204030204" pitchFamily="34" charset="0"/>
              </a:rPr>
              <a:t> </a:t>
            </a:r>
            <a:r>
              <a:rPr lang="en-US" sz="2800" b="1" dirty="0" err="1">
                <a:solidFill>
                  <a:srgbClr val="C00000"/>
                </a:solidFill>
                <a:effectLst/>
                <a:latin typeface="Calibri" panose="020F0502020204030204" pitchFamily="34" charset="0"/>
                <a:ea typeface="Calibri" panose="020F0502020204030204" pitchFamily="34" charset="0"/>
              </a:rPr>
              <a:t>kekuatan</a:t>
            </a:r>
            <a:endParaRPr lang="en-US" sz="2800" b="1" dirty="0">
              <a:solidFill>
                <a:srgbClr val="C00000"/>
              </a:solidFill>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r>
              <a:rPr lang="en-US" sz="2800" b="1" dirty="0" err="1">
                <a:solidFill>
                  <a:srgbClr val="C00000"/>
                </a:solidFill>
                <a:latin typeface="Calibri" panose="020F0502020204030204" pitchFamily="34" charset="0"/>
                <a:ea typeface="Calibri" panose="020F0502020204030204" pitchFamily="34" charset="0"/>
              </a:rPr>
              <a:t>Organisasi</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institusi</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atau</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lembaga</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dimanapun</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secara</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umum</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terdiri</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atas</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beragam</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latar</a:t>
            </a:r>
            <a:r>
              <a:rPr lang="en-US" sz="2800" b="1" dirty="0">
                <a:solidFill>
                  <a:srgbClr val="C00000"/>
                </a:solidFill>
                <a:latin typeface="Calibri" panose="020F0502020204030204" pitchFamily="34" charset="0"/>
                <a:ea typeface="Calibri" panose="020F0502020204030204" pitchFamily="34" charset="0"/>
              </a:rPr>
              <a:t> </a:t>
            </a:r>
            <a:r>
              <a:rPr lang="en-US" sz="2800" b="1" dirty="0" err="1">
                <a:solidFill>
                  <a:srgbClr val="C00000"/>
                </a:solidFill>
                <a:latin typeface="Calibri" panose="020F0502020204030204" pitchFamily="34" charset="0"/>
                <a:ea typeface="Calibri" panose="020F0502020204030204" pitchFamily="34" charset="0"/>
              </a:rPr>
              <a:t>belakang</a:t>
            </a:r>
            <a:endParaRPr lang="en-US" sz="2800" b="1" dirty="0">
              <a:solidFill>
                <a:srgbClr val="C00000"/>
              </a:solidFill>
            </a:endParaRPr>
          </a:p>
        </p:txBody>
      </p:sp>
    </p:spTree>
    <p:extLst>
      <p:ext uri="{BB962C8B-B14F-4D97-AF65-F5344CB8AC3E}">
        <p14:creationId xmlns:p14="http://schemas.microsoft.com/office/powerpoint/2010/main" val="3612093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849C3350-737E-FBE8-74C3-5E365D6928BB}"/>
              </a:ext>
            </a:extLst>
          </p:cNvPr>
          <p:cNvSpPr>
            <a:spLocks noGrp="1"/>
          </p:cNvSpPr>
          <p:nvPr>
            <p:ph type="title"/>
          </p:nvPr>
        </p:nvSpPr>
        <p:spPr>
          <a:xfrm>
            <a:off x="630865" y="602046"/>
            <a:ext cx="9353107" cy="1474462"/>
          </a:xfrm>
        </p:spPr>
        <p:txBody>
          <a:bodyPr>
            <a:noAutofit/>
          </a:bodyPr>
          <a:lstStyle/>
          <a:p>
            <a:r>
              <a:rPr lang="en-US" sz="3200" b="1" cap="none" dirty="0" err="1">
                <a:effectLst/>
                <a:latin typeface="Calibri" panose="020F0502020204030204" pitchFamily="34" charset="0"/>
                <a:ea typeface="Calibri" panose="020F0502020204030204" pitchFamily="34" charset="0"/>
              </a:rPr>
              <a:t>Memimpin</a:t>
            </a:r>
            <a:r>
              <a:rPr lang="en-US" sz="3200" b="1" cap="none" dirty="0">
                <a:effectLst/>
                <a:latin typeface="Calibri" panose="020F0502020204030204" pitchFamily="34" charset="0"/>
                <a:ea typeface="Calibri" panose="020F0502020204030204" pitchFamily="34" charset="0"/>
              </a:rPr>
              <a:t> </a:t>
            </a:r>
            <a:r>
              <a:rPr lang="en-US" sz="3200" b="1" cap="none" dirty="0" err="1">
                <a:effectLst/>
                <a:latin typeface="Calibri" panose="020F0502020204030204" pitchFamily="34" charset="0"/>
                <a:ea typeface="Calibri" panose="020F0502020204030204" pitchFamily="34" charset="0"/>
              </a:rPr>
              <a:t>dengan</a:t>
            </a:r>
            <a:r>
              <a:rPr lang="en-US" sz="3200" b="1" cap="none" dirty="0">
                <a:effectLst/>
                <a:latin typeface="Calibri" panose="020F0502020204030204" pitchFamily="34" charset="0"/>
                <a:ea typeface="Calibri" panose="020F0502020204030204" pitchFamily="34" charset="0"/>
              </a:rPr>
              <a:t> </a:t>
            </a:r>
            <a:r>
              <a:rPr lang="en-US" sz="3200" b="1" cap="none" dirty="0" err="1">
                <a:effectLst/>
                <a:latin typeface="Calibri" panose="020F0502020204030204" pitchFamily="34" charset="0"/>
                <a:ea typeface="Calibri" panose="020F0502020204030204" pitchFamily="34" charset="0"/>
              </a:rPr>
              <a:t>Hati</a:t>
            </a:r>
            <a:r>
              <a:rPr lang="en-US" sz="3200" b="1" cap="none" dirty="0">
                <a:effectLst/>
                <a:latin typeface="Calibri" panose="020F0502020204030204" pitchFamily="34" charset="0"/>
                <a:ea typeface="Calibri" panose="020F0502020204030204" pitchFamily="34" charset="0"/>
              </a:rPr>
              <a:t> </a:t>
            </a:r>
            <a:r>
              <a:rPr lang="en-US" sz="3200" b="1" cap="none" dirty="0" err="1">
                <a:effectLst/>
                <a:latin typeface="Calibri" panose="020F0502020204030204" pitchFamily="34" charset="0"/>
                <a:ea typeface="Calibri" panose="020F0502020204030204" pitchFamily="34" charset="0"/>
              </a:rPr>
              <a:t>Efektif</a:t>
            </a:r>
            <a:r>
              <a:rPr lang="en-US" sz="3200" b="1" cap="none" dirty="0">
                <a:effectLst/>
                <a:latin typeface="Calibri" panose="020F0502020204030204" pitchFamily="34" charset="0"/>
                <a:ea typeface="Calibri" panose="020F0502020204030204" pitchFamily="34" charset="0"/>
              </a:rPr>
              <a:t> </a:t>
            </a:r>
            <a:r>
              <a:rPr lang="en-US" sz="3200" b="1" cap="none" dirty="0" err="1">
                <a:effectLst/>
                <a:latin typeface="Calibri" panose="020F0502020204030204" pitchFamily="34" charset="0"/>
                <a:ea typeface="Calibri" panose="020F0502020204030204" pitchFamily="34" charset="0"/>
              </a:rPr>
              <a:t>Bagi</a:t>
            </a:r>
            <a:r>
              <a:rPr lang="en-US" sz="3200" b="1" cap="none" dirty="0">
                <a:effectLst/>
                <a:latin typeface="Calibri" panose="020F0502020204030204" pitchFamily="34" charset="0"/>
                <a:ea typeface="Calibri" panose="020F0502020204030204" pitchFamily="34" charset="0"/>
              </a:rPr>
              <a:t> </a:t>
            </a:r>
            <a:r>
              <a:rPr lang="en-US" sz="3200" b="1" cap="none" dirty="0" err="1">
                <a:effectLst/>
                <a:latin typeface="Calibri" panose="020F0502020204030204" pitchFamily="34" charset="0"/>
                <a:ea typeface="Calibri" panose="020F0502020204030204" pitchFamily="34" charset="0"/>
              </a:rPr>
              <a:t>Sosok</a:t>
            </a:r>
            <a:r>
              <a:rPr lang="en-US" sz="3200" b="1" cap="none" dirty="0">
                <a:effectLst/>
                <a:latin typeface="Calibri" panose="020F0502020204030204" pitchFamily="34" charset="0"/>
                <a:ea typeface="Calibri" panose="020F0502020204030204" pitchFamily="34" charset="0"/>
              </a:rPr>
              <a:t> yang Punya </a:t>
            </a:r>
            <a:r>
              <a:rPr lang="en-US" sz="3200" b="1" cap="none" dirty="0" err="1">
                <a:effectLst/>
                <a:latin typeface="Calibri" panose="020F0502020204030204" pitchFamily="34" charset="0"/>
                <a:ea typeface="Calibri" panose="020F0502020204030204" pitchFamily="34" charset="0"/>
              </a:rPr>
              <a:t>Kecerdasan</a:t>
            </a:r>
            <a:r>
              <a:rPr lang="en-US" sz="3200" b="1" cap="none" dirty="0">
                <a:effectLst/>
                <a:latin typeface="Calibri" panose="020F0502020204030204" pitchFamily="34" charset="0"/>
                <a:ea typeface="Calibri" panose="020F0502020204030204" pitchFamily="34" charset="0"/>
              </a:rPr>
              <a:t> </a:t>
            </a:r>
            <a:r>
              <a:rPr lang="en-US" sz="3200" b="1" cap="none" dirty="0" err="1">
                <a:effectLst/>
                <a:latin typeface="Calibri" panose="020F0502020204030204" pitchFamily="34" charset="0"/>
                <a:ea typeface="Calibri" panose="020F0502020204030204" pitchFamily="34" charset="0"/>
              </a:rPr>
              <a:t>Emosional</a:t>
            </a:r>
            <a:r>
              <a:rPr lang="en-US" sz="3200" b="1" cap="none" dirty="0">
                <a:effectLst/>
                <a:latin typeface="Calibri" panose="020F0502020204030204" pitchFamily="34" charset="0"/>
                <a:ea typeface="Calibri" panose="020F0502020204030204" pitchFamily="34" charset="0"/>
              </a:rPr>
              <a:t> Dan </a:t>
            </a:r>
            <a:r>
              <a:rPr lang="en-US" sz="3200" b="1" cap="none" dirty="0" err="1">
                <a:effectLst/>
                <a:latin typeface="Calibri" panose="020F0502020204030204" pitchFamily="34" charset="0"/>
                <a:ea typeface="Calibri" panose="020F0502020204030204" pitchFamily="34" charset="0"/>
              </a:rPr>
              <a:t>Kecerdasan</a:t>
            </a:r>
            <a:r>
              <a:rPr lang="en-US" sz="3200" b="1" cap="none" dirty="0">
                <a:effectLst/>
                <a:latin typeface="Calibri" panose="020F0502020204030204" pitchFamily="34" charset="0"/>
                <a:ea typeface="Calibri" panose="020F0502020204030204" pitchFamily="34" charset="0"/>
              </a:rPr>
              <a:t> Spiritual yang </a:t>
            </a:r>
            <a:r>
              <a:rPr lang="en-US" sz="3200" b="1" cap="none" dirty="0" err="1">
                <a:effectLst/>
                <a:latin typeface="Calibri" panose="020F0502020204030204" pitchFamily="34" charset="0"/>
                <a:ea typeface="Calibri" panose="020F0502020204030204" pitchFamily="34" charset="0"/>
              </a:rPr>
              <a:t>Baik</a:t>
            </a:r>
            <a:endParaRPr lang="en-US" sz="3200" cap="none" dirty="0"/>
          </a:p>
        </p:txBody>
      </p:sp>
      <p:sp>
        <p:nvSpPr>
          <p:cNvPr id="2" name="TextBox 1">
            <a:extLst>
              <a:ext uri="{FF2B5EF4-FFF2-40B4-BE49-F238E27FC236}">
                <a16:creationId xmlns:a16="http://schemas.microsoft.com/office/drawing/2014/main" id="{354B4E80-091B-A3CF-7BF2-1E0D9BAD5549}"/>
              </a:ext>
            </a:extLst>
          </p:cNvPr>
          <p:cNvSpPr txBox="1"/>
          <p:nvPr/>
        </p:nvSpPr>
        <p:spPr>
          <a:xfrm>
            <a:off x="737189" y="2076508"/>
            <a:ext cx="5270206" cy="4234044"/>
          </a:xfrm>
          <a:prstGeom prst="rect">
            <a:avLst/>
          </a:prstGeom>
          <a:noFill/>
        </p:spPr>
        <p:txBody>
          <a:bodyPr wrap="square">
            <a:spAutoFit/>
          </a:bodyPr>
          <a:lstStyle/>
          <a:p>
            <a:pPr marL="457200" marR="0" indent="-457200">
              <a:lnSpc>
                <a:spcPct val="107000"/>
              </a:lnSpc>
              <a:spcBef>
                <a:spcPts val="0"/>
              </a:spcBef>
              <a:spcAft>
                <a:spcPts val="0"/>
              </a:spcAft>
              <a:buFont typeface="Arial" panose="020B0604020202020204" pitchFamily="34" charset="0"/>
              <a:buChar char="•"/>
            </a:pP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Seorang</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pemimpin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yang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memimpin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dengan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hati</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dituntut</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untuk</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memiliki</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kecerdasan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emosional</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dan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kecerdasan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spritual</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yang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tinggi</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karena</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dengan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kolaborasi</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harmonis</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antara</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kecerdasan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emosional</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dan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kecerdasan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spiritual,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akan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dapat</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effectLst/>
                <a:latin typeface="Monotype Corsiva" panose="03010101010201010101" pitchFamily="66" charset="0"/>
                <a:ea typeface="Calibri" panose="020F0502020204030204" pitchFamily="34" charset="0"/>
                <a:cs typeface="Calibri" panose="020F0502020204030204" pitchFamily="34" charset="0"/>
              </a:rPr>
              <a:t>dibangun</a:t>
            </a:r>
            <a:r>
              <a:rPr lang="en-US" sz="2800" b="1" i="1" dirty="0">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rgbClr val="C00000"/>
                </a:solidFill>
                <a:effectLst/>
                <a:latin typeface="Monotype Corsiva" panose="03010101010201010101" pitchFamily="66" charset="0"/>
                <a:ea typeface="Calibri" panose="020F0502020204030204" pitchFamily="34" charset="0"/>
                <a:cs typeface="Calibri" panose="020F0502020204030204" pitchFamily="34" charset="0"/>
              </a:rPr>
              <a:t>emosional</a:t>
            </a:r>
            <a:r>
              <a:rPr lang="en-US" sz="2800" b="1" i="1" dirty="0">
                <a:solidFill>
                  <a:srgbClr val="C00000"/>
                </a:solidFill>
                <a:effectLst/>
                <a:latin typeface="Monotype Corsiva" panose="03010101010201010101" pitchFamily="66" charset="0"/>
                <a:ea typeface="Calibri" panose="020F0502020204030204" pitchFamily="34" charset="0"/>
                <a:cs typeface="Calibri" panose="020F0502020204030204" pitchFamily="34" charset="0"/>
              </a:rPr>
              <a:t> yang </a:t>
            </a:r>
            <a:r>
              <a:rPr lang="en-US" sz="2800" b="1" i="1" dirty="0" err="1">
                <a:solidFill>
                  <a:srgbClr val="C00000"/>
                </a:solidFill>
                <a:effectLst/>
                <a:latin typeface="Monotype Corsiva" panose="03010101010201010101" pitchFamily="66" charset="0"/>
                <a:ea typeface="Calibri" panose="020F0502020204030204" pitchFamily="34" charset="0"/>
                <a:cs typeface="Calibri" panose="020F0502020204030204" pitchFamily="34" charset="0"/>
              </a:rPr>
              <a:t>bermakna</a:t>
            </a:r>
            <a:r>
              <a:rPr lang="en-US" sz="2800" b="1" i="1" dirty="0">
                <a:solidFill>
                  <a:srgbClr val="C00000"/>
                </a:solidFill>
                <a:effectLst/>
                <a:latin typeface="Monotype Corsiva" panose="03010101010201010101" pitchFamily="66" charset="0"/>
                <a:ea typeface="Calibri" panose="020F0502020204030204" pitchFamily="34" charset="0"/>
                <a:cs typeface="Calibri" panose="020F0502020204030204" pitchFamily="34" charset="0"/>
              </a:rPr>
              <a:t> </a:t>
            </a:r>
            <a:r>
              <a:rPr lang="en-US" sz="2800" b="1" i="1" dirty="0" err="1">
                <a:solidFill>
                  <a:srgbClr val="C00000"/>
                </a:solidFill>
                <a:effectLst/>
                <a:latin typeface="Monotype Corsiva" panose="03010101010201010101" pitchFamily="66" charset="0"/>
                <a:ea typeface="Calibri" panose="020F0502020204030204" pitchFamily="34" charset="0"/>
                <a:cs typeface="Calibri" panose="020F0502020204030204" pitchFamily="34" charset="0"/>
              </a:rPr>
              <a:t>positif</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494077D-6DDF-86AF-D931-9A275D28BC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07395" y="1670084"/>
            <a:ext cx="5819553" cy="4585870"/>
          </a:xfrm>
          <a:prstGeom prst="rect">
            <a:avLst/>
          </a:prstGeom>
        </p:spPr>
      </p:pic>
    </p:spTree>
    <p:extLst>
      <p:ext uri="{BB962C8B-B14F-4D97-AF65-F5344CB8AC3E}">
        <p14:creationId xmlns:p14="http://schemas.microsoft.com/office/powerpoint/2010/main" val="120277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7">
            <a:extLst>
              <a:ext uri="{FF2B5EF4-FFF2-40B4-BE49-F238E27FC236}">
                <a16:creationId xmlns:a16="http://schemas.microsoft.com/office/drawing/2014/main" id="{69B4C2E5-87AF-2B57-C4FA-815B4435482E}"/>
              </a:ext>
            </a:extLst>
          </p:cNvPr>
          <p:cNvSpPr>
            <a:spLocks noGrp="1"/>
          </p:cNvSpPr>
          <p:nvPr>
            <p:ph type="title"/>
          </p:nvPr>
        </p:nvSpPr>
        <p:spPr>
          <a:xfrm>
            <a:off x="175298" y="48654"/>
            <a:ext cx="7097371" cy="1046499"/>
          </a:xfrm>
          <a:noFill/>
        </p:spPr>
        <p:txBody>
          <a:bodyPr>
            <a:noAutofit/>
          </a:bodyPr>
          <a:lstStyle/>
          <a:p>
            <a:pPr algn="ctr"/>
            <a:r>
              <a:rPr lang="en-US" sz="2800" b="1" kern="1200" cap="none" dirty="0" err="1">
                <a:solidFill>
                  <a:srgbClr val="002060"/>
                </a:solidFill>
                <a:latin typeface="Verdana" pitchFamily="34" charset="0"/>
              </a:rPr>
              <a:t>Karakter</a:t>
            </a:r>
            <a:r>
              <a:rPr lang="en-US" sz="2800" b="1" kern="1200" cap="none" dirty="0">
                <a:solidFill>
                  <a:srgbClr val="002060"/>
                </a:solidFill>
                <a:latin typeface="Verdana" pitchFamily="34" charset="0"/>
              </a:rPr>
              <a:t> Dari </a:t>
            </a:r>
            <a:r>
              <a:rPr lang="en-US" sz="2800" b="1" kern="1200" cap="none" dirty="0" err="1">
                <a:solidFill>
                  <a:srgbClr val="002060"/>
                </a:solidFill>
                <a:latin typeface="Verdana" pitchFamily="34" charset="0"/>
              </a:rPr>
              <a:t>Pemimpin</a:t>
            </a:r>
            <a:r>
              <a:rPr lang="en-US" sz="2800" b="1" kern="1200" cap="none" dirty="0">
                <a:solidFill>
                  <a:srgbClr val="002060"/>
                </a:solidFill>
                <a:latin typeface="Verdana" pitchFamily="34" charset="0"/>
              </a:rPr>
              <a:t> Yang </a:t>
            </a:r>
            <a:r>
              <a:rPr lang="en-US" sz="2800" b="1" kern="1200" cap="none" dirty="0" err="1">
                <a:solidFill>
                  <a:srgbClr val="002060"/>
                </a:solidFill>
                <a:latin typeface="Verdana" pitchFamily="34" charset="0"/>
              </a:rPr>
              <a:t>Memimpin</a:t>
            </a:r>
            <a:r>
              <a:rPr lang="en-US" sz="2800" b="1" kern="1200" cap="none" dirty="0">
                <a:solidFill>
                  <a:srgbClr val="002060"/>
                </a:solidFill>
                <a:latin typeface="Verdana" pitchFamily="34" charset="0"/>
              </a:rPr>
              <a:t> </a:t>
            </a:r>
            <a:r>
              <a:rPr lang="en-US" sz="2800" b="1" kern="1200" cap="none" dirty="0" err="1">
                <a:solidFill>
                  <a:srgbClr val="002060"/>
                </a:solidFill>
                <a:latin typeface="Verdana" pitchFamily="34" charset="0"/>
              </a:rPr>
              <a:t>Dengan</a:t>
            </a:r>
            <a:r>
              <a:rPr lang="en-US" sz="2800" b="1" kern="1200" cap="none" dirty="0">
                <a:solidFill>
                  <a:srgbClr val="002060"/>
                </a:solidFill>
                <a:latin typeface="Verdana" pitchFamily="34" charset="0"/>
              </a:rPr>
              <a:t> </a:t>
            </a:r>
            <a:r>
              <a:rPr lang="en-US" sz="2800" b="1" kern="1200" cap="none" dirty="0" err="1">
                <a:solidFill>
                  <a:srgbClr val="002060"/>
                </a:solidFill>
                <a:latin typeface="Verdana" pitchFamily="34" charset="0"/>
              </a:rPr>
              <a:t>Hati</a:t>
            </a:r>
            <a:endParaRPr lang="en-US" sz="2800" cap="none" dirty="0">
              <a:solidFill>
                <a:srgbClr val="002060"/>
              </a:solidFill>
            </a:endParaRPr>
          </a:p>
        </p:txBody>
      </p:sp>
      <p:pic>
        <p:nvPicPr>
          <p:cNvPr id="1030" name="Picture 6" descr="ilustrasi: fijisun.com.fj">
            <a:extLst>
              <a:ext uri="{FF2B5EF4-FFF2-40B4-BE49-F238E27FC236}">
                <a16:creationId xmlns:a16="http://schemas.microsoft.com/office/drawing/2014/main" id="{2D9AAC35-CBB8-329B-33C4-404E24DD4C0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30632" r="30632"/>
          <a:stretch/>
        </p:blipFill>
        <p:spPr bwMode="auto">
          <a:xfrm>
            <a:off x="7931886" y="978195"/>
            <a:ext cx="3168501" cy="41998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a:extLst>
              <a:ext uri="{FF2B5EF4-FFF2-40B4-BE49-F238E27FC236}">
                <a16:creationId xmlns:a16="http://schemas.microsoft.com/office/drawing/2014/main" id="{833A542F-C83D-71B9-488C-2623FED7FD97}"/>
              </a:ext>
            </a:extLst>
          </p:cNvPr>
          <p:cNvSpPr txBox="1">
            <a:spLocks noGrp="1"/>
          </p:cNvSpPr>
          <p:nvPr>
            <p:ph type="body" sz="half" idx="2"/>
          </p:nvPr>
        </p:nvSpPr>
        <p:spPr>
          <a:xfrm>
            <a:off x="116964" y="1202291"/>
            <a:ext cx="7272668" cy="4683333"/>
          </a:xfrm>
          <a:prstGeom prst="rect">
            <a:avLst/>
          </a:prstGeom>
        </p:spPr>
        <p:txBody>
          <a:bodyPr wrap="square">
            <a:sp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6863" indent="-296863">
              <a:lnSpc>
                <a:spcPct val="100000"/>
              </a:lnSpc>
              <a:buFont typeface="Arial" panose="020B0604020202020204" pitchFamily="34" charset="0"/>
              <a:buBlip>
                <a:blip r:embed="rId3"/>
              </a:buBlip>
            </a:pPr>
            <a:r>
              <a:rPr lang="en-US" sz="2400" b="1" dirty="0" err="1">
                <a:solidFill>
                  <a:srgbClr val="003300"/>
                </a:solidFill>
                <a:latin typeface="Calibri" panose="020F0502020204030204" pitchFamily="34" charset="0"/>
                <a:cs typeface="Calibri" panose="020F0502020204030204" pitchFamily="34" charset="0"/>
              </a:rPr>
              <a:t>Cerdas</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Tanpa</a:t>
            </a:r>
            <a:r>
              <a:rPr lang="en-US" sz="2400" b="1" dirty="0">
                <a:solidFill>
                  <a:srgbClr val="003300"/>
                </a:solidFill>
                <a:latin typeface="Calibri" panose="020F0502020204030204" pitchFamily="34" charset="0"/>
                <a:cs typeface="Calibri" panose="020F0502020204030204" pitchFamily="34" charset="0"/>
              </a:rPr>
              <a:t> Harus </a:t>
            </a:r>
            <a:r>
              <a:rPr lang="en-US" sz="2400" b="1" dirty="0" err="1">
                <a:solidFill>
                  <a:srgbClr val="003300"/>
                </a:solidFill>
                <a:latin typeface="Calibri" panose="020F0502020204030204" pitchFamily="34" charset="0"/>
                <a:cs typeface="Calibri" panose="020F0502020204030204" pitchFamily="34" charset="0"/>
              </a:rPr>
              <a:t>Membuat</a:t>
            </a:r>
            <a:r>
              <a:rPr lang="en-US" sz="2400" b="1" dirty="0">
                <a:solidFill>
                  <a:srgbClr val="003300"/>
                </a:solidFill>
                <a:latin typeface="Calibri" panose="020F0502020204030204" pitchFamily="34" charset="0"/>
                <a:cs typeface="Calibri" panose="020F0502020204030204" pitchFamily="34" charset="0"/>
              </a:rPr>
              <a:t> Orang Lain </a:t>
            </a:r>
            <a:r>
              <a:rPr lang="en-US" sz="2400" b="1" dirty="0" err="1">
                <a:solidFill>
                  <a:srgbClr val="003300"/>
                </a:solidFill>
                <a:latin typeface="Calibri" panose="020F0502020204030204" pitchFamily="34" charset="0"/>
                <a:cs typeface="Calibri" panose="020F0502020204030204" pitchFamily="34" charset="0"/>
              </a:rPr>
              <a:t>Merasa</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Bodoh</a:t>
            </a:r>
            <a:endParaRPr lang="en-US" sz="2400" b="1" dirty="0">
              <a:solidFill>
                <a:srgbClr val="003300"/>
              </a:solidFill>
              <a:latin typeface="Calibri" panose="020F0502020204030204" pitchFamily="34" charset="0"/>
              <a:cs typeface="Calibri" panose="020F0502020204030204" pitchFamily="34" charset="0"/>
            </a:endParaRPr>
          </a:p>
          <a:p>
            <a:pPr marL="296863" indent="-296863">
              <a:lnSpc>
                <a:spcPct val="100000"/>
              </a:lnSpc>
              <a:buFont typeface="Arial" panose="020B0604020202020204" pitchFamily="34" charset="0"/>
              <a:buBlip>
                <a:blip r:embed="rId3"/>
              </a:buBlip>
            </a:pPr>
            <a:r>
              <a:rPr lang="en-US" sz="2400" b="1" dirty="0" err="1">
                <a:solidFill>
                  <a:srgbClr val="003300"/>
                </a:solidFill>
                <a:latin typeface="Calibri" panose="020F0502020204030204" pitchFamily="34" charset="0"/>
                <a:cs typeface="Calibri" panose="020F0502020204030204" pitchFamily="34" charset="0"/>
              </a:rPr>
              <a:t>Cepat</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Bertindak</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Sekaligus</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Sabar</a:t>
            </a:r>
            <a:endParaRPr lang="en-US" sz="2400" b="1" dirty="0">
              <a:solidFill>
                <a:srgbClr val="003300"/>
              </a:solidFill>
              <a:latin typeface="Calibri" panose="020F0502020204030204" pitchFamily="34" charset="0"/>
              <a:cs typeface="Calibri" panose="020F0502020204030204" pitchFamily="34" charset="0"/>
            </a:endParaRPr>
          </a:p>
          <a:p>
            <a:pPr marL="296863" indent="-296863">
              <a:lnSpc>
                <a:spcPct val="100000"/>
              </a:lnSpc>
              <a:buFont typeface="Arial" panose="020B0604020202020204" pitchFamily="34" charset="0"/>
              <a:buBlip>
                <a:blip r:embed="rId3"/>
              </a:buBlip>
            </a:pPr>
            <a:r>
              <a:rPr lang="en-US" sz="2400" b="1" dirty="0">
                <a:solidFill>
                  <a:srgbClr val="003300"/>
                </a:solidFill>
                <a:latin typeface="Calibri" panose="020F0502020204030204" pitchFamily="34" charset="0"/>
                <a:cs typeface="Calibri" panose="020F0502020204030204" pitchFamily="34" charset="0"/>
              </a:rPr>
              <a:t>Sangat </a:t>
            </a:r>
            <a:r>
              <a:rPr lang="en-US" sz="2400" b="1" dirty="0" err="1">
                <a:solidFill>
                  <a:srgbClr val="003300"/>
                </a:solidFill>
                <a:latin typeface="Calibri" panose="020F0502020204030204" pitchFamily="34" charset="0"/>
                <a:cs typeface="Calibri" panose="020F0502020204030204" pitchFamily="34" charset="0"/>
              </a:rPr>
              <a:t>Berani</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Namun</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Penuh</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Perhitungan</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Matang</a:t>
            </a:r>
            <a:endParaRPr lang="en-US" sz="2400" b="1" dirty="0">
              <a:solidFill>
                <a:srgbClr val="003300"/>
              </a:solidFill>
              <a:latin typeface="Calibri" panose="020F0502020204030204" pitchFamily="34" charset="0"/>
              <a:cs typeface="Calibri" panose="020F0502020204030204" pitchFamily="34" charset="0"/>
            </a:endParaRPr>
          </a:p>
          <a:p>
            <a:pPr marL="296863" indent="-296863">
              <a:lnSpc>
                <a:spcPct val="100000"/>
              </a:lnSpc>
              <a:buFont typeface="Arial" panose="020B0604020202020204" pitchFamily="34" charset="0"/>
              <a:buBlip>
                <a:blip r:embed="rId3"/>
              </a:buBlip>
            </a:pPr>
            <a:r>
              <a:rPr lang="en-US" sz="2400" b="1" dirty="0" err="1">
                <a:solidFill>
                  <a:srgbClr val="003300"/>
                </a:solidFill>
                <a:latin typeface="Calibri" panose="020F0502020204030204" pitchFamily="34" charset="0"/>
                <a:cs typeface="Calibri" panose="020F0502020204030204" pitchFamily="34" charset="0"/>
              </a:rPr>
              <a:t>Tegas</a:t>
            </a:r>
            <a:r>
              <a:rPr lang="en-US" sz="2400" b="1" dirty="0">
                <a:solidFill>
                  <a:srgbClr val="003300"/>
                </a:solidFill>
                <a:latin typeface="Calibri" panose="020F0502020204030204" pitchFamily="34" charset="0"/>
                <a:cs typeface="Calibri" panose="020F0502020204030204" pitchFamily="34" charset="0"/>
              </a:rPr>
              <a:t>  Dan </a:t>
            </a:r>
            <a:r>
              <a:rPr lang="en-US" sz="2400" b="1" dirty="0" err="1">
                <a:solidFill>
                  <a:srgbClr val="003300"/>
                </a:solidFill>
                <a:latin typeface="Calibri" panose="020F0502020204030204" pitchFamily="34" charset="0"/>
                <a:cs typeface="Calibri" panose="020F0502020204030204" pitchFamily="34" charset="0"/>
              </a:rPr>
              <a:t>Disiplin</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Tetapi</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Tidak</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Menyeramkan</a:t>
            </a:r>
            <a:endParaRPr lang="en-US" sz="2400" b="1" dirty="0">
              <a:solidFill>
                <a:srgbClr val="003300"/>
              </a:solidFill>
              <a:latin typeface="Calibri" panose="020F0502020204030204" pitchFamily="34" charset="0"/>
              <a:cs typeface="Calibri" panose="020F0502020204030204" pitchFamily="34" charset="0"/>
            </a:endParaRPr>
          </a:p>
          <a:p>
            <a:pPr marL="296863" indent="-296863">
              <a:lnSpc>
                <a:spcPct val="100000"/>
              </a:lnSpc>
              <a:buFont typeface="Arial" panose="020B0604020202020204" pitchFamily="34" charset="0"/>
              <a:buBlip>
                <a:blip r:embed="rId3"/>
              </a:buBlip>
            </a:pPr>
            <a:r>
              <a:rPr lang="en-US" sz="2400" b="1" dirty="0" err="1">
                <a:solidFill>
                  <a:srgbClr val="003300"/>
                </a:solidFill>
                <a:latin typeface="Calibri" panose="020F0502020204030204" pitchFamily="34" charset="0"/>
                <a:cs typeface="Calibri" panose="020F0502020204030204" pitchFamily="34" charset="0"/>
              </a:rPr>
              <a:t>Rasional</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Sekaligus</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Religius</a:t>
            </a:r>
            <a:endParaRPr lang="en-US" sz="2400" b="1" dirty="0">
              <a:solidFill>
                <a:srgbClr val="003300"/>
              </a:solidFill>
              <a:latin typeface="Calibri" panose="020F0502020204030204" pitchFamily="34" charset="0"/>
              <a:cs typeface="Calibri" panose="020F0502020204030204" pitchFamily="34" charset="0"/>
            </a:endParaRPr>
          </a:p>
          <a:p>
            <a:pPr marL="296863" indent="-296863">
              <a:lnSpc>
                <a:spcPct val="100000"/>
              </a:lnSpc>
              <a:buFont typeface="Arial" panose="020B0604020202020204" pitchFamily="34" charset="0"/>
              <a:buBlip>
                <a:blip r:embed="rId3"/>
              </a:buBlip>
            </a:pPr>
            <a:r>
              <a:rPr lang="en-US" sz="2400" b="1" dirty="0" err="1">
                <a:solidFill>
                  <a:srgbClr val="003300"/>
                </a:solidFill>
                <a:latin typeface="Calibri" panose="020F0502020204030204" pitchFamily="34" charset="0"/>
                <a:cs typeface="Calibri" panose="020F0502020204030204" pitchFamily="34" charset="0"/>
              </a:rPr>
              <a:t>Memiliki</a:t>
            </a:r>
            <a:r>
              <a:rPr lang="en-US" sz="2400" b="1" dirty="0">
                <a:solidFill>
                  <a:srgbClr val="003300"/>
                </a:solidFill>
                <a:latin typeface="Calibri" panose="020F0502020204030204" pitchFamily="34" charset="0"/>
                <a:cs typeface="Calibri" panose="020F0502020204030204" pitchFamily="34" charset="0"/>
              </a:rPr>
              <a:t> Banyak </a:t>
            </a:r>
            <a:r>
              <a:rPr lang="en-US" sz="2400" b="1" dirty="0" err="1">
                <a:solidFill>
                  <a:srgbClr val="003300"/>
                </a:solidFill>
                <a:latin typeface="Calibri" panose="020F0502020204030204" pitchFamily="34" charset="0"/>
                <a:cs typeface="Calibri" panose="020F0502020204030204" pitchFamily="34" charset="0"/>
              </a:rPr>
              <a:t>Kesibukan</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Tapi</a:t>
            </a:r>
            <a:r>
              <a:rPr lang="en-US" sz="2400" b="1" dirty="0">
                <a:solidFill>
                  <a:srgbClr val="003300"/>
                </a:solidFill>
                <a:latin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cs typeface="Calibri" panose="020F0502020204030204" pitchFamily="34" charset="0"/>
              </a:rPr>
              <a:t>Bersahabat</a:t>
            </a:r>
            <a:r>
              <a:rPr lang="en-US" sz="2400" b="1" dirty="0">
                <a:solidFill>
                  <a:srgbClr val="003300"/>
                </a:solidFill>
                <a:latin typeface="Calibri" panose="020F0502020204030204" pitchFamily="34" charset="0"/>
                <a:cs typeface="Calibri" panose="020F0502020204030204" pitchFamily="34" charset="0"/>
              </a:rPr>
              <a:t> Dan </a:t>
            </a:r>
            <a:r>
              <a:rPr lang="en-US" sz="2400" b="1" dirty="0" err="1">
                <a:solidFill>
                  <a:srgbClr val="003300"/>
                </a:solidFill>
                <a:latin typeface="Calibri" panose="020F0502020204030204" pitchFamily="34" charset="0"/>
                <a:cs typeface="Calibri" panose="020F0502020204030204" pitchFamily="34" charset="0"/>
              </a:rPr>
              <a:t>Kekeluargaan</a:t>
            </a:r>
            <a:endParaRPr lang="en-US" sz="2400" b="1" dirty="0">
              <a:solidFill>
                <a:srgbClr val="003300"/>
              </a:solidFill>
              <a:latin typeface="Calibri" panose="020F0502020204030204" pitchFamily="34" charset="0"/>
              <a:cs typeface="Calibri" panose="020F0502020204030204" pitchFamily="34" charset="0"/>
            </a:endParaRPr>
          </a:p>
          <a:p>
            <a:pPr marL="296863" indent="-296863">
              <a:lnSpc>
                <a:spcPct val="100000"/>
              </a:lnSpc>
              <a:buFont typeface="Arial" panose="020B0604020202020204" pitchFamily="34" charset="0"/>
              <a:buBlip>
                <a:blip r:embed="rId3"/>
              </a:buBlip>
            </a:pPr>
            <a:r>
              <a:rPr lang="en-US" sz="2400" b="1" dirty="0" err="1">
                <a:solidFill>
                  <a:srgbClr val="003300"/>
                </a:solidFill>
                <a:latin typeface="Calibri" panose="020F0502020204030204" pitchFamily="34" charset="0"/>
                <a:ea typeface="Calibri" panose="020F0502020204030204" pitchFamily="34" charset="0"/>
                <a:cs typeface="Calibri" panose="020F0502020204030204" pitchFamily="34" charset="0"/>
              </a:rPr>
              <a:t>Pembicara</a:t>
            </a:r>
            <a:r>
              <a:rPr lang="en-US" sz="2400" b="1" dirty="0">
                <a:solidFill>
                  <a:srgbClr val="0033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ea typeface="Calibri" panose="020F0502020204030204" pitchFamily="34" charset="0"/>
                <a:cs typeface="Calibri" panose="020F0502020204030204" pitchFamily="34" charset="0"/>
              </a:rPr>
              <a:t>Sekaligus</a:t>
            </a:r>
            <a:r>
              <a:rPr lang="en-US" sz="2400" b="1" dirty="0">
                <a:solidFill>
                  <a:srgbClr val="0033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ea typeface="Calibri" panose="020F0502020204030204" pitchFamily="34" charset="0"/>
                <a:cs typeface="Calibri" panose="020F0502020204030204" pitchFamily="34" charset="0"/>
              </a:rPr>
              <a:t>Pendengar</a:t>
            </a:r>
            <a:r>
              <a:rPr lang="en-US" sz="2400" b="1" dirty="0">
                <a:solidFill>
                  <a:srgbClr val="003300"/>
                </a:solidFill>
                <a:latin typeface="Calibri" panose="020F0502020204030204" pitchFamily="34" charset="0"/>
                <a:ea typeface="Calibri" panose="020F0502020204030204" pitchFamily="34" charset="0"/>
                <a:cs typeface="Calibri" panose="020F0502020204030204" pitchFamily="34" charset="0"/>
              </a:rPr>
              <a:t> Yang </a:t>
            </a:r>
            <a:r>
              <a:rPr lang="en-US" sz="2400" b="1" dirty="0" err="1">
                <a:solidFill>
                  <a:srgbClr val="003300"/>
                </a:solidFill>
                <a:latin typeface="Calibri" panose="020F0502020204030204" pitchFamily="34" charset="0"/>
                <a:ea typeface="Calibri" panose="020F0502020204030204" pitchFamily="34" charset="0"/>
                <a:cs typeface="Calibri" panose="020F0502020204030204" pitchFamily="34" charset="0"/>
              </a:rPr>
              <a:t>Baik</a:t>
            </a:r>
            <a:endParaRPr lang="en-US" sz="2400" b="1" dirty="0">
              <a:solidFill>
                <a:srgbClr val="003300"/>
              </a:solidFill>
              <a:latin typeface="Calibri" panose="020F0502020204030204" pitchFamily="34" charset="0"/>
              <a:cs typeface="Calibri" panose="020F0502020204030204" pitchFamily="34" charset="0"/>
            </a:endParaRPr>
          </a:p>
          <a:p>
            <a:pPr marL="296863" indent="-296863">
              <a:lnSpc>
                <a:spcPct val="100000"/>
              </a:lnSpc>
              <a:buFont typeface="Arial" panose="020B0604020202020204" pitchFamily="34" charset="0"/>
              <a:buBlip>
                <a:blip r:embed="rId3"/>
              </a:buBlip>
            </a:pPr>
            <a:r>
              <a:rPr lang="en-US" sz="2400" b="1" dirty="0" err="1">
                <a:solidFill>
                  <a:srgbClr val="003300"/>
                </a:solidFill>
                <a:latin typeface="Calibri" panose="020F0502020204030204" pitchFamily="34" charset="0"/>
                <a:ea typeface="Calibri" panose="020F0502020204030204" pitchFamily="34" charset="0"/>
                <a:cs typeface="Calibri" panose="020F0502020204030204" pitchFamily="34" charset="0"/>
              </a:rPr>
              <a:t>Melayani</a:t>
            </a:r>
            <a:r>
              <a:rPr lang="en-US" sz="2400" b="1" dirty="0">
                <a:solidFill>
                  <a:srgbClr val="0033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ea typeface="Calibri" panose="020F0502020204030204" pitchFamily="34" charset="0"/>
                <a:cs typeface="Calibri" panose="020F0502020204030204" pitchFamily="34" charset="0"/>
              </a:rPr>
              <a:t>Bukan</a:t>
            </a:r>
            <a:r>
              <a:rPr lang="en-US" sz="2400" b="1" dirty="0">
                <a:solidFill>
                  <a:srgbClr val="0033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3300"/>
                </a:solidFill>
                <a:latin typeface="Calibri" panose="020F0502020204030204" pitchFamily="34" charset="0"/>
                <a:ea typeface="Calibri" panose="020F0502020204030204" pitchFamily="34" charset="0"/>
                <a:cs typeface="Calibri" panose="020F0502020204030204" pitchFamily="34" charset="0"/>
              </a:rPr>
              <a:t>Dilayani</a:t>
            </a:r>
            <a:endParaRPr lang="en-US" sz="2400" b="1" dirty="0">
              <a:solidFill>
                <a:srgbClr val="0033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27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11EC9B3-0DF1-D21F-6AA6-B4EDD74A8BFA}"/>
              </a:ext>
            </a:extLst>
          </p:cNvPr>
          <p:cNvSpPr>
            <a:spLocks noGrp="1"/>
          </p:cNvSpPr>
          <p:nvPr>
            <p:ph type="title"/>
          </p:nvPr>
        </p:nvSpPr>
        <p:spPr>
          <a:xfrm>
            <a:off x="295940" y="265814"/>
            <a:ext cx="5615762" cy="1424763"/>
          </a:xfrm>
        </p:spPr>
        <p:txBody>
          <a:bodyPr>
            <a:normAutofit/>
          </a:bodyPr>
          <a:lstStyle/>
          <a:p>
            <a:r>
              <a:rPr lang="en-US" sz="3200" b="1" cap="none"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Memimpin</a:t>
            </a:r>
            <a:r>
              <a:rPr lang="en-US" sz="3200" b="1" cap="none"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cap="none"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3200" b="1" cap="none"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cap="none"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Hati</a:t>
            </a:r>
            <a:r>
              <a:rPr lang="en-US" sz="3200" b="1" cap="none"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cap="none"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Untuk</a:t>
            </a:r>
            <a:r>
              <a:rPr lang="en-US" sz="3200" b="1" cap="none"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cap="none"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Bawahan</a:t>
            </a:r>
            <a:r>
              <a:rPr lang="en-US" sz="3200" b="1" cap="none"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Yang </a:t>
            </a:r>
            <a:r>
              <a:rPr lang="en-US" sz="3200" b="1" cap="none" dirty="0" err="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Bekerja</a:t>
            </a:r>
            <a:r>
              <a:rPr lang="en-US" sz="3200" b="1" cap="none"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cap="none" dirty="0" err="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3200" b="1" cap="none"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cap="none" dirty="0" err="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Hati</a:t>
            </a:r>
            <a:endParaRPr lang="en-US" sz="6000" cap="none" dirty="0">
              <a:solidFill>
                <a:srgbClr val="800000"/>
              </a:solidFill>
            </a:endParaRPr>
          </a:p>
        </p:txBody>
      </p:sp>
      <p:sp>
        <p:nvSpPr>
          <p:cNvPr id="11" name="Content Placeholder 2">
            <a:extLst>
              <a:ext uri="{FF2B5EF4-FFF2-40B4-BE49-F238E27FC236}">
                <a16:creationId xmlns:a16="http://schemas.microsoft.com/office/drawing/2014/main" id="{947BF406-61F8-C9B7-3FFF-B1F7AEA90101}"/>
              </a:ext>
            </a:extLst>
          </p:cNvPr>
          <p:cNvSpPr txBox="1">
            <a:spLocks noGrp="1"/>
          </p:cNvSpPr>
          <p:nvPr>
            <p:ph type="body" sz="quarter" idx="10"/>
          </p:nvPr>
        </p:nvSpPr>
        <p:spPr>
          <a:xfrm>
            <a:off x="116958" y="1690577"/>
            <a:ext cx="5794744" cy="5241723"/>
          </a:xfrm>
          <a:prstGeom prst="rect">
            <a:avLst/>
          </a:prstGeom>
        </p:spPr>
        <p:txBody>
          <a:bodyP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Calibri" panose="020F0502020204030204" pitchFamily="34" charset="0"/>
                <a:ea typeface="Calibri" panose="020F0502020204030204" pitchFamily="34" charset="0"/>
              </a:rPr>
              <a:t>Jika </a:t>
            </a:r>
            <a:r>
              <a:rPr lang="en-US" sz="2400" dirty="0" err="1">
                <a:solidFill>
                  <a:schemeClr val="tx1"/>
                </a:solidFill>
                <a:latin typeface="Calibri" panose="020F0502020204030204" pitchFamily="34" charset="0"/>
                <a:ea typeface="Calibri" panose="020F0502020204030204" pitchFamily="34" charset="0"/>
              </a:rPr>
              <a:t>pemimpinnya</a:t>
            </a:r>
            <a:r>
              <a:rPr lang="en-US" sz="2400" dirty="0">
                <a:solidFill>
                  <a:schemeClr val="tx1"/>
                </a:solidFill>
                <a:latin typeface="Calibri" panose="020F0502020204030204" pitchFamily="34" charset="0"/>
                <a:ea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rPr>
              <a:t>memimpin</a:t>
            </a:r>
            <a:r>
              <a:rPr lang="en-US" sz="2400" dirty="0">
                <a:solidFill>
                  <a:schemeClr val="tx1"/>
                </a:solidFill>
                <a:latin typeface="Calibri" panose="020F0502020204030204" pitchFamily="34" charset="0"/>
                <a:ea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rPr>
              <a:t>dengan</a:t>
            </a:r>
            <a:r>
              <a:rPr lang="en-US" sz="2400" dirty="0">
                <a:solidFill>
                  <a:schemeClr val="tx1"/>
                </a:solidFill>
                <a:latin typeface="Calibri" panose="020F0502020204030204" pitchFamily="34" charset="0"/>
                <a:ea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rPr>
              <a:t>hati</a:t>
            </a:r>
            <a:r>
              <a:rPr lang="en-US" sz="2400" dirty="0">
                <a:solidFill>
                  <a:schemeClr val="tx1"/>
                </a:solidFill>
                <a:latin typeface="Calibri" panose="020F0502020204030204" pitchFamily="34" charset="0"/>
                <a:ea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rPr>
              <a:t>bawahan</a:t>
            </a:r>
            <a:r>
              <a:rPr lang="en-US" sz="2400" dirty="0">
                <a:solidFill>
                  <a:schemeClr val="tx1"/>
                </a:solidFill>
                <a:latin typeface="Calibri" panose="020F0502020204030204" pitchFamily="34" charset="0"/>
                <a:ea typeface="Calibri" panose="020F0502020204030204" pitchFamily="34" charset="0"/>
              </a:rPr>
              <a:t> dan </a:t>
            </a:r>
            <a:r>
              <a:rPr lang="en-US" sz="2400" dirty="0" err="1">
                <a:solidFill>
                  <a:schemeClr val="tx1"/>
                </a:solidFill>
                <a:latin typeface="Calibri" panose="020F0502020204030204" pitchFamily="34" charset="0"/>
                <a:ea typeface="Calibri" panose="020F0502020204030204" pitchFamily="34" charset="0"/>
              </a:rPr>
              <a:t>karyawannya</a:t>
            </a:r>
            <a:r>
              <a:rPr lang="en-US" sz="2400" dirty="0">
                <a:solidFill>
                  <a:schemeClr val="tx1"/>
                </a:solidFill>
                <a:latin typeface="Calibri" panose="020F0502020204030204" pitchFamily="34" charset="0"/>
                <a:ea typeface="Calibri" panose="020F0502020204030204" pitchFamily="34" charset="0"/>
              </a:rPr>
              <a:t> juga </a:t>
            </a:r>
            <a:r>
              <a:rPr lang="en-US" sz="2400" dirty="0" err="1">
                <a:solidFill>
                  <a:schemeClr val="tx1"/>
                </a:solidFill>
                <a:latin typeface="Calibri" panose="020F0502020204030204" pitchFamily="34" charset="0"/>
                <a:ea typeface="Calibri" panose="020F0502020204030204" pitchFamily="34" charset="0"/>
              </a:rPr>
              <a:t>adalah</a:t>
            </a:r>
            <a:r>
              <a:rPr lang="en-US" sz="2400" dirty="0">
                <a:solidFill>
                  <a:schemeClr val="tx1"/>
                </a:solidFill>
                <a:latin typeface="Calibri" panose="020F0502020204030204" pitchFamily="34" charset="0"/>
                <a:ea typeface="Calibri" panose="020F0502020204030204" pitchFamily="34" charset="0"/>
              </a:rPr>
              <a:t> </a:t>
            </a:r>
            <a:r>
              <a:rPr lang="en-US" sz="2400" b="1" dirty="0">
                <a:solidFill>
                  <a:schemeClr val="tx1"/>
                </a:solidFill>
                <a:latin typeface="Calibri" panose="020F0502020204030204" pitchFamily="34" charset="0"/>
                <a:ea typeface="Calibri" panose="020F0502020204030204" pitchFamily="34" charset="0"/>
              </a:rPr>
              <a:t>orang-orang yang </a:t>
            </a:r>
            <a:r>
              <a:rPr lang="en-US" sz="2400" b="1" dirty="0" err="1">
                <a:solidFill>
                  <a:schemeClr val="tx1"/>
                </a:solidFill>
                <a:latin typeface="Calibri" panose="020F0502020204030204" pitchFamily="34" charset="0"/>
                <a:ea typeface="Calibri" panose="020F0502020204030204" pitchFamily="34" charset="0"/>
              </a:rPr>
              <a:t>bekerja</a:t>
            </a:r>
            <a:r>
              <a:rPr lang="en-US" sz="2400" b="1" dirty="0">
                <a:solidFill>
                  <a:schemeClr val="tx1"/>
                </a:solidFill>
                <a:latin typeface="Calibri" panose="020F0502020204030204" pitchFamily="34" charset="0"/>
                <a:ea typeface="Calibri" panose="020F0502020204030204" pitchFamily="34" charset="0"/>
              </a:rPr>
              <a:t> </a:t>
            </a:r>
            <a:r>
              <a:rPr lang="en-US" sz="2400" b="1" dirty="0" err="1">
                <a:solidFill>
                  <a:schemeClr val="tx1"/>
                </a:solidFill>
                <a:latin typeface="Calibri" panose="020F0502020204030204" pitchFamily="34" charset="0"/>
                <a:ea typeface="Calibri" panose="020F0502020204030204" pitchFamily="34" charset="0"/>
              </a:rPr>
              <a:t>dengan</a:t>
            </a:r>
            <a:r>
              <a:rPr lang="en-US" sz="2400" b="1" dirty="0">
                <a:solidFill>
                  <a:schemeClr val="tx1"/>
                </a:solidFill>
                <a:latin typeface="Calibri" panose="020F0502020204030204" pitchFamily="34" charset="0"/>
                <a:ea typeface="Calibri" panose="020F0502020204030204" pitchFamily="34" charset="0"/>
              </a:rPr>
              <a:t> </a:t>
            </a:r>
            <a:r>
              <a:rPr lang="en-US" sz="2400" b="1" dirty="0" err="1">
                <a:solidFill>
                  <a:schemeClr val="tx1"/>
                </a:solidFill>
                <a:latin typeface="Calibri" panose="020F0502020204030204" pitchFamily="34" charset="0"/>
                <a:ea typeface="Calibri" panose="020F0502020204030204" pitchFamily="34" charset="0"/>
              </a:rPr>
              <a:t>hati</a:t>
            </a:r>
            <a:endParaRPr lang="en-US" sz="2400" b="1" dirty="0">
              <a:solidFill>
                <a:schemeClr val="tx1"/>
              </a:solidFill>
              <a:latin typeface="Calibri" panose="020F0502020204030204" pitchFamily="34" charset="0"/>
              <a:ea typeface="Calibri" panose="020F0502020204030204" pitchFamily="34" charset="0"/>
            </a:endParaRPr>
          </a:p>
          <a:p>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Bawahan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atau</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karyawan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tidak</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cukup</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hanya</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bermodalkan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kemampuan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keterampilan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dan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pengetahuan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bahkan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dengan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kerja</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keras</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(hard work), </a:t>
            </a:r>
            <a:r>
              <a:rPr lang="en-US" sz="24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mereka</a:t>
            </a:r>
            <a:r>
              <a:rPr lang="en-US"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perlu</a:t>
            </a:r>
            <a:r>
              <a:rPr lang="en-US"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bekerja</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dengan</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hati</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heart work</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Orang yang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bekerja</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dengan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hati</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akan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mengerjakan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apapun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pekerjaannya</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dengan</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sepenuh</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hati</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tekun</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serius</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fokus</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dan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selalu</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menikmati</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apa</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yang </a:t>
            </a:r>
            <a:r>
              <a:rPr lang="en-US" sz="24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dikerjakannya</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sz="2400" b="1" dirty="0">
              <a:solidFill>
                <a:schemeClr val="tx1"/>
              </a:solidFill>
            </a:endParaRPr>
          </a:p>
        </p:txBody>
      </p:sp>
      <p:pic>
        <p:nvPicPr>
          <p:cNvPr id="14" name="Picture 2" descr="5 Manfaat Kerja Keras dalam Bisnis Agar Meraih Kesuksesan">
            <a:extLst>
              <a:ext uri="{FF2B5EF4-FFF2-40B4-BE49-F238E27FC236}">
                <a16:creationId xmlns:a16="http://schemas.microsoft.com/office/drawing/2014/main" id="{0746B9FA-468B-671B-CEC0-CB1A7C4FF024}"/>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16661" r="16661"/>
          <a:stretch/>
        </p:blipFill>
        <p:spPr bwMode="auto">
          <a:xfrm>
            <a:off x="6095999" y="265814"/>
            <a:ext cx="5961321" cy="625194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93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BA1B-3A79-478E-B950-1D345DD28B91}"/>
              </a:ext>
            </a:extLst>
          </p:cNvPr>
          <p:cNvSpPr>
            <a:spLocks noGrp="1"/>
          </p:cNvSpPr>
          <p:nvPr>
            <p:ph type="title"/>
          </p:nvPr>
        </p:nvSpPr>
        <p:spPr>
          <a:xfrm>
            <a:off x="4603898" y="618497"/>
            <a:ext cx="7026153" cy="705679"/>
          </a:xfrm>
        </p:spPr>
        <p:txBody>
          <a:bodyPr>
            <a:normAutofit/>
          </a:bodyPr>
          <a:lstStyle/>
          <a:p>
            <a:pPr algn="ctr"/>
            <a:r>
              <a:rPr lang="en-US" sz="4400"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hati</a:t>
            </a:r>
            <a:endParaRPr lang="en-US" dirty="0"/>
          </a:p>
        </p:txBody>
      </p:sp>
      <p:sp>
        <p:nvSpPr>
          <p:cNvPr id="9" name="TextBox 8">
            <a:extLst>
              <a:ext uri="{FF2B5EF4-FFF2-40B4-BE49-F238E27FC236}">
                <a16:creationId xmlns:a16="http://schemas.microsoft.com/office/drawing/2014/main" id="{EC2DF94C-C263-4611-9323-5014B23A204A}"/>
              </a:ext>
            </a:extLst>
          </p:cNvPr>
          <p:cNvSpPr txBox="1"/>
          <p:nvPr/>
        </p:nvSpPr>
        <p:spPr>
          <a:xfrm>
            <a:off x="4742122" y="1923200"/>
            <a:ext cx="7386084" cy="4154984"/>
          </a:xfrm>
          <a:prstGeom prst="rect">
            <a:avLst/>
          </a:prstGeom>
          <a:solidFill>
            <a:schemeClr val="bg1"/>
          </a:solidFill>
        </p:spPr>
        <p:txBody>
          <a:bodyPr wrap="square">
            <a:spAutoFit/>
          </a:bodyPr>
          <a:lstStyle/>
          <a:p>
            <a:pPr marL="342900" marR="0" indent="-342900" algn="just">
              <a:spcBef>
                <a:spcPts val="0"/>
              </a:spcBef>
              <a:spcAft>
                <a:spcPts val="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Orang yang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hati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digerakkan</a:t>
            </a:r>
            <a:r>
              <a:rPr lang="en-US" sz="2400" dirty="0">
                <a:effectLst/>
                <a:latin typeface="Calibri" panose="020F0502020204030204" pitchFamily="34" charset="0"/>
                <a:ea typeface="Calibri" panose="020F0502020204030204" pitchFamily="34" charset="0"/>
                <a:cs typeface="Times New Roman" panose="02020603050405020304" pitchFamily="18" charset="0"/>
              </a:rPr>
              <a:t> oleh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tujuan-tujuan</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mulia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yang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lahir</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dari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hati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nurani</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selalu</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berdasarkan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atas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motivasi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hati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yang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bersih</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dan di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hatinya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indent="-342900" algn="just">
              <a:spcBef>
                <a:spcPts val="0"/>
              </a:spcBef>
              <a:spcAft>
                <a:spcPts val="0"/>
              </a:spcAft>
              <a:buFont typeface="Arial" panose="020B0604020202020204" pitchFamily="34" charset="0"/>
              <a:buChar char="•"/>
              <a:tabLst>
                <a:tab pos="457200" algn="l"/>
              </a:tabLst>
            </a:pP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tertanam</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tujuan</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mulia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untuk</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melaksanakan</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tugasnya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sepenuh</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hati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yang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rela</a:t>
            </a:r>
            <a:r>
              <a:rPr lang="en-US" sz="2400" dirty="0">
                <a:effectLst/>
                <a:latin typeface="Calibri" panose="020F0502020204030204" pitchFamily="34" charset="0"/>
                <a:ea typeface="Calibri" panose="020F0502020204030204" pitchFamily="34" charset="0"/>
                <a:cs typeface="Times New Roman" panose="02020603050405020304" pitchFamily="18" charset="0"/>
              </a:rPr>
              <a:t> dan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sadar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bahwa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pekerjaan</a:t>
            </a:r>
            <a:r>
              <a:rPr lang="en-US" sz="24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dilaksanakan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olehnya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amal</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saleh</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dalam</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rangka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pengabdiannya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kepada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Penciptanya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tabLst>
                <a:tab pos="457200" algn="l"/>
              </a:tabLs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berkhidmat</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kepada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masyarakat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dan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tentunya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untuk</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menghidupi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diri</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dan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keluarganya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yang </a:t>
            </a:r>
            <a:r>
              <a:rPr lang="en-US" sz="2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dikasihinya</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532" name="Picture 4" descr="7 Kelebihan menjadi seorang perawat | merdeka.com">
            <a:extLst>
              <a:ext uri="{FF2B5EF4-FFF2-40B4-BE49-F238E27FC236}">
                <a16:creationId xmlns:a16="http://schemas.microsoft.com/office/drawing/2014/main" id="{E9808123-D5AB-BFEA-26C0-05B3BB4D18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286" y="1923200"/>
            <a:ext cx="4284920" cy="415547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7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a:extLst>
              <a:ext uri="{FF2B5EF4-FFF2-40B4-BE49-F238E27FC236}">
                <a16:creationId xmlns:a16="http://schemas.microsoft.com/office/drawing/2014/main" id="{D6D299F0-D256-EFA9-0390-183BE3BBEDAB}"/>
              </a:ext>
            </a:extLst>
          </p:cNvPr>
          <p:cNvSpPr txBox="1">
            <a:spLocks/>
          </p:cNvSpPr>
          <p:nvPr/>
        </p:nvSpPr>
        <p:spPr>
          <a:xfrm>
            <a:off x="167257" y="619539"/>
            <a:ext cx="8030445" cy="215287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342900" indent="-342900">
              <a:buFont typeface="Arial" panose="020B0604020202020204" pitchFamily="34" charset="0"/>
              <a:buChar char="•"/>
            </a:pP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Seseorang</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yang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bekerja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dengan</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hati</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secara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hakiki</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tidak</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membutuhkan</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pengawasan</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dari</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atasannya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dalam</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bekerja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karena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dia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merasa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telah</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memiliki</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pengawas</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yang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mengawasinya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sepanjang</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hidupnya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yaitu</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a:solidFill>
                  <a:srgbClr val="FF0000"/>
                </a:solidFill>
                <a:latin typeface="Arial" panose="020B0604020202020204" pitchFamily="34" charset="0"/>
                <a:ea typeface="Verdana" panose="020B0604030504040204" pitchFamily="34" charset="0"/>
                <a:cs typeface="Arial" panose="020B0604020202020204" pitchFamily="34" charset="0"/>
              </a:rPr>
              <a:t>Yang </a:t>
            </a:r>
            <a:r>
              <a:rPr lang="en-US" sz="2000" dirty="0" err="1">
                <a:solidFill>
                  <a:srgbClr val="FF0000"/>
                </a:solidFill>
                <a:latin typeface="Arial" panose="020B0604020202020204" pitchFamily="34" charset="0"/>
                <a:ea typeface="Verdana" panose="020B0604030504040204" pitchFamily="34" charset="0"/>
                <a:cs typeface="Arial" panose="020B0604020202020204" pitchFamily="34" charset="0"/>
              </a:rPr>
              <a:t>Maha</a:t>
            </a:r>
            <a:r>
              <a:rPr lang="en-US" sz="200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rgbClr val="FF0000"/>
                </a:solidFill>
                <a:latin typeface="Arial" panose="020B0604020202020204" pitchFamily="34" charset="0"/>
                <a:ea typeface="Verdana" panose="020B0604030504040204" pitchFamily="34" charset="0"/>
                <a:cs typeface="Arial" panose="020B0604020202020204" pitchFamily="34" charset="0"/>
              </a:rPr>
              <a:t>Mengawasi</a:t>
            </a:r>
            <a:r>
              <a:rPr lang="en-US" sz="200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dan </a:t>
            </a:r>
            <a:r>
              <a:rPr lang="en-US" sz="2000" dirty="0">
                <a:solidFill>
                  <a:srgbClr val="FF0000"/>
                </a:solidFill>
                <a:latin typeface="Arial" panose="020B0604020202020204" pitchFamily="34" charset="0"/>
                <a:ea typeface="Verdana" panose="020B0604030504040204" pitchFamily="34" charset="0"/>
                <a:cs typeface="Arial" panose="020B0604020202020204" pitchFamily="34" charset="0"/>
              </a:rPr>
              <a:t>Yang </a:t>
            </a:r>
            <a:r>
              <a:rPr lang="en-US" sz="2000" dirty="0" err="1">
                <a:solidFill>
                  <a:srgbClr val="FF0000"/>
                </a:solidFill>
                <a:latin typeface="Arial" panose="020B0604020202020204" pitchFamily="34" charset="0"/>
                <a:ea typeface="Verdana" panose="020B0604030504040204" pitchFamily="34" charset="0"/>
                <a:cs typeface="Arial" panose="020B0604020202020204" pitchFamily="34" charset="0"/>
              </a:rPr>
              <a:t>Maha</a:t>
            </a:r>
            <a:r>
              <a:rPr lang="en-US" sz="200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rgbClr val="FF0000"/>
                </a:solidFill>
                <a:latin typeface="Arial" panose="020B0604020202020204" pitchFamily="34" charset="0"/>
                <a:ea typeface="Verdana" panose="020B0604030504040204" pitchFamily="34" charset="0"/>
                <a:cs typeface="Arial" panose="020B0604020202020204" pitchFamily="34" charset="0"/>
              </a:rPr>
              <a:t>Tahu</a:t>
            </a:r>
            <a:r>
              <a:rPr lang="en-US" sz="200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tentang</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apa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yang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dikerjakannya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bahkan</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apa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yang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ada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di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dalam</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 </a:t>
            </a:r>
            <a:r>
              <a:rPr lang="en-US" sz="2000" dirty="0" err="1">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hatinya</a:t>
            </a:r>
            <a:r>
              <a:rPr lang="en-US" sz="2000" dirty="0">
                <a:solidFill>
                  <a:schemeClr val="accent3">
                    <a:lumMod val="20000"/>
                    <a:lumOff val="80000"/>
                  </a:schemeClr>
                </a:solidFill>
                <a:latin typeface="Arial" panose="020B0604020202020204" pitchFamily="34" charset="0"/>
                <a:ea typeface="Verdana" panose="020B0604030504040204" pitchFamily="34" charset="0"/>
                <a:cs typeface="Arial" panose="020B0604020202020204" pitchFamily="34" charset="0"/>
              </a:rPr>
              <a:t>.</a:t>
            </a:r>
          </a:p>
        </p:txBody>
      </p:sp>
      <p:pic>
        <p:nvPicPr>
          <p:cNvPr id="6" name="Picture 6" descr="Mendidik dengan Hati Nurani - Kompasiana.com">
            <a:extLst>
              <a:ext uri="{FF2B5EF4-FFF2-40B4-BE49-F238E27FC236}">
                <a16:creationId xmlns:a16="http://schemas.microsoft.com/office/drawing/2014/main" id="{F30458C9-34E7-03D8-5692-F391BA66BCB5}"/>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3125" b="3125"/>
          <a:stretch/>
        </p:blipFill>
        <p:spPr bwMode="auto">
          <a:xfrm>
            <a:off x="8301831" y="0"/>
            <a:ext cx="3890169" cy="4300409"/>
          </a:xfrm>
          <a:prstGeom prst="ellipse">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A5CF3C8-335A-265D-8299-B2AA7CBB9CF9}"/>
              </a:ext>
            </a:extLst>
          </p:cNvPr>
          <p:cNvSpPr txBox="1">
            <a:spLocks noGrp="1"/>
          </p:cNvSpPr>
          <p:nvPr>
            <p:ph type="ctrTitle"/>
          </p:nvPr>
        </p:nvSpPr>
        <p:spPr>
          <a:xfrm>
            <a:off x="273771" y="2833223"/>
            <a:ext cx="8274806" cy="2086725"/>
          </a:xfrm>
          <a:prstGeom prst="rect">
            <a:avLst/>
          </a:prstGeom>
          <a:noFill/>
        </p:spPr>
        <p:txBody>
          <a:bodyPr wrap="square">
            <a:spAutoFit/>
          </a:bodyPr>
          <a:lstStyle/>
          <a:p>
            <a:pPr marL="342900" indent="-342900">
              <a:buFont typeface="Arial" panose="020B0604020202020204" pitchFamily="34" charset="0"/>
              <a:buChar char="•"/>
            </a:pPr>
            <a:r>
              <a:rPr lang="en-US" sz="2400" b="1" cap="none"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O</a:t>
            </a:r>
            <a:r>
              <a:rPr lang="en-US" sz="2400" b="1" cap="none"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rang yang </a:t>
            </a:r>
            <a:r>
              <a:rPr lang="en-US" sz="2400" b="1" cap="none" dirty="0" err="1">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bekerja</a:t>
            </a:r>
            <a:r>
              <a:rPr lang="en-US" sz="2400" b="1" cap="none"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2400" b="1" cap="none"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hati</a:t>
            </a:r>
            <a:r>
              <a:rPr lang="en-US" sz="2400" b="1" cap="none"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asal</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asal-asalan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pamrih</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setengah</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hati</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apalagi</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bekerja</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tanpa</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hati</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Hasilnya</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juga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asal</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jadi</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merugikan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orang lain,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mencelakakan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orang lain,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apalagi</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sampai</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menghancurkan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masa </a:t>
            </a:r>
            <a:r>
              <a:rPr lang="en-US" sz="2400" b="1" cap="none" dirty="0" err="1">
                <a:effectLst/>
                <a:latin typeface="Calibri" panose="020F0502020204030204" pitchFamily="34" charset="0"/>
                <a:ea typeface="Calibri" panose="020F0502020204030204" pitchFamily="34" charset="0"/>
                <a:cs typeface="Times New Roman" panose="02020603050405020304" pitchFamily="18" charset="0"/>
              </a:rPr>
              <a:t>depan</a:t>
            </a:r>
            <a:r>
              <a:rPr lang="en-US" sz="2400" b="1" cap="none" dirty="0">
                <a:effectLst/>
                <a:latin typeface="Calibri" panose="020F0502020204030204" pitchFamily="34" charset="0"/>
                <a:ea typeface="Calibri" panose="020F0502020204030204" pitchFamily="34" charset="0"/>
                <a:cs typeface="Times New Roman" panose="02020603050405020304" pitchFamily="18" charset="0"/>
              </a:rPr>
              <a:t> orang lain</a:t>
            </a:r>
            <a:endParaRPr lang="en-US" sz="2400" b="1" cap="none" dirty="0"/>
          </a:p>
        </p:txBody>
      </p:sp>
      <p:sp>
        <p:nvSpPr>
          <p:cNvPr id="8" name="Subtitle 7">
            <a:extLst>
              <a:ext uri="{FF2B5EF4-FFF2-40B4-BE49-F238E27FC236}">
                <a16:creationId xmlns:a16="http://schemas.microsoft.com/office/drawing/2014/main" id="{ED503597-0C01-0F1A-0919-C9B622A000FD}"/>
              </a:ext>
            </a:extLst>
          </p:cNvPr>
          <p:cNvSpPr txBox="1">
            <a:spLocks noGrp="1"/>
          </p:cNvSpPr>
          <p:nvPr>
            <p:ph type="subTitle" idx="1"/>
          </p:nvPr>
        </p:nvSpPr>
        <p:spPr>
          <a:xfrm>
            <a:off x="167257" y="4980758"/>
            <a:ext cx="11890064" cy="1104918"/>
          </a:xfrm>
          <a:prstGeom prst="rect">
            <a:avLst/>
          </a:prstGeom>
          <a:noFill/>
        </p:spPr>
        <p:txBody>
          <a:bodyPr wrap="square">
            <a:spAutoFit/>
          </a:bodyPr>
          <a:lstStyle/>
          <a:p>
            <a:pPr marL="457200" marR="0" indent="-457200" algn="just">
              <a:spcBef>
                <a:spcPts val="0"/>
              </a:spcBef>
              <a:spcAft>
                <a:spcPts val="800"/>
              </a:spcAft>
              <a:buFont typeface="Arial" panose="020B0604020202020204" pitchFamily="34" charset="0"/>
              <a:buChar char="•"/>
            </a:pPr>
            <a:r>
              <a:rPr lang="en-US" sz="2800" b="1" i="1" dirty="0" err="1">
                <a:solidFill>
                  <a:schemeClr val="accent1">
                    <a:lumMod val="50000"/>
                  </a:schemeClr>
                </a:solidFill>
                <a:effectLst/>
                <a:latin typeface="Monotype Corsiva" panose="03010101010201010101" pitchFamily="66" charset="0"/>
                <a:ea typeface="Calibri" panose="020F0502020204030204" pitchFamily="34" charset="0"/>
                <a:cs typeface="Vijaya" panose="02020604020202020204" pitchFamily="18" charset="0"/>
              </a:rPr>
              <a:t>b</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ekerja</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dengan</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hati</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berarti</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tidak</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bekerja</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setengah</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hati</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tidak</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membuat</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orang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makan</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hati</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dan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tak</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mungkin</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bagi</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orang yang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tidak</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 punya </a:t>
            </a:r>
            <a:r>
              <a:rPr lang="en-US" sz="2800" b="1" i="1" dirty="0" err="1">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hati</a:t>
            </a:r>
            <a:r>
              <a:rPr lang="en-US" sz="2800" b="1" i="1" dirty="0">
                <a:solidFill>
                  <a:schemeClr val="accent1">
                    <a:lumMod val="50000"/>
                  </a:schemeClr>
                </a:solidFill>
                <a:effectLst/>
                <a:latin typeface="Monotype Corsiva" panose="03010101010201010101" pitchFamily="66" charset="0"/>
                <a:ea typeface="Times New Roman" panose="02020603050405020304" pitchFamily="18" charset="0"/>
                <a:cs typeface="Vijaya" panose="02020604020202020204" pitchFamily="18" charset="0"/>
              </a:rPr>
              <a:t>”.</a:t>
            </a:r>
            <a:endParaRPr lang="en-US" sz="2400" b="1" dirty="0">
              <a:solidFill>
                <a:schemeClr val="accent1">
                  <a:lumMod val="50000"/>
                </a:schemeClr>
              </a:solidFill>
              <a:effectLst/>
              <a:latin typeface="Monotype Corsiva" panose="03010101010201010101" pitchFamily="66" charset="0"/>
              <a:ea typeface="Calibri" panose="020F0502020204030204" pitchFamily="34" charset="0"/>
              <a:cs typeface="Vijaya" panose="02020604020202020204" pitchFamily="18" charset="0"/>
            </a:endParaRPr>
          </a:p>
        </p:txBody>
      </p:sp>
    </p:spTree>
    <p:extLst>
      <p:ext uri="{BB962C8B-B14F-4D97-AF65-F5344CB8AC3E}">
        <p14:creationId xmlns:p14="http://schemas.microsoft.com/office/powerpoint/2010/main" val="3071789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26DBBFB-6A31-7ABD-5A19-6EF47C203A9A}"/>
              </a:ext>
            </a:extLst>
          </p:cNvPr>
          <p:cNvPicPr>
            <a:picLocks noGrp="1" noChangeAspect="1"/>
          </p:cNvPicPr>
          <p:nvPr>
            <p:ph type="pic" idx="1"/>
          </p:nvPr>
        </p:nvPicPr>
        <p:blipFill>
          <a:blip r:embed="rId2"/>
          <a:srcRect l="13642" r="13642"/>
          <a:stretch>
            <a:fillRect/>
          </a:stretch>
        </p:blipFill>
        <p:spPr>
          <a:xfrm>
            <a:off x="7804299" y="829340"/>
            <a:ext cx="3413050" cy="4444409"/>
          </a:xfrm>
        </p:spPr>
      </p:pic>
      <p:sp>
        <p:nvSpPr>
          <p:cNvPr id="10" name="TextBox 9">
            <a:extLst>
              <a:ext uri="{FF2B5EF4-FFF2-40B4-BE49-F238E27FC236}">
                <a16:creationId xmlns:a16="http://schemas.microsoft.com/office/drawing/2014/main" id="{B6BD1E65-35F8-6600-484D-C8C6FF60CC98}"/>
              </a:ext>
            </a:extLst>
          </p:cNvPr>
          <p:cNvSpPr txBox="1"/>
          <p:nvPr/>
        </p:nvSpPr>
        <p:spPr>
          <a:xfrm>
            <a:off x="361507" y="974396"/>
            <a:ext cx="6783571" cy="1446550"/>
          </a:xfrm>
          <a:prstGeom prst="rect">
            <a:avLst/>
          </a:prstGeom>
          <a:noFill/>
        </p:spPr>
        <p:txBody>
          <a:bodyPr wrap="square" rtlCol="0">
            <a:spAutoFit/>
          </a:bodyPr>
          <a:lstStyle/>
          <a:p>
            <a:r>
              <a:rPr lang="en-US" sz="4400" b="1" i="1" dirty="0" err="1">
                <a:latin typeface="Vivaldi" panose="03020602050506090804" pitchFamily="66" charset="0"/>
              </a:rPr>
              <a:t>Sekian</a:t>
            </a:r>
            <a:r>
              <a:rPr lang="en-US" sz="4400" b="1" i="1" dirty="0">
                <a:latin typeface="Vivaldi" panose="03020602050506090804" pitchFamily="66" charset="0"/>
              </a:rPr>
              <a:t> dan </a:t>
            </a:r>
            <a:r>
              <a:rPr lang="en-US" sz="4400" b="1" i="1" dirty="0" err="1">
                <a:latin typeface="Vivaldi" panose="03020602050506090804" pitchFamily="66" charset="0"/>
              </a:rPr>
              <a:t>Terima</a:t>
            </a:r>
            <a:r>
              <a:rPr lang="en-US" sz="4400" b="1" i="1" dirty="0">
                <a:latin typeface="Vivaldi" panose="03020602050506090804" pitchFamily="66" charset="0"/>
              </a:rPr>
              <a:t> Kasih, </a:t>
            </a:r>
          </a:p>
          <a:p>
            <a:r>
              <a:rPr lang="en-US" sz="4400" b="1" i="1" dirty="0" err="1">
                <a:latin typeface="Vivaldi" panose="03020602050506090804" pitchFamily="66" charset="0"/>
              </a:rPr>
              <a:t>Semoga</a:t>
            </a:r>
            <a:r>
              <a:rPr lang="en-US" sz="4400" b="1" i="1" dirty="0">
                <a:latin typeface="Vivaldi" panose="03020602050506090804" pitchFamily="66" charset="0"/>
              </a:rPr>
              <a:t> </a:t>
            </a:r>
            <a:r>
              <a:rPr lang="en-US" sz="4400" b="1" i="1" dirty="0" err="1">
                <a:latin typeface="Vivaldi" panose="03020602050506090804" pitchFamily="66" charset="0"/>
              </a:rPr>
              <a:t>Bermanfaat</a:t>
            </a:r>
            <a:endParaRPr lang="en-US" sz="4400" b="1" i="1" dirty="0">
              <a:latin typeface="Vivaldi" panose="03020602050506090804" pitchFamily="66" charset="0"/>
            </a:endParaRPr>
          </a:p>
        </p:txBody>
      </p:sp>
      <p:sp>
        <p:nvSpPr>
          <p:cNvPr id="11" name="TextBox 10">
            <a:extLst>
              <a:ext uri="{FF2B5EF4-FFF2-40B4-BE49-F238E27FC236}">
                <a16:creationId xmlns:a16="http://schemas.microsoft.com/office/drawing/2014/main" id="{2DDB1CAB-5C7F-E6D6-7B5D-FE30F01540A3}"/>
              </a:ext>
            </a:extLst>
          </p:cNvPr>
          <p:cNvSpPr txBox="1"/>
          <p:nvPr/>
        </p:nvSpPr>
        <p:spPr>
          <a:xfrm>
            <a:off x="1903228" y="3295262"/>
            <a:ext cx="5241850" cy="461665"/>
          </a:xfrm>
          <a:prstGeom prst="rect">
            <a:avLst/>
          </a:prstGeom>
          <a:noFill/>
        </p:spPr>
        <p:txBody>
          <a:bodyPr wrap="square" rtlCol="0">
            <a:spAutoFit/>
          </a:bodyPr>
          <a:lstStyle/>
          <a:p>
            <a:r>
              <a:rPr lang="en-US" sz="2400" b="1" dirty="0" err="1">
                <a:solidFill>
                  <a:schemeClr val="accent1">
                    <a:lumMod val="75000"/>
                  </a:schemeClr>
                </a:solidFill>
                <a:latin typeface="Lucida Calligraphy" panose="03010101010101010101" pitchFamily="66" charset="0"/>
              </a:rPr>
              <a:t>Dengan</a:t>
            </a:r>
            <a:r>
              <a:rPr lang="en-US" sz="2400" b="1" dirty="0">
                <a:solidFill>
                  <a:schemeClr val="accent1">
                    <a:lumMod val="75000"/>
                  </a:schemeClr>
                </a:solidFill>
                <a:latin typeface="Lucida Calligraphy" panose="03010101010101010101" pitchFamily="66" charset="0"/>
              </a:rPr>
              <a:t> </a:t>
            </a:r>
            <a:r>
              <a:rPr lang="en-US" sz="2400" b="1" dirty="0" err="1">
                <a:solidFill>
                  <a:schemeClr val="accent1">
                    <a:lumMod val="75000"/>
                  </a:schemeClr>
                </a:solidFill>
                <a:latin typeface="Lucida Calligraphy" panose="03010101010101010101" pitchFamily="66" charset="0"/>
              </a:rPr>
              <a:t>hati</a:t>
            </a:r>
            <a:r>
              <a:rPr lang="en-US" sz="2400" b="1" dirty="0">
                <a:solidFill>
                  <a:schemeClr val="accent1">
                    <a:lumMod val="75000"/>
                  </a:schemeClr>
                </a:solidFill>
                <a:latin typeface="Lucida Calligraphy" panose="03010101010101010101" pitchFamily="66" charset="0"/>
              </a:rPr>
              <a:t>, </a:t>
            </a:r>
            <a:r>
              <a:rPr lang="en-US" sz="2400" b="1" dirty="0" err="1">
                <a:solidFill>
                  <a:schemeClr val="accent1">
                    <a:lumMod val="75000"/>
                  </a:schemeClr>
                </a:solidFill>
                <a:latin typeface="Lucida Calligraphy" panose="03010101010101010101" pitchFamily="66" charset="0"/>
              </a:rPr>
              <a:t>Zulkarnain</a:t>
            </a:r>
            <a:r>
              <a:rPr lang="en-US" sz="2400" b="1" dirty="0">
                <a:solidFill>
                  <a:schemeClr val="accent1">
                    <a:lumMod val="75000"/>
                  </a:schemeClr>
                </a:solidFill>
                <a:latin typeface="Lucida Calligraphy" panose="03010101010101010101" pitchFamily="66" charset="0"/>
              </a:rPr>
              <a:t> </a:t>
            </a:r>
            <a:r>
              <a:rPr lang="en-US" sz="2400" b="1" dirty="0" err="1">
                <a:solidFill>
                  <a:schemeClr val="accent1">
                    <a:lumMod val="75000"/>
                  </a:schemeClr>
                </a:solidFill>
                <a:latin typeface="Lucida Calligraphy" panose="03010101010101010101" pitchFamily="66" charset="0"/>
              </a:rPr>
              <a:t>Lubis</a:t>
            </a:r>
            <a:endParaRPr lang="en-US" sz="2400" b="1" dirty="0">
              <a:solidFill>
                <a:schemeClr val="accent1">
                  <a:lumMod val="75000"/>
                </a:schemeClr>
              </a:solidFill>
              <a:latin typeface="Lucida Calligraphy" panose="03010101010101010101" pitchFamily="66" charset="0"/>
            </a:endParaRPr>
          </a:p>
        </p:txBody>
      </p:sp>
    </p:spTree>
    <p:extLst>
      <p:ext uri="{BB962C8B-B14F-4D97-AF65-F5344CB8AC3E}">
        <p14:creationId xmlns:p14="http://schemas.microsoft.com/office/powerpoint/2010/main" val="365648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A person boxing flowers">
            <a:extLst>
              <a:ext uri="{FF2B5EF4-FFF2-40B4-BE49-F238E27FC236}">
                <a16:creationId xmlns:a16="http://schemas.microsoft.com/office/drawing/2014/main" id="{909F0A92-B755-5B6E-8FDA-49994BF6356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25244" b="25244"/>
          <a:stretch/>
        </p:blipFill>
        <p:spPr>
          <a:xfrm>
            <a:off x="188843" y="288234"/>
            <a:ext cx="6122505" cy="6261653"/>
          </a:xfrm>
          <a:prstGeom prst="cube">
            <a:avLst/>
          </a:prstGeom>
        </p:spPr>
      </p:pic>
      <p:sp>
        <p:nvSpPr>
          <p:cNvPr id="5" name="Title 1">
            <a:extLst>
              <a:ext uri="{FF2B5EF4-FFF2-40B4-BE49-F238E27FC236}">
                <a16:creationId xmlns:a16="http://schemas.microsoft.com/office/drawing/2014/main" id="{94195D58-0B84-823F-6B2E-014C3C8DF695}"/>
              </a:ext>
            </a:extLst>
          </p:cNvPr>
          <p:cNvSpPr txBox="1">
            <a:spLocks/>
          </p:cNvSpPr>
          <p:nvPr/>
        </p:nvSpPr>
        <p:spPr>
          <a:xfrm>
            <a:off x="6390860" y="139147"/>
            <a:ext cx="5612296" cy="109795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b="1" dirty="0">
                <a:solidFill>
                  <a:schemeClr val="tx1"/>
                </a:solidFill>
                <a:latin typeface="Arial" panose="020B0604020202020204" pitchFamily="34" charset="0"/>
                <a:cs typeface="Arial" panose="020B0604020202020204" pitchFamily="34" charset="0"/>
              </a:rPr>
              <a:t>L</a:t>
            </a:r>
            <a:r>
              <a:rPr lang="id-ID" b="1" dirty="0">
                <a:solidFill>
                  <a:schemeClr val="tx1"/>
                </a:solidFill>
                <a:latin typeface="Arial" panose="020B0604020202020204" pitchFamily="34" charset="0"/>
                <a:cs typeface="Arial" panose="020B0604020202020204" pitchFamily="34" charset="0"/>
              </a:rPr>
              <a:t>ima dimensi </a:t>
            </a:r>
            <a:r>
              <a:rPr lang="en-US" b="1" dirty="0" err="1">
                <a:solidFill>
                  <a:schemeClr val="tx1"/>
                </a:solidFill>
                <a:latin typeface="Arial" panose="020B0604020202020204" pitchFamily="34" charset="0"/>
                <a:cs typeface="Arial" panose="020B0604020202020204" pitchFamily="34" charset="0"/>
              </a:rPr>
              <a:t>konsep</a:t>
            </a:r>
            <a:r>
              <a:rPr lang="en-US" b="1" dirty="0">
                <a:solidFill>
                  <a:schemeClr val="tx1"/>
                </a:solidFill>
                <a:latin typeface="Arial" panose="020B0604020202020204" pitchFamily="34" charset="0"/>
                <a:cs typeface="Arial" panose="020B0604020202020204" pitchFamily="34" charset="0"/>
              </a:rPr>
              <a:t> </a:t>
            </a:r>
            <a:r>
              <a:rPr lang="id-ID" b="1" i="1" dirty="0">
                <a:solidFill>
                  <a:schemeClr val="tx1"/>
                </a:solidFill>
                <a:latin typeface="Arial" panose="020B0604020202020204" pitchFamily="34" charset="0"/>
                <a:cs typeface="Arial" panose="020B0604020202020204" pitchFamily="34" charset="0"/>
              </a:rPr>
              <a:t>authentic leadership</a:t>
            </a:r>
            <a:endParaRPr lang="en-US" b="1" i="1" dirty="0">
              <a:solidFill>
                <a:schemeClr val="tx1"/>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467BC2E6-A48E-FF0F-2948-E58424C12CB6}"/>
              </a:ext>
            </a:extLst>
          </p:cNvPr>
          <p:cNvSpPr txBox="1">
            <a:spLocks/>
          </p:cNvSpPr>
          <p:nvPr/>
        </p:nvSpPr>
        <p:spPr>
          <a:xfrm>
            <a:off x="6390860" y="1530626"/>
            <a:ext cx="5705062" cy="5188227"/>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lvl="4" indent="-457200">
              <a:buFont typeface="Wingdings" panose="05000000000000000000" pitchFamily="2" charset="2"/>
              <a:buChar char="q"/>
            </a:pP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Memahami</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tujuan</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i="1" dirty="0">
                <a:solidFill>
                  <a:srgbClr val="008000"/>
                </a:solidFill>
                <a:latin typeface="Arial" panose="020B0604020202020204" pitchFamily="34" charset="0"/>
                <a:ea typeface="Verdana" panose="020B0604030504040204" pitchFamily="34" charset="0"/>
                <a:cs typeface="Arial" panose="020B0604020202020204" pitchFamily="34" charset="0"/>
              </a:rPr>
              <a:t>Understanding their purpose</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a:t>
            </a:r>
          </a:p>
          <a:p>
            <a:pPr marL="457200" lvl="4" indent="-457200">
              <a:buFont typeface="Wingdings" panose="05000000000000000000" pitchFamily="2" charset="2"/>
              <a:buChar char="q"/>
            </a:pP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Menerapkan</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nilai-nilai</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yang </a:t>
            </a: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utuh</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i="1" dirty="0">
                <a:solidFill>
                  <a:srgbClr val="008000"/>
                </a:solidFill>
                <a:latin typeface="Arial" panose="020B0604020202020204" pitchFamily="34" charset="0"/>
                <a:ea typeface="Verdana" panose="020B0604030504040204" pitchFamily="34" charset="0"/>
                <a:cs typeface="Arial" panose="020B0604020202020204" pitchFamily="34" charset="0"/>
              </a:rPr>
              <a:t>Practicing solid value</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a:t>
            </a:r>
          </a:p>
          <a:p>
            <a:pPr marL="457200" lvl="4" indent="-457200">
              <a:buFont typeface="Wingdings" panose="05000000000000000000" pitchFamily="2" charset="2"/>
              <a:buChar char="q"/>
            </a:pPr>
            <a:r>
              <a:rPr lang="en-US" sz="2400" b="1" dirty="0" err="1">
                <a:solidFill>
                  <a:srgbClr val="FF33CC"/>
                </a:solidFill>
                <a:latin typeface="Arial" panose="020B0604020202020204" pitchFamily="34" charset="0"/>
                <a:ea typeface="Verdana" panose="020B0604030504040204" pitchFamily="34" charset="0"/>
                <a:cs typeface="Arial" panose="020B0604020202020204" pitchFamily="34" charset="0"/>
              </a:rPr>
              <a:t>Memimpin</a:t>
            </a:r>
            <a:r>
              <a:rPr lang="en-US" sz="2400" b="1" dirty="0">
                <a:solidFill>
                  <a:srgbClr val="FF33CC"/>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FF33CC"/>
                </a:solidFill>
                <a:latin typeface="Arial" panose="020B0604020202020204" pitchFamily="34" charset="0"/>
                <a:ea typeface="Verdana" panose="020B0604030504040204" pitchFamily="34" charset="0"/>
                <a:cs typeface="Arial" panose="020B0604020202020204" pitchFamily="34" charset="0"/>
              </a:rPr>
              <a:t>dengan</a:t>
            </a:r>
            <a:r>
              <a:rPr lang="en-US" sz="2400" b="1" dirty="0">
                <a:solidFill>
                  <a:srgbClr val="FF33CC"/>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FF33CC"/>
                </a:solidFill>
                <a:latin typeface="Arial" panose="020B0604020202020204" pitchFamily="34" charset="0"/>
                <a:ea typeface="Verdana" panose="020B0604030504040204" pitchFamily="34" charset="0"/>
                <a:cs typeface="Arial" panose="020B0604020202020204" pitchFamily="34" charset="0"/>
              </a:rPr>
              <a:t>hati</a:t>
            </a:r>
            <a:r>
              <a:rPr lang="en-US" sz="2400" b="1" dirty="0">
                <a:solidFill>
                  <a:srgbClr val="FF33CC"/>
                </a:solidFill>
                <a:latin typeface="Arial" panose="020B0604020202020204" pitchFamily="34" charset="0"/>
                <a:ea typeface="Verdana" panose="020B0604030504040204" pitchFamily="34" charset="0"/>
                <a:cs typeface="Arial" panose="020B0604020202020204" pitchFamily="34" charset="0"/>
              </a:rPr>
              <a:t> (</a:t>
            </a:r>
            <a:r>
              <a:rPr lang="en-US" sz="2400" b="1" i="1" dirty="0">
                <a:solidFill>
                  <a:srgbClr val="FF33CC"/>
                </a:solidFill>
                <a:latin typeface="Arial" panose="020B0604020202020204" pitchFamily="34" charset="0"/>
                <a:ea typeface="Verdana" panose="020B0604030504040204" pitchFamily="34" charset="0"/>
                <a:cs typeface="Arial" panose="020B0604020202020204" pitchFamily="34" charset="0"/>
              </a:rPr>
              <a:t>Leading with heart</a:t>
            </a:r>
            <a:r>
              <a:rPr lang="en-US" sz="2400" b="1" dirty="0">
                <a:solidFill>
                  <a:srgbClr val="FF33CC"/>
                </a:solidFill>
                <a:latin typeface="Arial" panose="020B0604020202020204" pitchFamily="34" charset="0"/>
                <a:ea typeface="Verdana" panose="020B0604030504040204" pitchFamily="34" charset="0"/>
                <a:cs typeface="Arial" panose="020B0604020202020204" pitchFamily="34" charset="0"/>
              </a:rPr>
              <a:t>)</a:t>
            </a:r>
          </a:p>
          <a:p>
            <a:pPr marL="457200" lvl="4" indent="-457200">
              <a:buFont typeface="Wingdings" panose="05000000000000000000" pitchFamily="2" charset="2"/>
              <a:buChar char="q"/>
            </a:pP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Membangun</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jaringan</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i="1" dirty="0">
                <a:solidFill>
                  <a:srgbClr val="008000"/>
                </a:solidFill>
                <a:latin typeface="Arial" panose="020B0604020202020204" pitchFamily="34" charset="0"/>
                <a:ea typeface="Verdana" panose="020B0604030504040204" pitchFamily="34" charset="0"/>
                <a:cs typeface="Arial" panose="020B0604020202020204" pitchFamily="34" charset="0"/>
              </a:rPr>
              <a:t>Establishing connected relationship</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a:t>
            </a:r>
          </a:p>
          <a:p>
            <a:pPr marL="457200" lvl="4" indent="-457200">
              <a:buFont typeface="Wingdings" panose="05000000000000000000" pitchFamily="2" charset="2"/>
              <a:buChar char="q"/>
            </a:pP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Memberi</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contoh</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untuk</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dirty="0" err="1">
                <a:solidFill>
                  <a:srgbClr val="008000"/>
                </a:solidFill>
                <a:latin typeface="Arial" panose="020B0604020202020204" pitchFamily="34" charset="0"/>
                <a:ea typeface="Verdana" panose="020B0604030504040204" pitchFamily="34" charset="0"/>
                <a:cs typeface="Arial" panose="020B0604020202020204" pitchFamily="34" charset="0"/>
              </a:rPr>
              <a:t>berdisiplin</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 (</a:t>
            </a:r>
            <a:r>
              <a:rPr lang="en-US" sz="2400" b="1" i="1" dirty="0">
                <a:solidFill>
                  <a:srgbClr val="008000"/>
                </a:solidFill>
                <a:latin typeface="Arial" panose="020B0604020202020204" pitchFamily="34" charset="0"/>
                <a:ea typeface="Verdana" panose="020B0604030504040204" pitchFamily="34" charset="0"/>
                <a:cs typeface="Arial" panose="020B0604020202020204" pitchFamily="34" charset="0"/>
              </a:rPr>
              <a:t>Demonstrating self-discipline</a:t>
            </a:r>
            <a:r>
              <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rPr>
              <a:t>)</a:t>
            </a:r>
          </a:p>
          <a:p>
            <a:endParaRPr lang="en-US" sz="2400" b="1" dirty="0">
              <a:solidFill>
                <a:srgbClr val="008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4497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EFD8A2EB-4BBB-E695-F965-EA3C59ED1E18}"/>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2882" r="12882"/>
          <a:stretch>
            <a:fillRect/>
          </a:stretch>
        </p:blipFill>
        <p:spPr bwMode="auto">
          <a:xfrm flipH="1">
            <a:off x="168963" y="139148"/>
            <a:ext cx="4750906" cy="5844208"/>
          </a:xfrm>
          <a:prstGeom prst="can">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453D9BF-F1CF-ACB3-8288-B420FFF1B5CB}"/>
              </a:ext>
            </a:extLst>
          </p:cNvPr>
          <p:cNvGrpSpPr/>
          <p:nvPr/>
        </p:nvGrpSpPr>
        <p:grpSpPr>
          <a:xfrm>
            <a:off x="4989443" y="2313597"/>
            <a:ext cx="2786881" cy="2206487"/>
            <a:chOff x="5048166" y="139148"/>
            <a:chExt cx="2786881" cy="2206487"/>
          </a:xfrm>
        </p:grpSpPr>
        <p:sp>
          <p:nvSpPr>
            <p:cNvPr id="2" name="Right Arrow 6">
              <a:extLst>
                <a:ext uri="{FF2B5EF4-FFF2-40B4-BE49-F238E27FC236}">
                  <a16:creationId xmlns:a16="http://schemas.microsoft.com/office/drawing/2014/main" id="{4B6C1018-C4C7-A66A-7E36-86ED8DB9DCA0}"/>
                </a:ext>
              </a:extLst>
            </p:cNvPr>
            <p:cNvSpPr/>
            <p:nvPr/>
          </p:nvSpPr>
          <p:spPr>
            <a:xfrm>
              <a:off x="5048166" y="139148"/>
              <a:ext cx="2786881" cy="2206487"/>
            </a:xfrm>
            <a:prstGeom prst="rightArrow">
              <a:avLst>
                <a:gd name="adj1" fmla="val 50000"/>
                <a:gd name="adj2" fmla="val 48569"/>
              </a:avLst>
            </a:prstGeom>
            <a:solidFill>
              <a:srgbClr val="6600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219BCE7-2AF7-C1F3-BC7A-5C676E4CBAEC}"/>
                </a:ext>
              </a:extLst>
            </p:cNvPr>
            <p:cNvSpPr txBox="1">
              <a:spLocks/>
            </p:cNvSpPr>
            <p:nvPr/>
          </p:nvSpPr>
          <p:spPr>
            <a:xfrm>
              <a:off x="5048166" y="556590"/>
              <a:ext cx="2618365" cy="113306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a:lstStyle>
            <a:p>
              <a:pPr algn="ctr"/>
              <a:r>
                <a:rPr lang="en-US" sz="3200" b="1" dirty="0" err="1">
                  <a:solidFill>
                    <a:schemeClr val="bg1"/>
                  </a:solidFill>
                </a:rPr>
                <a:t>Pemimpin</a:t>
              </a:r>
              <a:r>
                <a:rPr lang="en-US" sz="3200" b="1" dirty="0">
                  <a:solidFill>
                    <a:schemeClr val="bg1"/>
                  </a:solidFill>
                </a:rPr>
                <a:t> </a:t>
              </a:r>
              <a:r>
                <a:rPr lang="en-US" sz="3200" b="1" dirty="0" err="1">
                  <a:solidFill>
                    <a:schemeClr val="bg1"/>
                  </a:solidFill>
                </a:rPr>
                <a:t>Sejati</a:t>
              </a:r>
              <a:endParaRPr lang="en-US" sz="3200" b="1" dirty="0">
                <a:solidFill>
                  <a:schemeClr val="bg1"/>
                </a:solidFill>
              </a:endParaRPr>
            </a:p>
          </p:txBody>
        </p:sp>
      </p:grpSp>
      <p:sp>
        <p:nvSpPr>
          <p:cNvPr id="5" name="Rectangle 4">
            <a:extLst>
              <a:ext uri="{FF2B5EF4-FFF2-40B4-BE49-F238E27FC236}">
                <a16:creationId xmlns:a16="http://schemas.microsoft.com/office/drawing/2014/main" id="{447B05F9-19BF-C206-A4D7-5BB45B9BFBF0}"/>
              </a:ext>
            </a:extLst>
          </p:cNvPr>
          <p:cNvSpPr/>
          <p:nvPr/>
        </p:nvSpPr>
        <p:spPr>
          <a:xfrm>
            <a:off x="7776324" y="2459504"/>
            <a:ext cx="4316287" cy="1938992"/>
          </a:xfrm>
          <a:prstGeom prst="rect">
            <a:avLst/>
          </a:prstGeom>
          <a:noFill/>
        </p:spPr>
        <p:txBody>
          <a:bodyPr wrap="square">
            <a:spAutoFit/>
          </a:bodyPr>
          <a:lstStyle/>
          <a:p>
            <a:pPr eaLnBrk="0" hangingPunct="0">
              <a:buFontTx/>
              <a:buChar char="•"/>
            </a:pPr>
            <a:r>
              <a:rPr lang="en-US" sz="2400" b="1" i="1" dirty="0">
                <a:solidFill>
                  <a:srgbClr val="002060"/>
                </a:solidFill>
                <a:latin typeface="Arial" panose="020B0604020202020204" pitchFamily="34" charset="0"/>
                <a:cs typeface="Arial" panose="020B0604020202020204" pitchFamily="34" charset="0"/>
              </a:rPr>
              <a:t>Passion For Your Purpose</a:t>
            </a:r>
          </a:p>
          <a:p>
            <a:pPr eaLnBrk="0" hangingPunct="0">
              <a:buFontTx/>
              <a:buChar char="•"/>
            </a:pPr>
            <a:r>
              <a:rPr lang="en-US" sz="2400" b="1" i="1" dirty="0">
                <a:solidFill>
                  <a:srgbClr val="002060"/>
                </a:solidFill>
                <a:latin typeface="Arial" panose="020B0604020202020204" pitchFamily="34" charset="0"/>
                <a:cs typeface="Arial" panose="020B0604020202020204" pitchFamily="34" charset="0"/>
              </a:rPr>
              <a:t>Being True To Your Values</a:t>
            </a:r>
          </a:p>
          <a:p>
            <a:pPr eaLnBrk="0" hangingPunct="0">
              <a:buFontTx/>
              <a:buChar char="•"/>
            </a:pPr>
            <a:r>
              <a:rPr lang="en-US" sz="2400" b="1" i="1" dirty="0">
                <a:solidFill>
                  <a:srgbClr val="002060"/>
                </a:solidFill>
                <a:latin typeface="Arial" panose="020B0604020202020204" pitchFamily="34" charset="0"/>
                <a:cs typeface="Arial" panose="020B0604020202020204" pitchFamily="34" charset="0"/>
              </a:rPr>
              <a:t>Developing Compassion</a:t>
            </a:r>
          </a:p>
          <a:p>
            <a:pPr eaLnBrk="0" hangingPunct="0">
              <a:buFontTx/>
              <a:buChar char="•"/>
            </a:pPr>
            <a:r>
              <a:rPr lang="en-US" sz="2400" b="1" i="1" dirty="0">
                <a:solidFill>
                  <a:srgbClr val="002060"/>
                </a:solidFill>
                <a:latin typeface="Arial" panose="020B0604020202020204" pitchFamily="34" charset="0"/>
                <a:cs typeface="Arial" panose="020B0604020202020204" pitchFamily="34" charset="0"/>
              </a:rPr>
              <a:t>Connected  Relationship</a:t>
            </a:r>
          </a:p>
          <a:p>
            <a:pPr eaLnBrk="0" hangingPunct="0">
              <a:buFontTx/>
              <a:buChar char="•"/>
            </a:pPr>
            <a:r>
              <a:rPr lang="en-US" sz="2400" b="1" i="1" dirty="0">
                <a:solidFill>
                  <a:srgbClr val="002060"/>
                </a:solidFill>
                <a:latin typeface="Arial" panose="020B0604020202020204" pitchFamily="34" charset="0"/>
                <a:cs typeface="Arial" panose="020B0604020202020204" pitchFamily="34" charset="0"/>
              </a:rPr>
              <a:t>Practicing Self-Discipline</a:t>
            </a:r>
          </a:p>
        </p:txBody>
      </p:sp>
    </p:spTree>
    <p:extLst>
      <p:ext uri="{BB962C8B-B14F-4D97-AF65-F5344CB8AC3E}">
        <p14:creationId xmlns:p14="http://schemas.microsoft.com/office/powerpoint/2010/main" val="236634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12CDFF01-8BF8-932C-9C98-95D089A8FF0C}"/>
              </a:ext>
            </a:extLst>
          </p:cNvPr>
          <p:cNvSpPr txBox="1">
            <a:spLocks noChangeArrowheads="1"/>
          </p:cNvSpPr>
          <p:nvPr/>
        </p:nvSpPr>
        <p:spPr>
          <a:xfrm>
            <a:off x="231168" y="516835"/>
            <a:ext cx="7123789" cy="5128591"/>
          </a:xfrm>
          <a:prstGeom prst="rect">
            <a:avLst/>
          </a:prstGeom>
          <a:noFill/>
          <a:ln w="9525" cap="sq">
            <a:noFill/>
            <a:miter lim="800000"/>
          </a:ln>
          <a:effectLst/>
        </p:spPr>
        <p:txBody>
          <a:bodyPr vert="horz" lIns="91440" tIns="45720" rIns="91440" bIns="45720" rtlCol="0" anchor="t">
            <a:no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3200" kern="120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800"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400"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kern="1200" baseline="0">
                <a:solidFill>
                  <a:schemeClr val="tx1"/>
                </a:solidFill>
                <a:effectLst/>
                <a:latin typeface="+mn-lt"/>
                <a:ea typeface="+mn-ea"/>
                <a:cs typeface="+mn-cs"/>
              </a:defRPr>
            </a:lvl9pPr>
          </a:lstStyle>
          <a:p>
            <a:pPr marL="114300" algn="just" eaLnBrk="0" hangingPunct="0">
              <a:spcBef>
                <a:spcPct val="0"/>
              </a:spcBef>
            </a:pPr>
            <a:r>
              <a:rPr lang="en-US" sz="2400" b="1" dirty="0" err="1">
                <a:latin typeface="Arial" pitchFamily="34" charset="0"/>
                <a:cs typeface="Arial" pitchFamily="34" charset="0"/>
              </a:rPr>
              <a:t>Pemimpin</a:t>
            </a:r>
            <a:r>
              <a:rPr lang="en-US" sz="2400" b="1" dirty="0">
                <a:latin typeface="Arial" pitchFamily="34" charset="0"/>
                <a:cs typeface="Arial" pitchFamily="34" charset="0"/>
              </a:rPr>
              <a:t> yang </a:t>
            </a:r>
            <a:r>
              <a:rPr lang="en-US" sz="2400" b="1" dirty="0" err="1">
                <a:latin typeface="Arial" pitchFamily="34" charset="0"/>
                <a:cs typeface="Arial" pitchFamily="34" charset="0"/>
              </a:rPr>
              <a:t>mempunyai</a:t>
            </a:r>
            <a:r>
              <a:rPr lang="en-US" sz="2400" b="1" dirty="0">
                <a:latin typeface="Arial" pitchFamily="34" charset="0"/>
                <a:cs typeface="Arial" pitchFamily="34" charset="0"/>
              </a:rPr>
              <a:t> </a:t>
            </a:r>
            <a:r>
              <a:rPr lang="en-US" sz="2400" b="1" i="1" dirty="0" err="1">
                <a:solidFill>
                  <a:srgbClr val="C00000"/>
                </a:solidFill>
                <a:latin typeface="Arial" pitchFamily="34" charset="0"/>
                <a:cs typeface="Arial" pitchFamily="34" charset="0"/>
              </a:rPr>
              <a:t>tujuan</a:t>
            </a:r>
            <a:r>
              <a:rPr lang="en-US" sz="2400" b="1" i="1" dirty="0">
                <a:solidFill>
                  <a:srgbClr val="C00000"/>
                </a:solidFill>
                <a:latin typeface="Arial" pitchFamily="34" charset="0"/>
                <a:cs typeface="Arial" pitchFamily="34" charset="0"/>
              </a:rPr>
              <a:t> (purpose)  </a:t>
            </a:r>
            <a:r>
              <a:rPr lang="en-US" sz="2400" b="1" dirty="0">
                <a:latin typeface="Arial" pitchFamily="34" charset="0"/>
                <a:cs typeface="Arial" pitchFamily="34" charset="0"/>
              </a:rPr>
              <a:t>dan </a:t>
            </a:r>
            <a:r>
              <a:rPr lang="en-US" sz="2400" b="1" dirty="0" err="1">
                <a:latin typeface="Arial" pitchFamily="34" charset="0"/>
                <a:cs typeface="Arial" pitchFamily="34" charset="0"/>
              </a:rPr>
              <a:t>untuk</a:t>
            </a:r>
            <a:r>
              <a:rPr lang="en-US" sz="2400" b="1" dirty="0">
                <a:latin typeface="Arial" pitchFamily="34" charset="0"/>
                <a:cs typeface="Arial" pitchFamily="34" charset="0"/>
              </a:rPr>
              <a:t> </a:t>
            </a:r>
            <a:r>
              <a:rPr lang="en-US" sz="2400" b="1" dirty="0" err="1">
                <a:latin typeface="Arial" pitchFamily="34" charset="0"/>
                <a:cs typeface="Arial" pitchFamily="34" charset="0"/>
              </a:rPr>
              <a:t>mencapai</a:t>
            </a:r>
            <a:r>
              <a:rPr lang="en-US" sz="2400" b="1" dirty="0">
                <a:latin typeface="Arial" pitchFamily="34" charset="0"/>
                <a:cs typeface="Arial" pitchFamily="34" charset="0"/>
              </a:rPr>
              <a:t> </a:t>
            </a:r>
            <a:r>
              <a:rPr lang="en-US" sz="2400" b="1" dirty="0" err="1">
                <a:latin typeface="Arial" pitchFamily="34" charset="0"/>
                <a:cs typeface="Arial" pitchFamily="34" charset="0"/>
              </a:rPr>
              <a:t>tujuan</a:t>
            </a:r>
            <a:r>
              <a:rPr lang="en-US" sz="2400" b="1" dirty="0">
                <a:latin typeface="Arial" pitchFamily="34" charset="0"/>
                <a:cs typeface="Arial" pitchFamily="34" charset="0"/>
              </a:rPr>
              <a:t> </a:t>
            </a:r>
            <a:r>
              <a:rPr lang="en-US" sz="2400" b="1" dirty="0" err="1">
                <a:latin typeface="Arial" pitchFamily="34" charset="0"/>
                <a:cs typeface="Arial" pitchFamily="34" charset="0"/>
              </a:rPr>
              <a:t>tersebut</a:t>
            </a:r>
            <a:r>
              <a:rPr lang="en-US" sz="2400" b="1" dirty="0">
                <a:latin typeface="Arial" pitchFamily="34" charset="0"/>
                <a:cs typeface="Arial" pitchFamily="34" charset="0"/>
              </a:rPr>
              <a:t> </a:t>
            </a:r>
            <a:r>
              <a:rPr lang="en-US" sz="2400" b="1" dirty="0" err="1">
                <a:latin typeface="Arial" pitchFamily="34" charset="0"/>
                <a:cs typeface="Arial" pitchFamily="34" charset="0"/>
              </a:rPr>
              <a:t>dilakukan</a:t>
            </a:r>
            <a:r>
              <a:rPr lang="en-US" sz="2400" b="1" dirty="0">
                <a:latin typeface="Arial" pitchFamily="34" charset="0"/>
                <a:cs typeface="Arial" pitchFamily="34" charset="0"/>
              </a:rPr>
              <a:t> </a:t>
            </a:r>
            <a:r>
              <a:rPr lang="en-US" sz="2400" b="1" dirty="0" err="1">
                <a:latin typeface="Arial" pitchFamily="34" charset="0"/>
                <a:cs typeface="Arial" pitchFamily="34" charset="0"/>
              </a:rPr>
              <a:t>dengan</a:t>
            </a:r>
            <a:r>
              <a:rPr lang="en-US" sz="2400" b="1" dirty="0">
                <a:latin typeface="Arial" pitchFamily="34" charset="0"/>
                <a:cs typeface="Arial" pitchFamily="34" charset="0"/>
              </a:rPr>
              <a:t> </a:t>
            </a:r>
            <a:r>
              <a:rPr lang="en-US" sz="2400" b="1" i="1" dirty="0" err="1">
                <a:solidFill>
                  <a:srgbClr val="C00000"/>
                </a:solidFill>
                <a:latin typeface="Arial" pitchFamily="34" charset="0"/>
                <a:cs typeface="Arial" pitchFamily="34" charset="0"/>
              </a:rPr>
              <a:t>penuh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gairah</a:t>
            </a:r>
            <a:r>
              <a:rPr lang="en-US" sz="2400" b="1" i="1" dirty="0">
                <a:solidFill>
                  <a:srgbClr val="C00000"/>
                </a:solidFill>
                <a:latin typeface="Arial" pitchFamily="34" charset="0"/>
                <a:cs typeface="Arial" pitchFamily="34" charset="0"/>
              </a:rPr>
              <a:t> (passion)</a:t>
            </a:r>
            <a:r>
              <a:rPr lang="en-US" sz="2400" b="1" dirty="0">
                <a:latin typeface="Arial" pitchFamily="34" charset="0"/>
                <a:cs typeface="Arial" pitchFamily="34" charset="0"/>
              </a:rPr>
              <a:t>, </a:t>
            </a:r>
            <a:r>
              <a:rPr lang="en-US" sz="2400" b="1" dirty="0" err="1">
                <a:latin typeface="Arial" pitchFamily="34" charset="0"/>
                <a:cs typeface="Arial" pitchFamily="34" charset="0"/>
              </a:rPr>
              <a:t>membentuk</a:t>
            </a:r>
            <a:r>
              <a:rPr lang="en-US" sz="2400" b="1" dirty="0">
                <a:latin typeface="Arial" pitchFamily="34" charset="0"/>
                <a:cs typeface="Arial" pitchFamily="34" charset="0"/>
              </a:rPr>
              <a:t> dan </a:t>
            </a:r>
            <a:r>
              <a:rPr lang="en-US" sz="2400" b="1" dirty="0" err="1">
                <a:latin typeface="Arial" pitchFamily="34" charset="0"/>
                <a:cs typeface="Arial" pitchFamily="34" charset="0"/>
              </a:rPr>
              <a:t>menerapkan</a:t>
            </a:r>
            <a:r>
              <a:rPr lang="en-US" sz="2400" b="1" dirty="0">
                <a:latin typeface="Arial" pitchFamily="34" charset="0"/>
                <a:cs typeface="Arial" pitchFamily="34" charset="0"/>
              </a:rPr>
              <a:t> </a:t>
            </a:r>
            <a:r>
              <a:rPr lang="en-US" sz="2400" b="1" i="1" dirty="0" err="1">
                <a:solidFill>
                  <a:srgbClr val="C00000"/>
                </a:solidFill>
                <a:latin typeface="Arial" pitchFamily="34" charset="0"/>
                <a:cs typeface="Arial" pitchFamily="34" charset="0"/>
              </a:rPr>
              <a:t>nilai-nilai</a:t>
            </a:r>
            <a:r>
              <a:rPr lang="en-US" sz="2400" b="1" i="1" dirty="0">
                <a:solidFill>
                  <a:srgbClr val="C00000"/>
                </a:solidFill>
                <a:latin typeface="Arial" pitchFamily="34" charset="0"/>
                <a:cs typeface="Arial" pitchFamily="34" charset="0"/>
              </a:rPr>
              <a:t> (value)</a:t>
            </a:r>
            <a:r>
              <a:rPr lang="en-US" sz="2400" b="1" dirty="0">
                <a:solidFill>
                  <a:srgbClr val="C00000"/>
                </a:solidFill>
                <a:latin typeface="Arial" pitchFamily="34" charset="0"/>
                <a:cs typeface="Arial" pitchFamily="34" charset="0"/>
              </a:rPr>
              <a:t> </a:t>
            </a:r>
            <a:r>
              <a:rPr lang="en-US" sz="2400" b="1" dirty="0">
                <a:latin typeface="Arial" pitchFamily="34" charset="0"/>
                <a:cs typeface="Arial" pitchFamily="34" charset="0"/>
              </a:rPr>
              <a:t>yang </a:t>
            </a:r>
            <a:r>
              <a:rPr lang="en-US" sz="2400" b="1" dirty="0" err="1">
                <a:latin typeface="Arial" pitchFamily="34" charset="0"/>
                <a:cs typeface="Arial" pitchFamily="34" charset="0"/>
              </a:rPr>
              <a:t>tergambar</a:t>
            </a:r>
            <a:r>
              <a:rPr lang="en-US" sz="2400" b="1" dirty="0">
                <a:latin typeface="Arial" pitchFamily="34" charset="0"/>
                <a:cs typeface="Arial" pitchFamily="34" charset="0"/>
              </a:rPr>
              <a:t> </a:t>
            </a:r>
            <a:r>
              <a:rPr lang="en-US" sz="2400" b="1" dirty="0" err="1">
                <a:latin typeface="Arial" pitchFamily="34" charset="0"/>
                <a:cs typeface="Arial" pitchFamily="34" charset="0"/>
              </a:rPr>
              <a:t>dalam</a:t>
            </a:r>
            <a:r>
              <a:rPr lang="en-US" sz="2400" b="1" dirty="0">
                <a:latin typeface="Arial" pitchFamily="34" charset="0"/>
                <a:cs typeface="Arial" pitchFamily="34" charset="0"/>
              </a:rPr>
              <a:t> </a:t>
            </a:r>
            <a:r>
              <a:rPr lang="en-US" sz="2400" b="1" dirty="0" err="1">
                <a:solidFill>
                  <a:srgbClr val="C00000"/>
                </a:solidFill>
                <a:latin typeface="Arial" pitchFamily="34" charset="0"/>
                <a:cs typeface="Arial" pitchFamily="34" charset="0"/>
              </a:rPr>
              <a:t>perilaku</a:t>
            </a:r>
            <a:r>
              <a:rPr lang="en-US" sz="2400" b="1" dirty="0">
                <a:solidFill>
                  <a:srgbClr val="C00000"/>
                </a:solidFill>
                <a:latin typeface="Arial" pitchFamily="34" charset="0"/>
                <a:cs typeface="Arial" pitchFamily="34" charset="0"/>
              </a:rPr>
              <a:t> </a:t>
            </a:r>
            <a:r>
              <a:rPr lang="en-US" sz="2400" b="1" i="1" dirty="0">
                <a:solidFill>
                  <a:srgbClr val="C00000"/>
                </a:solidFill>
                <a:latin typeface="Arial" pitchFamily="34" charset="0"/>
                <a:cs typeface="Arial" pitchFamily="34" charset="0"/>
              </a:rPr>
              <a:t>(behavior) </a:t>
            </a:r>
            <a:r>
              <a:rPr lang="en-US" sz="2400" b="1" dirty="0">
                <a:latin typeface="Arial" pitchFamily="34" charset="0"/>
                <a:cs typeface="Arial" pitchFamily="34" charset="0"/>
              </a:rPr>
              <a:t>sang </a:t>
            </a:r>
            <a:r>
              <a:rPr lang="en-US" sz="2400" b="1" dirty="0" err="1">
                <a:latin typeface="Arial" pitchFamily="34" charset="0"/>
                <a:cs typeface="Arial" pitchFamily="34" charset="0"/>
              </a:rPr>
              <a:t>pemimpin</a:t>
            </a:r>
            <a:r>
              <a:rPr lang="en-US" sz="2400" b="1" dirty="0">
                <a:latin typeface="Arial" pitchFamily="34" charset="0"/>
                <a:cs typeface="Arial" pitchFamily="34" charset="0"/>
              </a:rPr>
              <a:t>, </a:t>
            </a:r>
            <a:r>
              <a:rPr lang="en-US" sz="2400" b="1" dirty="0" err="1">
                <a:latin typeface="Arial" pitchFamily="34" charset="0"/>
                <a:cs typeface="Arial" pitchFamily="34" charset="0"/>
              </a:rPr>
              <a:t>menggunakan</a:t>
            </a:r>
            <a:r>
              <a:rPr lang="en-US" sz="2400" b="1" dirty="0">
                <a:latin typeface="Arial" pitchFamily="34" charset="0"/>
                <a:cs typeface="Arial" pitchFamily="34" charset="0"/>
              </a:rPr>
              <a:t> </a:t>
            </a:r>
            <a:r>
              <a:rPr lang="en-US" sz="2400" b="1" dirty="0" err="1">
                <a:solidFill>
                  <a:srgbClr val="FF33CC"/>
                </a:solidFill>
                <a:latin typeface="Arial" pitchFamily="34" charset="0"/>
                <a:cs typeface="Arial" pitchFamily="34" charset="0"/>
              </a:rPr>
              <a:t>hati</a:t>
            </a:r>
            <a:r>
              <a:rPr lang="en-US" sz="2400" b="1" dirty="0">
                <a:solidFill>
                  <a:srgbClr val="FF33CC"/>
                </a:solidFill>
                <a:latin typeface="Arial" pitchFamily="34" charset="0"/>
                <a:cs typeface="Arial" pitchFamily="34" charset="0"/>
              </a:rPr>
              <a:t> (</a:t>
            </a:r>
            <a:r>
              <a:rPr lang="en-US" sz="2400" b="1" i="1" dirty="0">
                <a:solidFill>
                  <a:srgbClr val="FF33CC"/>
                </a:solidFill>
                <a:latin typeface="Arial" pitchFamily="34" charset="0"/>
                <a:cs typeface="Arial" pitchFamily="34" charset="0"/>
              </a:rPr>
              <a:t>heart</a:t>
            </a:r>
            <a:r>
              <a:rPr lang="en-US" sz="2400" b="1" dirty="0">
                <a:solidFill>
                  <a:srgbClr val="FF33CC"/>
                </a:solidFill>
                <a:latin typeface="Arial" pitchFamily="34" charset="0"/>
                <a:cs typeface="Arial" pitchFamily="34" charset="0"/>
              </a:rPr>
              <a:t>) </a:t>
            </a:r>
            <a:r>
              <a:rPr lang="en-US" sz="2400" b="1" dirty="0" err="1">
                <a:latin typeface="Arial" pitchFamily="34" charset="0"/>
                <a:cs typeface="Arial" pitchFamily="34" charset="0"/>
              </a:rPr>
              <a:t>dengan</a:t>
            </a:r>
            <a:r>
              <a:rPr lang="en-US" sz="2400" b="1" dirty="0">
                <a:latin typeface="Arial" pitchFamily="34" charset="0"/>
                <a:cs typeface="Arial" pitchFamily="34" charset="0"/>
              </a:rPr>
              <a:t> </a:t>
            </a:r>
            <a:r>
              <a:rPr lang="en-US" sz="2400" b="1" dirty="0" err="1">
                <a:latin typeface="Arial" pitchFamily="34" charset="0"/>
                <a:cs typeface="Arial" pitchFamily="34" charset="0"/>
              </a:rPr>
              <a:t>penuh</a:t>
            </a:r>
            <a:r>
              <a:rPr lang="en-US" sz="2400" b="1" dirty="0">
                <a:latin typeface="Arial" pitchFamily="34" charset="0"/>
                <a:cs typeface="Arial" pitchFamily="34" charset="0"/>
              </a:rPr>
              <a:t> rasa </a:t>
            </a:r>
            <a:r>
              <a:rPr lang="en-US" sz="2400" b="1" dirty="0" err="1">
                <a:latin typeface="Arial" pitchFamily="34" charset="0"/>
                <a:cs typeface="Arial" pitchFamily="34" charset="0"/>
              </a:rPr>
              <a:t>sayang</a:t>
            </a:r>
            <a:r>
              <a:rPr lang="en-US" sz="2400" b="1" dirty="0">
                <a:latin typeface="Arial" pitchFamily="34" charset="0"/>
                <a:cs typeface="Arial" pitchFamily="34" charset="0"/>
              </a:rPr>
              <a:t>, </a:t>
            </a:r>
            <a:r>
              <a:rPr lang="en-US" sz="2400" b="1" dirty="0" err="1">
                <a:latin typeface="Arial" pitchFamily="34" charset="0"/>
                <a:cs typeface="Arial" pitchFamily="34" charset="0"/>
              </a:rPr>
              <a:t>mempunyai</a:t>
            </a:r>
            <a:r>
              <a:rPr lang="en-US" sz="2400" b="1" dirty="0">
                <a:latin typeface="Arial" pitchFamily="34" charset="0"/>
                <a:cs typeface="Arial" pitchFamily="34" charset="0"/>
              </a:rPr>
              <a:t> </a:t>
            </a:r>
            <a:r>
              <a:rPr lang="en-US" sz="2400" b="1" dirty="0" err="1">
                <a:solidFill>
                  <a:srgbClr val="C00000"/>
                </a:solidFill>
                <a:latin typeface="Arial" pitchFamily="34" charset="0"/>
                <a:cs typeface="Arial" pitchFamily="34" charset="0"/>
              </a:rPr>
              <a:t>hubungan</a:t>
            </a:r>
            <a:r>
              <a:rPr lang="en-US" sz="2400" b="1" dirty="0">
                <a:solidFill>
                  <a:srgbClr val="C00000"/>
                </a:solidFill>
                <a:latin typeface="Arial" pitchFamily="34" charset="0"/>
                <a:cs typeface="Arial" pitchFamily="34" charset="0"/>
              </a:rPr>
              <a:t> (</a:t>
            </a:r>
            <a:r>
              <a:rPr lang="en-US" sz="2400" b="1" i="1" dirty="0">
                <a:solidFill>
                  <a:srgbClr val="C00000"/>
                </a:solidFill>
                <a:latin typeface="Arial" pitchFamily="34" charset="0"/>
                <a:cs typeface="Arial" pitchFamily="34" charset="0"/>
              </a:rPr>
              <a:t>relationship</a:t>
            </a:r>
            <a:r>
              <a:rPr lang="en-US" sz="2400" b="1" dirty="0">
                <a:solidFill>
                  <a:srgbClr val="C00000"/>
                </a:solidFill>
                <a:latin typeface="Arial" pitchFamily="34" charset="0"/>
                <a:cs typeface="Arial" pitchFamily="34" charset="0"/>
              </a:rPr>
              <a:t>)</a:t>
            </a:r>
            <a:r>
              <a:rPr lang="en-US" sz="2400" b="1" dirty="0">
                <a:latin typeface="Arial" pitchFamily="34" charset="0"/>
                <a:cs typeface="Arial" pitchFamily="34" charset="0"/>
              </a:rPr>
              <a:t> yang </a:t>
            </a:r>
            <a:r>
              <a:rPr lang="en-US" sz="2400" b="1" dirty="0" err="1">
                <a:latin typeface="Arial" pitchFamily="34" charset="0"/>
                <a:cs typeface="Arial" pitchFamily="34" charset="0"/>
              </a:rPr>
              <a:t>mesra</a:t>
            </a:r>
            <a:r>
              <a:rPr lang="en-US" sz="2400" b="1" dirty="0">
                <a:latin typeface="Arial" pitchFamily="34" charset="0"/>
                <a:cs typeface="Arial" pitchFamily="34" charset="0"/>
              </a:rPr>
              <a:t> </a:t>
            </a:r>
            <a:r>
              <a:rPr lang="en-US" sz="2400" b="1" dirty="0" err="1">
                <a:latin typeface="Arial" pitchFamily="34" charset="0"/>
                <a:cs typeface="Arial" pitchFamily="34" charset="0"/>
              </a:rPr>
              <a:t>dengan</a:t>
            </a:r>
            <a:r>
              <a:rPr lang="en-US" sz="2400" b="1" dirty="0">
                <a:latin typeface="Arial" pitchFamily="34" charset="0"/>
                <a:cs typeface="Arial" pitchFamily="34" charset="0"/>
              </a:rPr>
              <a:t> </a:t>
            </a:r>
            <a:r>
              <a:rPr lang="en-US" sz="2400" b="1" dirty="0" err="1">
                <a:latin typeface="Arial" pitchFamily="34" charset="0"/>
                <a:cs typeface="Arial" pitchFamily="34" charset="0"/>
              </a:rPr>
              <a:t>semua</a:t>
            </a:r>
            <a:r>
              <a:rPr lang="en-US" sz="2400" b="1" dirty="0">
                <a:latin typeface="Arial" pitchFamily="34" charset="0"/>
                <a:cs typeface="Arial" pitchFamily="34" charset="0"/>
              </a:rPr>
              <a:t> </a:t>
            </a:r>
            <a:r>
              <a:rPr lang="en-US" sz="2400" b="1" dirty="0" err="1">
                <a:latin typeface="Arial" pitchFamily="34" charset="0"/>
                <a:cs typeface="Arial" pitchFamily="34" charset="0"/>
              </a:rPr>
              <a:t>pihak</a:t>
            </a:r>
            <a:r>
              <a:rPr lang="en-US" sz="2400" b="1" dirty="0">
                <a:latin typeface="Arial" pitchFamily="34" charset="0"/>
                <a:cs typeface="Arial" pitchFamily="34" charset="0"/>
              </a:rPr>
              <a:t>, dan </a:t>
            </a:r>
            <a:r>
              <a:rPr lang="en-US" sz="2400" b="1" dirty="0" err="1">
                <a:latin typeface="Arial" pitchFamily="34" charset="0"/>
                <a:cs typeface="Arial" pitchFamily="34" charset="0"/>
              </a:rPr>
              <a:t>mempunyai</a:t>
            </a:r>
            <a:r>
              <a:rPr lang="en-US" sz="2400" b="1" dirty="0">
                <a:latin typeface="Arial" pitchFamily="34" charset="0"/>
                <a:cs typeface="Arial" pitchFamily="34" charset="0"/>
              </a:rPr>
              <a:t> </a:t>
            </a:r>
            <a:r>
              <a:rPr lang="en-US" sz="2400" b="1" i="1" dirty="0" err="1">
                <a:solidFill>
                  <a:srgbClr val="C00000"/>
                </a:solidFill>
                <a:latin typeface="Arial" pitchFamily="34" charset="0"/>
                <a:cs typeface="Arial" pitchFamily="34" charset="0"/>
              </a:rPr>
              <a:t>disiplin</a:t>
            </a:r>
            <a:r>
              <a:rPr lang="en-US" sz="2400" b="1" i="1" dirty="0">
                <a:solidFill>
                  <a:srgbClr val="C00000"/>
                </a:solidFill>
                <a:latin typeface="Arial" pitchFamily="34" charset="0"/>
                <a:cs typeface="Arial" pitchFamily="34" charset="0"/>
              </a:rPr>
              <a:t> (self-discipline</a:t>
            </a:r>
            <a:r>
              <a:rPr lang="en-US" sz="2400" b="1" i="1" dirty="0">
                <a:latin typeface="Arial" pitchFamily="34" charset="0"/>
                <a:cs typeface="Arial" pitchFamily="34" charset="0"/>
              </a:rPr>
              <a:t>) </a:t>
            </a:r>
            <a:r>
              <a:rPr lang="en-US" sz="2400" b="1" dirty="0">
                <a:latin typeface="Arial" pitchFamily="34" charset="0"/>
                <a:cs typeface="Arial" pitchFamily="34" charset="0"/>
              </a:rPr>
              <a:t>yang </a:t>
            </a:r>
            <a:r>
              <a:rPr lang="en-US" sz="2400" b="1" i="1" dirty="0" err="1">
                <a:solidFill>
                  <a:srgbClr val="C00000"/>
                </a:solidFill>
                <a:latin typeface="Arial" pitchFamily="34" charset="0"/>
                <a:cs typeface="Arial" pitchFamily="34" charset="0"/>
              </a:rPr>
              <a:t>konsisten</a:t>
            </a:r>
            <a:r>
              <a:rPr lang="en-US" sz="2400" b="1" i="1" dirty="0">
                <a:solidFill>
                  <a:srgbClr val="C00000"/>
                </a:solidFill>
                <a:latin typeface="Arial" pitchFamily="34" charset="0"/>
                <a:cs typeface="Arial" pitchFamily="34" charset="0"/>
              </a:rPr>
              <a:t> (consistency)</a:t>
            </a:r>
            <a:r>
              <a:rPr lang="en-US" sz="2400" b="1" dirty="0">
                <a:solidFill>
                  <a:srgbClr val="C00000"/>
                </a:solidFill>
                <a:latin typeface="Arial" pitchFamily="34" charset="0"/>
                <a:cs typeface="Arial" pitchFamily="34" charset="0"/>
              </a:rPr>
              <a:t> </a:t>
            </a:r>
            <a:r>
              <a:rPr lang="en-US" sz="2400" b="1" dirty="0" err="1">
                <a:latin typeface="Arial" pitchFamily="34" charset="0"/>
                <a:cs typeface="Arial" pitchFamily="34" charset="0"/>
              </a:rPr>
              <a:t>dijalaninya</a:t>
            </a:r>
            <a:r>
              <a:rPr lang="en-US" sz="2400" b="1" dirty="0">
                <a:latin typeface="Arial" pitchFamily="34" charset="0"/>
                <a:cs typeface="Arial" pitchFamily="34" charset="0"/>
              </a:rPr>
              <a:t>.</a:t>
            </a:r>
          </a:p>
        </p:txBody>
      </p:sp>
      <p:pic>
        <p:nvPicPr>
          <p:cNvPr id="6" name="Picture Placeholder 4" descr="A toddler and a young girl holding hands on beach">
            <a:extLst>
              <a:ext uri="{FF2B5EF4-FFF2-40B4-BE49-F238E27FC236}">
                <a16:creationId xmlns:a16="http://schemas.microsoft.com/office/drawing/2014/main" id="{C88EAA56-1609-7C5D-4C30-EBE19E60D5B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6938" r="16938"/>
          <a:stretch>
            <a:fillRect/>
          </a:stretch>
        </p:blipFill>
        <p:spPr>
          <a:xfrm>
            <a:off x="7802217" y="844826"/>
            <a:ext cx="3389244" cy="4383157"/>
          </a:xfrm>
        </p:spPr>
      </p:pic>
    </p:spTree>
    <p:extLst>
      <p:ext uri="{BB962C8B-B14F-4D97-AF65-F5344CB8AC3E}">
        <p14:creationId xmlns:p14="http://schemas.microsoft.com/office/powerpoint/2010/main" val="11009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1FD42116-2E5A-1B14-5E64-B8D965D35EF3}"/>
              </a:ext>
            </a:extLst>
          </p:cNvPr>
          <p:cNvPicPr>
            <a:picLocks noGrp="1" noChangeAspect="1"/>
          </p:cNvPicPr>
          <p:nvPr>
            <p:ph type="pic" sz="quarter" idx="11"/>
          </p:nvPr>
        </p:nvPicPr>
        <p:blipFill>
          <a:blip r:embed="rId2">
            <a:extLst>
              <a:ext uri="{837473B0-CC2E-450A-ABE3-18F120FF3D39}">
                <a1611:picAttrSrcUrl xmlns:a1611="http://schemas.microsoft.com/office/drawing/2016/11/main" r:id="rId3"/>
              </a:ext>
            </a:extLst>
          </a:blip>
          <a:srcRect l="21380" r="21380"/>
          <a:stretch>
            <a:fillRect/>
          </a:stretch>
        </p:blipFill>
        <p:spPr>
          <a:xfrm>
            <a:off x="6508750" y="862013"/>
            <a:ext cx="5132388" cy="5133975"/>
          </a:xfrm>
        </p:spPr>
      </p:pic>
      <p:sp>
        <p:nvSpPr>
          <p:cNvPr id="3" name="Rectangle 2">
            <a:extLst>
              <a:ext uri="{FF2B5EF4-FFF2-40B4-BE49-F238E27FC236}">
                <a16:creationId xmlns:a16="http://schemas.microsoft.com/office/drawing/2014/main" id="{685FBA63-3B5F-AB66-CCF2-6720B2CD2FDB}"/>
              </a:ext>
            </a:extLst>
          </p:cNvPr>
          <p:cNvSpPr/>
          <p:nvPr/>
        </p:nvSpPr>
        <p:spPr>
          <a:xfrm>
            <a:off x="0" y="2616501"/>
            <a:ext cx="6240662" cy="1200329"/>
          </a:xfrm>
          <a:prstGeom prst="rect">
            <a:avLst/>
          </a:prstGeom>
        </p:spPr>
        <p:txBody>
          <a:bodyPr wrap="square">
            <a:spAutoFit/>
          </a:bodyPr>
          <a:lstStyle/>
          <a:p>
            <a:pPr algn="ctr"/>
            <a:r>
              <a:rPr lang="en-US" sz="3600" b="1" dirty="0" err="1">
                <a:solidFill>
                  <a:srgbClr val="000066"/>
                </a:solidFill>
                <a:latin typeface="Script MT Bold" panose="03040602040607080904" pitchFamily="66" charset="0"/>
              </a:rPr>
              <a:t>Memimpin</a:t>
            </a:r>
            <a:r>
              <a:rPr lang="en-US" sz="3600" b="1" dirty="0">
                <a:solidFill>
                  <a:srgbClr val="000066"/>
                </a:solidFill>
                <a:latin typeface="Script MT Bold" panose="03040602040607080904" pitchFamily="66" charset="0"/>
              </a:rPr>
              <a:t> </a:t>
            </a:r>
            <a:r>
              <a:rPr lang="en-US" sz="3600" b="1" dirty="0" err="1">
                <a:solidFill>
                  <a:srgbClr val="000066"/>
                </a:solidFill>
                <a:latin typeface="Script MT Bold" panose="03040602040607080904" pitchFamily="66" charset="0"/>
              </a:rPr>
              <a:t>dengan</a:t>
            </a:r>
            <a:r>
              <a:rPr lang="en-US" sz="3600" b="1" dirty="0">
                <a:solidFill>
                  <a:srgbClr val="000066"/>
                </a:solidFill>
                <a:latin typeface="Script MT Bold" panose="03040602040607080904" pitchFamily="66" charset="0"/>
              </a:rPr>
              <a:t> </a:t>
            </a:r>
            <a:r>
              <a:rPr lang="en-US" sz="3600" b="1" dirty="0" err="1">
                <a:solidFill>
                  <a:srgbClr val="000066"/>
                </a:solidFill>
                <a:latin typeface="Script MT Bold" panose="03040602040607080904" pitchFamily="66" charset="0"/>
              </a:rPr>
              <a:t>Hati</a:t>
            </a:r>
            <a:r>
              <a:rPr lang="en-US" sz="3600" b="1" dirty="0">
                <a:solidFill>
                  <a:srgbClr val="000066"/>
                </a:solidFill>
                <a:latin typeface="Script MT Bold" panose="03040602040607080904" pitchFamily="66" charset="0"/>
              </a:rPr>
              <a:t> </a:t>
            </a:r>
            <a:r>
              <a:rPr lang="en-US" sz="3600" i="1" dirty="0">
                <a:solidFill>
                  <a:srgbClr val="000066"/>
                </a:solidFill>
                <a:latin typeface="Script MT Bold" panose="03040602040607080904" pitchFamily="66" charset="0"/>
              </a:rPr>
              <a:t>(Leading by heart)</a:t>
            </a:r>
          </a:p>
        </p:txBody>
      </p:sp>
    </p:spTree>
    <p:extLst>
      <p:ext uri="{BB962C8B-B14F-4D97-AF65-F5344CB8AC3E}">
        <p14:creationId xmlns:p14="http://schemas.microsoft.com/office/powerpoint/2010/main" val="417393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stairs">
            <a:extLst>
              <a:ext uri="{FF2B5EF4-FFF2-40B4-BE49-F238E27FC236}">
                <a16:creationId xmlns:a16="http://schemas.microsoft.com/office/drawing/2014/main" id="{BDEE4019-56F2-459C-B15D-76C0CDC216F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flipH="1">
            <a:off x="6931" y="-10"/>
            <a:ext cx="12191695" cy="6857990"/>
          </a:xfrm>
          <a:prstGeom prst="rect">
            <a:avLst/>
          </a:prstGeom>
          <a:solidFill>
            <a:schemeClr val="bg2">
              <a:lumMod val="90000"/>
            </a:schemeClr>
          </a:solidFill>
        </p:spPr>
      </p:pic>
      <p:sp>
        <p:nvSpPr>
          <p:cNvPr id="9" name="TextBox 8">
            <a:extLst>
              <a:ext uri="{FF2B5EF4-FFF2-40B4-BE49-F238E27FC236}">
                <a16:creationId xmlns:a16="http://schemas.microsoft.com/office/drawing/2014/main" id="{96ACC79F-E5D5-C179-DD74-44EF876AE919}"/>
              </a:ext>
            </a:extLst>
          </p:cNvPr>
          <p:cNvSpPr txBox="1"/>
          <p:nvPr/>
        </p:nvSpPr>
        <p:spPr>
          <a:xfrm>
            <a:off x="2812774" y="0"/>
            <a:ext cx="8179904" cy="646331"/>
          </a:xfrm>
          <a:prstGeom prst="rect">
            <a:avLst/>
          </a:prstGeom>
          <a:noFill/>
        </p:spPr>
        <p:txBody>
          <a:bodyPr wrap="square">
            <a:spAutoFit/>
          </a:bodyPr>
          <a:lstStyle/>
          <a:p>
            <a:pPr lvl="0" algn="ctr" rtl="0"/>
            <a:r>
              <a:rPr lang="en-US" sz="3600" b="1" dirty="0" err="1">
                <a:latin typeface="Vijaya" panose="02020604020202020204" pitchFamily="18" charset="0"/>
                <a:cs typeface="Vijaya" panose="02020604020202020204" pitchFamily="18" charset="0"/>
              </a:rPr>
              <a:t>Mengapa</a:t>
            </a:r>
            <a:r>
              <a:rPr lang="en-US" sz="3600" b="1" dirty="0">
                <a:latin typeface="Vijaya" panose="02020604020202020204" pitchFamily="18" charset="0"/>
                <a:cs typeface="Vijaya" panose="02020604020202020204" pitchFamily="18" charset="0"/>
              </a:rPr>
              <a:t> </a:t>
            </a:r>
            <a:r>
              <a:rPr lang="en-US" sz="3600" b="1" dirty="0" err="1">
                <a:latin typeface="Vijaya" panose="02020604020202020204" pitchFamily="18" charset="0"/>
                <a:cs typeface="Vijaya" panose="02020604020202020204" pitchFamily="18" charset="0"/>
              </a:rPr>
              <a:t>kita</a:t>
            </a:r>
            <a:r>
              <a:rPr lang="en-US" sz="3600" b="1" dirty="0">
                <a:latin typeface="Vijaya" panose="02020604020202020204" pitchFamily="18" charset="0"/>
                <a:cs typeface="Vijaya" panose="02020604020202020204" pitchFamily="18" charset="0"/>
              </a:rPr>
              <a:t> </a:t>
            </a:r>
            <a:r>
              <a:rPr lang="en-US" sz="3600" b="1" dirty="0" err="1">
                <a:latin typeface="Vijaya" panose="02020604020202020204" pitchFamily="18" charset="0"/>
                <a:cs typeface="Vijaya" panose="02020604020202020204" pitchFamily="18" charset="0"/>
              </a:rPr>
              <a:t>harus</a:t>
            </a:r>
            <a:r>
              <a:rPr lang="en-US" sz="3600" b="1" dirty="0">
                <a:latin typeface="Vijaya" panose="02020604020202020204" pitchFamily="18" charset="0"/>
                <a:cs typeface="Vijaya" panose="02020604020202020204" pitchFamily="18" charset="0"/>
              </a:rPr>
              <a:t> </a:t>
            </a:r>
            <a:r>
              <a:rPr lang="en-US" sz="3600" b="1" dirty="0" err="1">
                <a:latin typeface="Vijaya" panose="02020604020202020204" pitchFamily="18" charset="0"/>
                <a:cs typeface="Vijaya" panose="02020604020202020204" pitchFamily="18" charset="0"/>
              </a:rPr>
              <a:t>memimpin</a:t>
            </a:r>
            <a:r>
              <a:rPr lang="en-US" sz="3600" b="1" dirty="0">
                <a:latin typeface="Vijaya" panose="02020604020202020204" pitchFamily="18" charset="0"/>
                <a:cs typeface="Vijaya" panose="02020604020202020204" pitchFamily="18" charset="0"/>
              </a:rPr>
              <a:t> </a:t>
            </a:r>
            <a:r>
              <a:rPr lang="en-US" sz="3600" b="1" dirty="0" err="1">
                <a:latin typeface="Vijaya" panose="02020604020202020204" pitchFamily="18" charset="0"/>
                <a:cs typeface="Vijaya" panose="02020604020202020204" pitchFamily="18" charset="0"/>
              </a:rPr>
              <a:t>dengan</a:t>
            </a:r>
            <a:r>
              <a:rPr lang="en-US" sz="3600" b="1" dirty="0">
                <a:latin typeface="Vijaya" panose="02020604020202020204" pitchFamily="18" charset="0"/>
                <a:cs typeface="Vijaya" panose="02020604020202020204" pitchFamily="18" charset="0"/>
              </a:rPr>
              <a:t> </a:t>
            </a:r>
            <a:r>
              <a:rPr lang="en-US" sz="3600" b="1" dirty="0" err="1">
                <a:latin typeface="Vijaya" panose="02020604020202020204" pitchFamily="18" charset="0"/>
                <a:cs typeface="Vijaya" panose="02020604020202020204" pitchFamily="18" charset="0"/>
              </a:rPr>
              <a:t>hati</a:t>
            </a:r>
            <a:r>
              <a:rPr lang="en-US" sz="3600" b="1" dirty="0">
                <a:latin typeface="Vijaya" panose="02020604020202020204" pitchFamily="18" charset="0"/>
                <a:cs typeface="Vijaya" panose="02020604020202020204" pitchFamily="18" charset="0"/>
              </a:rPr>
              <a:t>  ?</a:t>
            </a:r>
            <a:endParaRPr lang="en-US" sz="3600" dirty="0">
              <a:latin typeface="Vijaya" panose="02020604020202020204" pitchFamily="18" charset="0"/>
              <a:cs typeface="Vijaya" panose="02020604020202020204" pitchFamily="18" charset="0"/>
            </a:endParaRPr>
          </a:p>
        </p:txBody>
      </p:sp>
      <p:sp>
        <p:nvSpPr>
          <p:cNvPr id="10" name="Rectangle 9">
            <a:extLst>
              <a:ext uri="{FF2B5EF4-FFF2-40B4-BE49-F238E27FC236}">
                <a16:creationId xmlns:a16="http://schemas.microsoft.com/office/drawing/2014/main" id="{2C00FC64-74E2-5072-2E6C-743066D506DE}"/>
              </a:ext>
            </a:extLst>
          </p:cNvPr>
          <p:cNvSpPr/>
          <p:nvPr/>
        </p:nvSpPr>
        <p:spPr>
          <a:xfrm>
            <a:off x="5426765" y="626595"/>
            <a:ext cx="6482721" cy="2862322"/>
          </a:xfrm>
          <a:prstGeom prst="rect">
            <a:avLst/>
          </a:prstGeom>
        </p:spPr>
        <p:txBody>
          <a:bodyPr wrap="square">
            <a:spAutoFit/>
          </a:bodyPr>
          <a:lstStyle/>
          <a:p>
            <a:pPr marL="228600" indent="-228600">
              <a:buBlip>
                <a:blip r:embed="rId4"/>
              </a:buBlip>
            </a:pPr>
            <a:r>
              <a:rPr lang="en-US" sz="2000" b="1" dirty="0">
                <a:solidFill>
                  <a:srgbClr val="002060"/>
                </a:solidFill>
                <a:latin typeface="Verdana" pitchFamily="34" charset="0"/>
              </a:rPr>
              <a:t>Di </a:t>
            </a:r>
            <a:r>
              <a:rPr lang="en-US" sz="2000" b="1" dirty="0" err="1">
                <a:solidFill>
                  <a:srgbClr val="002060"/>
                </a:solidFill>
                <a:latin typeface="Verdana" pitchFamily="34" charset="0"/>
              </a:rPr>
              <a:t>dalam</a:t>
            </a:r>
            <a:r>
              <a:rPr lang="en-US" sz="2000" b="1" dirty="0">
                <a:solidFill>
                  <a:srgbClr val="002060"/>
                </a:solidFill>
                <a:latin typeface="Verdana" pitchFamily="34" charset="0"/>
              </a:rPr>
              <a:t> </a:t>
            </a:r>
            <a:r>
              <a:rPr lang="en-US" sz="2000" b="1" dirty="0" err="1">
                <a:solidFill>
                  <a:srgbClr val="002060"/>
                </a:solidFill>
                <a:latin typeface="Verdana" pitchFamily="34" charset="0"/>
              </a:rPr>
              <a:t>hati</a:t>
            </a:r>
            <a:r>
              <a:rPr lang="en-US" sz="2000" b="1" dirty="0">
                <a:solidFill>
                  <a:srgbClr val="002060"/>
                </a:solidFill>
                <a:latin typeface="Verdana" pitchFamily="34" charset="0"/>
              </a:rPr>
              <a:t> </a:t>
            </a:r>
            <a:r>
              <a:rPr lang="en-US" sz="2000" b="1" dirty="0" err="1">
                <a:solidFill>
                  <a:srgbClr val="002060"/>
                </a:solidFill>
                <a:latin typeface="Verdana" pitchFamily="34" charset="0"/>
              </a:rPr>
              <a:t>terletak</a:t>
            </a:r>
            <a:r>
              <a:rPr lang="en-US" sz="2000" b="1" dirty="0">
                <a:solidFill>
                  <a:srgbClr val="002060"/>
                </a:solidFill>
                <a:latin typeface="Verdana" pitchFamily="34" charset="0"/>
              </a:rPr>
              <a:t> </a:t>
            </a:r>
            <a:r>
              <a:rPr lang="en-US" sz="2000" b="1" i="1" dirty="0" err="1">
                <a:solidFill>
                  <a:srgbClr val="FF0000"/>
                </a:solidFill>
                <a:latin typeface="Verdana" pitchFamily="34" charset="0"/>
              </a:rPr>
              <a:t>kepercayaan</a:t>
            </a:r>
            <a:r>
              <a:rPr lang="en-US" sz="2000" b="1" i="1" dirty="0">
                <a:solidFill>
                  <a:srgbClr val="002060"/>
                </a:solidFill>
                <a:latin typeface="Verdana" pitchFamily="34" charset="0"/>
              </a:rPr>
              <a:t> </a:t>
            </a:r>
            <a:r>
              <a:rPr lang="en-US" sz="2000" b="1" dirty="0">
                <a:solidFill>
                  <a:srgbClr val="002060"/>
                </a:solidFill>
                <a:latin typeface="Verdana" pitchFamily="34" charset="0"/>
              </a:rPr>
              <a:t>yang </a:t>
            </a:r>
            <a:r>
              <a:rPr lang="en-US" sz="2000" b="1" dirty="0" err="1">
                <a:solidFill>
                  <a:srgbClr val="002060"/>
                </a:solidFill>
                <a:latin typeface="Verdana" pitchFamily="34" charset="0"/>
              </a:rPr>
              <a:t>sangat</a:t>
            </a:r>
            <a:r>
              <a:rPr lang="en-US" sz="2000" b="1" dirty="0">
                <a:solidFill>
                  <a:srgbClr val="002060"/>
                </a:solidFill>
                <a:latin typeface="Verdana" pitchFamily="34" charset="0"/>
              </a:rPr>
              <a:t> </a:t>
            </a:r>
            <a:r>
              <a:rPr lang="en-US" sz="2000" b="1" dirty="0" err="1">
                <a:solidFill>
                  <a:srgbClr val="002060"/>
                </a:solidFill>
                <a:latin typeface="Verdana" pitchFamily="34" charset="0"/>
              </a:rPr>
              <a:t>dibutuhkan</a:t>
            </a:r>
            <a:r>
              <a:rPr lang="en-US" sz="2000" b="1" dirty="0">
                <a:solidFill>
                  <a:srgbClr val="002060"/>
                </a:solidFill>
                <a:latin typeface="Verdana" pitchFamily="34" charset="0"/>
              </a:rPr>
              <a:t> </a:t>
            </a:r>
            <a:r>
              <a:rPr lang="en-US" sz="2000" b="1" dirty="0" err="1">
                <a:solidFill>
                  <a:srgbClr val="002060"/>
                </a:solidFill>
                <a:latin typeface="Verdana" pitchFamily="34" charset="0"/>
              </a:rPr>
              <a:t>antara</a:t>
            </a:r>
            <a:r>
              <a:rPr lang="en-US" sz="2000" b="1" dirty="0">
                <a:solidFill>
                  <a:srgbClr val="002060"/>
                </a:solidFill>
                <a:latin typeface="Verdana" pitchFamily="34" charset="0"/>
              </a:rPr>
              <a:t> </a:t>
            </a:r>
            <a:r>
              <a:rPr lang="en-US" sz="2000" b="1" dirty="0" err="1">
                <a:solidFill>
                  <a:srgbClr val="002060"/>
                </a:solidFill>
                <a:latin typeface="Verdana" pitchFamily="34" charset="0"/>
              </a:rPr>
              <a:t>pemimpin</a:t>
            </a:r>
            <a:r>
              <a:rPr lang="en-US" sz="2000" b="1" dirty="0">
                <a:solidFill>
                  <a:srgbClr val="002060"/>
                </a:solidFill>
                <a:latin typeface="Verdana" pitchFamily="34" charset="0"/>
              </a:rPr>
              <a:t> </a:t>
            </a:r>
            <a:r>
              <a:rPr lang="en-US" sz="2000" b="1" dirty="0" err="1">
                <a:solidFill>
                  <a:srgbClr val="002060"/>
                </a:solidFill>
                <a:latin typeface="Verdana" pitchFamily="34" charset="0"/>
              </a:rPr>
              <a:t>dan</a:t>
            </a:r>
            <a:r>
              <a:rPr lang="en-US" sz="2000" b="1" dirty="0">
                <a:solidFill>
                  <a:srgbClr val="002060"/>
                </a:solidFill>
                <a:latin typeface="Verdana" pitchFamily="34" charset="0"/>
              </a:rPr>
              <a:t> yang </a:t>
            </a:r>
            <a:r>
              <a:rPr lang="en-US" sz="2000" b="1" dirty="0" err="1">
                <a:solidFill>
                  <a:srgbClr val="002060"/>
                </a:solidFill>
                <a:latin typeface="Verdana" pitchFamily="34" charset="0"/>
              </a:rPr>
              <a:t>dipimpin</a:t>
            </a:r>
            <a:endParaRPr lang="en-US" sz="2000" b="1" dirty="0">
              <a:solidFill>
                <a:srgbClr val="002060"/>
              </a:solidFill>
              <a:latin typeface="Verdana" pitchFamily="34" charset="0"/>
            </a:endParaRPr>
          </a:p>
          <a:p>
            <a:pPr marL="228600" indent="-228600">
              <a:buBlip>
                <a:blip r:embed="rId4"/>
              </a:buBlip>
            </a:pPr>
            <a:r>
              <a:rPr lang="en-US" sz="2000" b="1" i="1" dirty="0" err="1">
                <a:solidFill>
                  <a:srgbClr val="FF0000"/>
                </a:solidFill>
                <a:latin typeface="Verdana" pitchFamily="34" charset="0"/>
              </a:rPr>
              <a:t>Kepercayaan</a:t>
            </a:r>
            <a:r>
              <a:rPr lang="en-US" sz="2000" b="1" i="1" dirty="0">
                <a:solidFill>
                  <a:srgbClr val="FF0000"/>
                </a:solidFill>
                <a:latin typeface="Verdana" pitchFamily="34" charset="0"/>
              </a:rPr>
              <a:t> </a:t>
            </a:r>
            <a:r>
              <a:rPr lang="en-US" sz="2000" b="1" dirty="0" err="1">
                <a:solidFill>
                  <a:srgbClr val="FF0000"/>
                </a:solidFill>
                <a:latin typeface="Verdana" pitchFamily="34" charset="0"/>
              </a:rPr>
              <a:t>dan</a:t>
            </a:r>
            <a:r>
              <a:rPr lang="en-US" sz="2000" b="1" dirty="0">
                <a:solidFill>
                  <a:srgbClr val="FF0000"/>
                </a:solidFill>
                <a:latin typeface="Verdana" pitchFamily="34" charset="0"/>
              </a:rPr>
              <a:t> </a:t>
            </a:r>
            <a:r>
              <a:rPr lang="en-US" sz="2000" b="1" i="1" dirty="0" err="1">
                <a:solidFill>
                  <a:srgbClr val="FF0000"/>
                </a:solidFill>
                <a:latin typeface="Verdana" pitchFamily="34" charset="0"/>
              </a:rPr>
              <a:t>layak</a:t>
            </a:r>
            <a:r>
              <a:rPr lang="en-US" sz="2000" b="1" i="1" dirty="0">
                <a:solidFill>
                  <a:srgbClr val="FF0000"/>
                </a:solidFill>
                <a:latin typeface="Verdana" pitchFamily="34" charset="0"/>
              </a:rPr>
              <a:t> </a:t>
            </a:r>
            <a:r>
              <a:rPr lang="en-US" sz="2000" b="1" i="1" dirty="0" err="1">
                <a:solidFill>
                  <a:srgbClr val="FF0000"/>
                </a:solidFill>
                <a:latin typeface="Verdana" pitchFamily="34" charset="0"/>
              </a:rPr>
              <a:t>dipercaya</a:t>
            </a:r>
            <a:r>
              <a:rPr lang="en-US" sz="2000" b="1" i="1" dirty="0">
                <a:solidFill>
                  <a:srgbClr val="FF0000"/>
                </a:solidFill>
                <a:latin typeface="Verdana" pitchFamily="34" charset="0"/>
              </a:rPr>
              <a:t> </a:t>
            </a:r>
            <a:r>
              <a:rPr lang="en-US" sz="2000" b="1" dirty="0" err="1">
                <a:solidFill>
                  <a:srgbClr val="002060"/>
                </a:solidFill>
                <a:latin typeface="Verdana" pitchFamily="34" charset="0"/>
              </a:rPr>
              <a:t>adalah</a:t>
            </a:r>
            <a:r>
              <a:rPr lang="en-US" sz="2000" b="1" dirty="0">
                <a:solidFill>
                  <a:srgbClr val="002060"/>
                </a:solidFill>
                <a:latin typeface="Verdana" pitchFamily="34" charset="0"/>
              </a:rPr>
              <a:t> modal </a:t>
            </a:r>
            <a:r>
              <a:rPr lang="en-US" sz="2000" b="1" dirty="0" err="1">
                <a:solidFill>
                  <a:srgbClr val="002060"/>
                </a:solidFill>
                <a:latin typeface="Verdana" pitchFamily="34" charset="0"/>
              </a:rPr>
              <a:t>utama</a:t>
            </a:r>
            <a:r>
              <a:rPr lang="en-US" sz="2000" b="1" dirty="0">
                <a:solidFill>
                  <a:srgbClr val="002060"/>
                </a:solidFill>
                <a:latin typeface="Verdana" pitchFamily="34" charset="0"/>
              </a:rPr>
              <a:t> </a:t>
            </a:r>
            <a:r>
              <a:rPr lang="en-US" sz="2000" b="1" dirty="0" err="1">
                <a:solidFill>
                  <a:srgbClr val="002060"/>
                </a:solidFill>
                <a:latin typeface="Verdana" pitchFamily="34" charset="0"/>
              </a:rPr>
              <a:t>pemimpin</a:t>
            </a:r>
            <a:r>
              <a:rPr lang="en-US" sz="2000" b="1" dirty="0">
                <a:solidFill>
                  <a:srgbClr val="002060"/>
                </a:solidFill>
                <a:latin typeface="Verdana" pitchFamily="34" charset="0"/>
              </a:rPr>
              <a:t> </a:t>
            </a:r>
            <a:r>
              <a:rPr lang="en-US" sz="2000" b="1" dirty="0" err="1">
                <a:solidFill>
                  <a:srgbClr val="002060"/>
                </a:solidFill>
                <a:latin typeface="Verdana" pitchFamily="34" charset="0"/>
              </a:rPr>
              <a:t>untuk</a:t>
            </a:r>
            <a:r>
              <a:rPr lang="en-US" sz="2000" b="1" dirty="0">
                <a:solidFill>
                  <a:srgbClr val="002060"/>
                </a:solidFill>
                <a:latin typeface="Verdana" pitchFamily="34" charset="0"/>
              </a:rPr>
              <a:t> </a:t>
            </a:r>
            <a:r>
              <a:rPr lang="en-US" sz="2000" b="1" dirty="0" err="1">
                <a:solidFill>
                  <a:srgbClr val="002060"/>
                </a:solidFill>
                <a:latin typeface="Verdana" pitchFamily="34" charset="0"/>
              </a:rPr>
              <a:t>akses</a:t>
            </a:r>
            <a:r>
              <a:rPr lang="en-US" sz="2000" b="1" dirty="0">
                <a:solidFill>
                  <a:srgbClr val="002060"/>
                </a:solidFill>
                <a:latin typeface="Verdana" pitchFamily="34" charset="0"/>
              </a:rPr>
              <a:t> </a:t>
            </a:r>
            <a:r>
              <a:rPr lang="en-US" sz="2000" b="1" dirty="0" err="1">
                <a:solidFill>
                  <a:srgbClr val="002060"/>
                </a:solidFill>
                <a:latin typeface="Verdana" pitchFamily="34" charset="0"/>
              </a:rPr>
              <a:t>kepada</a:t>
            </a:r>
            <a:r>
              <a:rPr lang="en-US" sz="2000" b="1" dirty="0">
                <a:solidFill>
                  <a:srgbClr val="002060"/>
                </a:solidFill>
                <a:latin typeface="Verdana" pitchFamily="34" charset="0"/>
              </a:rPr>
              <a:t> </a:t>
            </a:r>
            <a:r>
              <a:rPr lang="en-US" sz="2000" b="1" dirty="0" err="1">
                <a:solidFill>
                  <a:srgbClr val="002060"/>
                </a:solidFill>
                <a:latin typeface="Verdana" pitchFamily="34" charset="0"/>
              </a:rPr>
              <a:t>pengetahuan</a:t>
            </a:r>
            <a:r>
              <a:rPr lang="en-US" sz="2000" b="1" dirty="0">
                <a:solidFill>
                  <a:srgbClr val="002060"/>
                </a:solidFill>
                <a:latin typeface="Verdana" pitchFamily="34" charset="0"/>
              </a:rPr>
              <a:t> </a:t>
            </a:r>
            <a:r>
              <a:rPr lang="en-US" sz="2000" b="1" dirty="0" err="1">
                <a:solidFill>
                  <a:srgbClr val="002060"/>
                </a:solidFill>
                <a:latin typeface="Verdana" pitchFamily="34" charset="0"/>
              </a:rPr>
              <a:t>dan</a:t>
            </a:r>
            <a:r>
              <a:rPr lang="en-US" sz="2000" b="1" dirty="0">
                <a:solidFill>
                  <a:srgbClr val="002060"/>
                </a:solidFill>
                <a:latin typeface="Verdana" pitchFamily="34" charset="0"/>
              </a:rPr>
              <a:t> </a:t>
            </a:r>
            <a:r>
              <a:rPr lang="en-US" sz="2000" b="1" dirty="0" err="1">
                <a:solidFill>
                  <a:srgbClr val="002060"/>
                </a:solidFill>
                <a:latin typeface="Verdana" pitchFamily="34" charset="0"/>
              </a:rPr>
              <a:t>kerjasama</a:t>
            </a:r>
            <a:endParaRPr lang="en-US" sz="2000" b="1" dirty="0">
              <a:solidFill>
                <a:srgbClr val="002060"/>
              </a:solidFill>
              <a:latin typeface="Verdana" pitchFamily="34" charset="0"/>
            </a:endParaRPr>
          </a:p>
          <a:p>
            <a:pPr marL="228600" indent="-228600">
              <a:buBlip>
                <a:blip r:embed="rId4"/>
              </a:buBlip>
            </a:pPr>
            <a:r>
              <a:rPr lang="en-US" sz="2000" b="1" dirty="0" err="1">
                <a:solidFill>
                  <a:srgbClr val="002060"/>
                </a:solidFill>
                <a:latin typeface="Verdana" pitchFamily="34" charset="0"/>
              </a:rPr>
              <a:t>Memimpin</a:t>
            </a:r>
            <a:r>
              <a:rPr lang="en-US" sz="2000" b="1" dirty="0">
                <a:solidFill>
                  <a:srgbClr val="002060"/>
                </a:solidFill>
                <a:latin typeface="Verdana" pitchFamily="34" charset="0"/>
              </a:rPr>
              <a:t> </a:t>
            </a:r>
            <a:r>
              <a:rPr lang="en-US" sz="2000" b="1" dirty="0" err="1">
                <a:solidFill>
                  <a:srgbClr val="002060"/>
                </a:solidFill>
                <a:latin typeface="Verdana" pitchFamily="34" charset="0"/>
              </a:rPr>
              <a:t>dengan</a:t>
            </a:r>
            <a:r>
              <a:rPr lang="en-US" sz="2000" b="1" dirty="0">
                <a:solidFill>
                  <a:srgbClr val="002060"/>
                </a:solidFill>
                <a:latin typeface="Verdana" pitchFamily="34" charset="0"/>
              </a:rPr>
              <a:t> </a:t>
            </a:r>
            <a:r>
              <a:rPr lang="en-US" sz="2000" b="1" dirty="0" err="1">
                <a:solidFill>
                  <a:srgbClr val="002060"/>
                </a:solidFill>
                <a:latin typeface="Verdana" pitchFamily="34" charset="0"/>
              </a:rPr>
              <a:t>hati</a:t>
            </a:r>
            <a:r>
              <a:rPr lang="en-US" sz="2000" b="1" dirty="0">
                <a:solidFill>
                  <a:srgbClr val="002060"/>
                </a:solidFill>
                <a:latin typeface="Verdana" pitchFamily="34" charset="0"/>
              </a:rPr>
              <a:t> </a:t>
            </a:r>
            <a:r>
              <a:rPr lang="en-US" sz="2000" b="1" dirty="0" err="1">
                <a:solidFill>
                  <a:srgbClr val="002060"/>
                </a:solidFill>
                <a:latin typeface="Verdana" pitchFamily="34" charset="0"/>
              </a:rPr>
              <a:t>akan</a:t>
            </a:r>
            <a:r>
              <a:rPr lang="en-US" sz="2000" b="1" dirty="0">
                <a:solidFill>
                  <a:srgbClr val="002060"/>
                </a:solidFill>
                <a:latin typeface="Verdana" pitchFamily="34" charset="0"/>
              </a:rPr>
              <a:t> </a:t>
            </a:r>
            <a:r>
              <a:rPr lang="en-US" sz="2000" b="1" dirty="0" err="1">
                <a:solidFill>
                  <a:srgbClr val="002060"/>
                </a:solidFill>
                <a:latin typeface="Verdana" pitchFamily="34" charset="0"/>
              </a:rPr>
              <a:t>menciptakan</a:t>
            </a:r>
            <a:r>
              <a:rPr lang="en-US" sz="2000" b="1" dirty="0">
                <a:solidFill>
                  <a:srgbClr val="002060"/>
                </a:solidFill>
                <a:latin typeface="Verdana" pitchFamily="34" charset="0"/>
              </a:rPr>
              <a:t> </a:t>
            </a:r>
            <a:r>
              <a:rPr lang="en-US" sz="2000" b="1" dirty="0" err="1">
                <a:solidFill>
                  <a:srgbClr val="FF0000"/>
                </a:solidFill>
                <a:latin typeface="Verdana" pitchFamily="34" charset="0"/>
              </a:rPr>
              <a:t>iklim</a:t>
            </a:r>
            <a:r>
              <a:rPr lang="en-US" sz="2000" b="1" dirty="0">
                <a:solidFill>
                  <a:srgbClr val="FF0000"/>
                </a:solidFill>
                <a:latin typeface="Verdana" pitchFamily="34" charset="0"/>
              </a:rPr>
              <a:t> </a:t>
            </a:r>
            <a:r>
              <a:rPr lang="en-US" sz="2000" b="1" dirty="0" err="1">
                <a:solidFill>
                  <a:srgbClr val="FF0000"/>
                </a:solidFill>
                <a:latin typeface="Verdana" pitchFamily="34" charset="0"/>
              </a:rPr>
              <a:t>motivasi</a:t>
            </a:r>
            <a:r>
              <a:rPr lang="en-US" sz="2000" b="1" dirty="0">
                <a:solidFill>
                  <a:srgbClr val="FF0000"/>
                </a:solidFill>
                <a:latin typeface="Verdana" pitchFamily="34" charset="0"/>
              </a:rPr>
              <a:t> </a:t>
            </a:r>
            <a:r>
              <a:rPr lang="en-US" sz="2000" b="1" dirty="0" err="1">
                <a:solidFill>
                  <a:srgbClr val="FF0000"/>
                </a:solidFill>
                <a:latin typeface="Verdana" pitchFamily="34" charset="0"/>
              </a:rPr>
              <a:t>positif</a:t>
            </a:r>
            <a:r>
              <a:rPr lang="en-US" sz="2000" b="1" dirty="0">
                <a:solidFill>
                  <a:srgbClr val="FF0000"/>
                </a:solidFill>
                <a:latin typeface="Verdana" pitchFamily="34" charset="0"/>
              </a:rPr>
              <a:t> </a:t>
            </a:r>
            <a:r>
              <a:rPr lang="en-US" sz="2000" b="1" dirty="0" err="1">
                <a:solidFill>
                  <a:srgbClr val="002060"/>
                </a:solidFill>
                <a:latin typeface="Verdana" pitchFamily="34" charset="0"/>
              </a:rPr>
              <a:t>dan</a:t>
            </a:r>
            <a:r>
              <a:rPr lang="en-US" sz="2000" b="1" dirty="0">
                <a:solidFill>
                  <a:srgbClr val="002060"/>
                </a:solidFill>
                <a:latin typeface="Verdana" pitchFamily="34" charset="0"/>
              </a:rPr>
              <a:t> </a:t>
            </a:r>
            <a:r>
              <a:rPr lang="en-US" sz="2000" b="1" dirty="0" err="1">
                <a:solidFill>
                  <a:srgbClr val="002060"/>
                </a:solidFill>
                <a:latin typeface="Verdana" pitchFamily="34" charset="0"/>
              </a:rPr>
              <a:t>menghasilkan</a:t>
            </a:r>
            <a:r>
              <a:rPr lang="en-US" sz="2000" b="1" dirty="0">
                <a:solidFill>
                  <a:srgbClr val="002060"/>
                </a:solidFill>
                <a:latin typeface="Verdana" pitchFamily="34" charset="0"/>
              </a:rPr>
              <a:t> </a:t>
            </a:r>
            <a:r>
              <a:rPr lang="en-US" sz="2000" b="1" dirty="0" err="1">
                <a:solidFill>
                  <a:srgbClr val="002060"/>
                </a:solidFill>
                <a:latin typeface="Verdana" pitchFamily="34" charset="0"/>
              </a:rPr>
              <a:t>nilai-nilai</a:t>
            </a:r>
            <a:r>
              <a:rPr lang="en-US" sz="2000" b="1" dirty="0">
                <a:solidFill>
                  <a:srgbClr val="002060"/>
                </a:solidFill>
                <a:latin typeface="Verdana" pitchFamily="34" charset="0"/>
              </a:rPr>
              <a:t> yang </a:t>
            </a:r>
            <a:r>
              <a:rPr lang="en-US" sz="2000" b="1" dirty="0" err="1">
                <a:solidFill>
                  <a:srgbClr val="002060"/>
                </a:solidFill>
                <a:latin typeface="Verdana" pitchFamily="34" charset="0"/>
              </a:rPr>
              <a:t>langgeng</a:t>
            </a:r>
            <a:endParaRPr lang="en-US" sz="2000" b="1" dirty="0">
              <a:solidFill>
                <a:srgbClr val="002060"/>
              </a:solidFill>
              <a:latin typeface="Verdana" pitchFamily="34" charset="0"/>
            </a:endParaRPr>
          </a:p>
        </p:txBody>
      </p:sp>
      <p:pic>
        <p:nvPicPr>
          <p:cNvPr id="13" name="Picture 12">
            <a:extLst>
              <a:ext uri="{FF2B5EF4-FFF2-40B4-BE49-F238E27FC236}">
                <a16:creationId xmlns:a16="http://schemas.microsoft.com/office/drawing/2014/main" id="{99C8467E-B06B-BFAA-9F04-6438F920FC7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08722" y="2415209"/>
            <a:ext cx="5218043" cy="3985591"/>
          </a:xfrm>
          <a:prstGeom prst="rect">
            <a:avLst/>
          </a:prstGeom>
        </p:spPr>
      </p:pic>
    </p:spTree>
    <p:extLst>
      <p:ext uri="{BB962C8B-B14F-4D97-AF65-F5344CB8AC3E}">
        <p14:creationId xmlns:p14="http://schemas.microsoft.com/office/powerpoint/2010/main" val="358675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D248894B-9097-0F4D-7C28-1DD5FEE41F78}"/>
              </a:ext>
            </a:extLst>
          </p:cNvPr>
          <p:cNvSpPr txBox="1">
            <a:spLocks noChangeArrowheads="1"/>
          </p:cNvSpPr>
          <p:nvPr/>
        </p:nvSpPr>
        <p:spPr>
          <a:xfrm>
            <a:off x="4487482" y="99391"/>
            <a:ext cx="7330143" cy="1672073"/>
          </a:xfrm>
          <a:prstGeom prst="rect">
            <a:avLst/>
          </a:prstGeom>
          <a:noFill/>
          <a:ln/>
        </p:spPr>
        <p:txBody>
          <a:bodyPr vert="horz" lIns="91440" tIns="91440" rIns="91440" bIns="4572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tint val="75000"/>
                  </a:schemeClr>
                </a:solidFill>
                <a:effectLst/>
                <a:latin typeface="+mn-lt"/>
                <a:ea typeface="+mn-ea"/>
                <a:cs typeface="+mn-cs"/>
              </a:defRPr>
            </a:lvl9pPr>
          </a:lstStyle>
          <a:p>
            <a:pPr marL="342900" indent="-342900">
              <a:lnSpc>
                <a:spcPct val="90000"/>
              </a:lnSpc>
              <a:buFont typeface="Arial" panose="020B0604020202020204" pitchFamily="34" charset="0"/>
              <a:buChar char="•"/>
            </a:pPr>
            <a:r>
              <a:rPr lang="en-US" sz="2000" b="1" dirty="0" err="1">
                <a:solidFill>
                  <a:srgbClr val="002060"/>
                </a:solidFill>
                <a:latin typeface="Arial" panose="020B0604020202020204" pitchFamily="34" charset="0"/>
                <a:cs typeface="Arial" panose="020B0604020202020204" pitchFamily="34" charset="0"/>
              </a:rPr>
              <a:t>Memimpin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dengan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melakukan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segala</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tindakan</a:t>
            </a:r>
            <a:r>
              <a:rPr lang="en-US" sz="2000" b="1" dirty="0">
                <a:solidFill>
                  <a:srgbClr val="002060"/>
                </a:solidFill>
                <a:latin typeface="Arial" panose="020B0604020202020204" pitchFamily="34" charset="0"/>
                <a:cs typeface="Arial" panose="020B0604020202020204" pitchFamily="34" charset="0"/>
              </a:rPr>
              <a:t> dan </a:t>
            </a:r>
            <a:r>
              <a:rPr lang="en-US" sz="2000" b="1" dirty="0" err="1">
                <a:solidFill>
                  <a:srgbClr val="002060"/>
                </a:solidFill>
                <a:latin typeface="Arial" panose="020B0604020202020204" pitchFamily="34" charset="0"/>
                <a:cs typeface="Arial" panose="020B0604020202020204" pitchFamily="34" charset="0"/>
              </a:rPr>
              <a:t>aktivitas</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atas</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FF0066"/>
                </a:solidFill>
                <a:latin typeface="Arial" panose="020B0604020202020204" pitchFamily="34" charset="0"/>
                <a:cs typeface="Arial" panose="020B0604020202020204" pitchFamily="34" charset="0"/>
              </a:rPr>
              <a:t>dasar</a:t>
            </a:r>
            <a:r>
              <a:rPr lang="en-US" sz="2000" b="1" dirty="0">
                <a:solidFill>
                  <a:srgbClr val="FF0066"/>
                </a:solidFill>
                <a:latin typeface="Arial" panose="020B0604020202020204" pitchFamily="34" charset="0"/>
                <a:cs typeface="Arial" panose="020B0604020202020204" pitchFamily="34" charset="0"/>
              </a:rPr>
              <a:t> </a:t>
            </a:r>
            <a:r>
              <a:rPr lang="en-US" sz="2000" b="1" dirty="0" err="1">
                <a:solidFill>
                  <a:srgbClr val="FF0066"/>
                </a:solidFill>
                <a:latin typeface="Arial" panose="020B0604020202020204" pitchFamily="34" charset="0"/>
                <a:cs typeface="Arial" panose="020B0604020202020204" pitchFamily="34" charset="0"/>
              </a:rPr>
              <a:t>cinta</a:t>
            </a:r>
            <a:r>
              <a:rPr lang="en-US" sz="2000" b="1" dirty="0">
                <a:solidFill>
                  <a:srgbClr val="FF0066"/>
                </a:solidFill>
                <a:latin typeface="Arial" panose="020B0604020202020204" pitchFamily="34" charset="0"/>
                <a:cs typeface="Arial" panose="020B0604020202020204" pitchFamily="34" charset="0"/>
              </a:rPr>
              <a:t> (love) </a:t>
            </a:r>
          </a:p>
          <a:p>
            <a:pPr marL="342900" indent="-342900">
              <a:lnSpc>
                <a:spcPct val="90000"/>
              </a:lnSpc>
              <a:buFont typeface="Arial" panose="020B0604020202020204" pitchFamily="34" charset="0"/>
              <a:buChar char="•"/>
            </a:pPr>
            <a:r>
              <a:rPr lang="en-US" sz="2000" b="1" dirty="0" err="1">
                <a:solidFill>
                  <a:srgbClr val="002060"/>
                </a:solidFill>
                <a:latin typeface="Arial" panose="020B0604020202020204" pitchFamily="34" charset="0"/>
                <a:cs typeface="Arial" panose="020B0604020202020204" pitchFamily="34" charset="0"/>
              </a:rPr>
              <a:t>Memimpin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atas</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dasar</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cinta</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Memimpin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berlandaskan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ketulusan</a:t>
            </a:r>
            <a:r>
              <a:rPr lang="en-US" sz="2000" b="1" dirty="0">
                <a:solidFill>
                  <a:srgbClr val="002060"/>
                </a:solidFill>
                <a:latin typeface="Arial" panose="020B0604020202020204" pitchFamily="34" charset="0"/>
                <a:cs typeface="Arial" panose="020B0604020202020204" pitchFamily="34" charset="0"/>
              </a:rPr>
              <a:t> yang </a:t>
            </a:r>
            <a:r>
              <a:rPr lang="en-US" sz="2000" b="1" dirty="0" err="1">
                <a:solidFill>
                  <a:srgbClr val="002060"/>
                </a:solidFill>
                <a:latin typeface="Arial" panose="020B0604020202020204" pitchFamily="34" charset="0"/>
                <a:cs typeface="Arial" panose="020B0604020202020204" pitchFamily="34" charset="0"/>
              </a:rPr>
              <a:t>akan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menghasilkan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kekuatan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yaitu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FF0066"/>
                </a:solidFill>
                <a:latin typeface="Arial" panose="020B0604020202020204" pitchFamily="34" charset="0"/>
                <a:cs typeface="Arial" panose="020B0604020202020204" pitchFamily="34" charset="0"/>
              </a:rPr>
              <a:t>kekuatan</a:t>
            </a:r>
            <a:r>
              <a:rPr lang="en-US" sz="2000" b="1" dirty="0">
                <a:solidFill>
                  <a:srgbClr val="FF0066"/>
                </a:solidFill>
                <a:latin typeface="Arial" panose="020B0604020202020204" pitchFamily="34" charset="0"/>
                <a:cs typeface="Arial" panose="020B0604020202020204" pitchFamily="34" charset="0"/>
              </a:rPr>
              <a:t> </a:t>
            </a:r>
            <a:r>
              <a:rPr lang="en-US" sz="2000" b="1" dirty="0" err="1">
                <a:solidFill>
                  <a:srgbClr val="FF0066"/>
                </a:solidFill>
                <a:latin typeface="Arial" panose="020B0604020202020204" pitchFamily="34" charset="0"/>
                <a:cs typeface="Arial" panose="020B0604020202020204" pitchFamily="34" charset="0"/>
              </a:rPr>
              <a:t>cinta</a:t>
            </a:r>
            <a:r>
              <a:rPr lang="en-US" sz="2000" b="1" dirty="0">
                <a:solidFill>
                  <a:srgbClr val="FF0066"/>
                </a:solidFill>
                <a:latin typeface="Arial" panose="020B0604020202020204" pitchFamily="34" charset="0"/>
                <a:cs typeface="Arial" panose="020B0604020202020204" pitchFamily="34" charset="0"/>
              </a:rPr>
              <a:t> </a:t>
            </a:r>
            <a:r>
              <a:rPr lang="en-US" sz="2000" b="1" i="1" dirty="0">
                <a:solidFill>
                  <a:srgbClr val="FF0066"/>
                </a:solidFill>
                <a:latin typeface="Arial" panose="020B0604020202020204" pitchFamily="34" charset="0"/>
                <a:cs typeface="Arial" panose="020B0604020202020204" pitchFamily="34" charset="0"/>
              </a:rPr>
              <a:t>(the power of love)</a:t>
            </a:r>
            <a:r>
              <a:rPr lang="en-US" sz="2000" b="1" dirty="0">
                <a:solidFill>
                  <a:srgbClr val="FF0066"/>
                </a:solidFill>
                <a:latin typeface="Arial" panose="020B0604020202020204" pitchFamily="34" charset="0"/>
                <a:cs typeface="Arial" panose="020B0604020202020204" pitchFamily="34" charset="0"/>
              </a:rPr>
              <a:t> </a:t>
            </a:r>
          </a:p>
        </p:txBody>
      </p:sp>
      <p:pic>
        <p:nvPicPr>
          <p:cNvPr id="6" name="Picture 2" descr="Gambar terkait">
            <a:extLst>
              <a:ext uri="{FF2B5EF4-FFF2-40B4-BE49-F238E27FC236}">
                <a16:creationId xmlns:a16="http://schemas.microsoft.com/office/drawing/2014/main" id="{B70D36C9-25FE-EFC4-5C8E-84B73DDA00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92" y="29818"/>
            <a:ext cx="4358274" cy="6052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a:extLst>
              <a:ext uri="{FF2B5EF4-FFF2-40B4-BE49-F238E27FC236}">
                <a16:creationId xmlns:a16="http://schemas.microsoft.com/office/drawing/2014/main" id="{73F6B96F-F55E-2AD0-7CF3-56346662D553}"/>
              </a:ext>
            </a:extLst>
          </p:cNvPr>
          <p:cNvSpPr txBox="1">
            <a:spLocks noChangeArrowheads="1"/>
          </p:cNvSpPr>
          <p:nvPr/>
        </p:nvSpPr>
        <p:spPr>
          <a:xfrm>
            <a:off x="4487482" y="2155896"/>
            <a:ext cx="7330143" cy="2546207"/>
          </a:xfrm>
          <a:prstGeom prst="rect">
            <a:avLst/>
          </a:prstGeom>
          <a:noFill/>
          <a:ln/>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lnSpc>
                <a:spcPct val="90000"/>
              </a:lnSpc>
            </a:pP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Kekuatan</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cinta</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pimpinan</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menyayangi</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memperhatikan</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dan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mengutamakan</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lembaga</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organisasi</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perusahaan</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ataupun</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rakyat yang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dipimpinnya</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a:p>
            <a:pPr marL="342900" indent="-342900">
              <a:lnSpc>
                <a:spcPct val="90000"/>
              </a:lnSpc>
            </a:pP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Kekuatan</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cinta</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pimpinan</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id-ID"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bekerja dengan keikhlasan dan bertekad untuk melakukan yang terbaik dengan pengorbanan, komitmen, kebersamaan, idealisme, ketekunan, kekonsekwenan dan kekonsistenan</a:t>
            </a:r>
            <a:r>
              <a:rPr lang="en-US" b="1"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2628567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220E6E-FFD6-489C-8C40-077B2FE74DA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558261E-2ED4-43BC-A55B-9F0F950A8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0817CE-6E9C-4FF7-89EF-0CD4C9613A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Maker design</Template>
  <TotalTime>2688</TotalTime>
  <Words>2592</Words>
  <Application>Microsoft Office PowerPoint</Application>
  <PresentationFormat>Widescreen</PresentationFormat>
  <Paragraphs>171</Paragraphs>
  <Slides>37</Slides>
  <Notes>8</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37</vt:i4>
      </vt:variant>
    </vt:vector>
  </HeadingPairs>
  <TitlesOfParts>
    <vt:vector size="59" baseType="lpstr">
      <vt:lpstr>Abadi</vt:lpstr>
      <vt:lpstr>Arial</vt:lpstr>
      <vt:lpstr>Arial Narrow</vt:lpstr>
      <vt:lpstr>Avenir Next LT Pro</vt:lpstr>
      <vt:lpstr>AvenirNext LT Pro Medium</vt:lpstr>
      <vt:lpstr>Calibri</vt:lpstr>
      <vt:lpstr>Comic Sans MS</vt:lpstr>
      <vt:lpstr>Cooper Black</vt:lpstr>
      <vt:lpstr>Gill Sans MT</vt:lpstr>
      <vt:lpstr>Helvetica Neue Medium</vt:lpstr>
      <vt:lpstr>Lucida Calligraphy</vt:lpstr>
      <vt:lpstr>Lucida Sans</vt:lpstr>
      <vt:lpstr>Monotype Corsiva</vt:lpstr>
      <vt:lpstr>Script MT Bold</vt:lpstr>
      <vt:lpstr>Segoe UI</vt:lpstr>
      <vt:lpstr>Source Serif Pro</vt:lpstr>
      <vt:lpstr>Tahoma</vt:lpstr>
      <vt:lpstr>Verdana</vt:lpstr>
      <vt:lpstr>Vijaya</vt:lpstr>
      <vt:lpstr>Vivaldi</vt:lpstr>
      <vt:lpstr>Wingdings</vt:lpstr>
      <vt:lpstr>Gallery</vt:lpstr>
      <vt:lpstr>KEPEMIMPINAN MM-3</vt:lpstr>
      <vt:lpstr>PowerPoint Presentation</vt:lpstr>
      <vt:lpstr>Slide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KATA KUNCI UNTUK MENGHIDUPKAN HATI NURANI </vt:lpstr>
      <vt:lpstr>PowerPoint Presentation</vt:lpstr>
      <vt:lpstr>PowerPoint Presentation</vt:lpstr>
      <vt:lpstr>PowerPoint Presentation</vt:lpstr>
      <vt:lpstr>PowerPoint Presentation</vt:lpstr>
      <vt:lpstr>Memimpin dengan Hati Harus Didasari atas Niat Yang Bersih dan Tulus</vt:lpstr>
      <vt:lpstr>PowerPoint Presentation</vt:lpstr>
      <vt:lpstr>PowerPoint Presentation</vt:lpstr>
      <vt:lpstr>PowerPoint Presentation</vt:lpstr>
      <vt:lpstr>PowerPoint Presentation</vt:lpstr>
      <vt:lpstr>PowerPoint Presentation</vt:lpstr>
      <vt:lpstr>PowerPoint Presentation</vt:lpstr>
      <vt:lpstr>Memimpin dengan hati, Perlu Pengendalian Diri </vt:lpstr>
      <vt:lpstr>PowerPoint Presentation</vt:lpstr>
      <vt:lpstr>PowerPoint Presentation</vt:lpstr>
      <vt:lpstr>PowerPoint Presentation</vt:lpstr>
      <vt:lpstr>PowerPoint Presentation</vt:lpstr>
      <vt:lpstr>PowerPoint Presentation</vt:lpstr>
      <vt:lpstr>Memimpin dengan Hati Efektif Bagi Sosok yang Punya Kecerdasan Emosional Dan Kecerdasan Spiritual yang Baik</vt:lpstr>
      <vt:lpstr>Karakter Dari Pemimpin Yang Memimpin Dengan Hati</vt:lpstr>
      <vt:lpstr>Memimpin Dengan Hati Untuk Bawahan Yang Bekerja Dengan Hati</vt:lpstr>
      <vt:lpstr>bekerja dengan hati</vt:lpstr>
      <vt:lpstr>Orang yang bekerja dengan hati, tidak akan asal bekerja, tidak akan bekerja asal-asalan, tidak akan bekerja dengan pamrih, tidak akan bekerja setengah hati, apalagi bekerja tanpa hati. Hasilnya juga tidak akan asal jadi, tidak merugikan orang lain, tidak mencelakakan orang lain, apalagi sampai menghancurkan masa depan orang lain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KEPEMIMPINAN MM-3</dc:title>
  <dc:creator>ASUS</dc:creator>
  <cp:lastModifiedBy>ASUS</cp:lastModifiedBy>
  <cp:revision>5</cp:revision>
  <dcterms:created xsi:type="dcterms:W3CDTF">2023-03-18T07:20:38Z</dcterms:created>
  <dcterms:modified xsi:type="dcterms:W3CDTF">2023-03-24T07:25:22Z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