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48" r:id="rId4"/>
  </p:sldMasterIdLst>
  <p:notesMasterIdLst>
    <p:notesMasterId r:id="rId81"/>
  </p:notesMasterIdLst>
  <p:handoutMasterIdLst>
    <p:handoutMasterId r:id="rId82"/>
  </p:handoutMasterIdLst>
  <p:sldIdLst>
    <p:sldId id="256" r:id="rId5"/>
    <p:sldId id="283" r:id="rId6"/>
    <p:sldId id="284" r:id="rId7"/>
    <p:sldId id="257" r:id="rId8"/>
    <p:sldId id="258" r:id="rId9"/>
    <p:sldId id="285" r:id="rId10"/>
    <p:sldId id="286" r:id="rId11"/>
    <p:sldId id="259" r:id="rId12"/>
    <p:sldId id="287" r:id="rId13"/>
    <p:sldId id="288" r:id="rId14"/>
    <p:sldId id="292" r:id="rId15"/>
    <p:sldId id="289" r:id="rId16"/>
    <p:sldId id="290" r:id="rId17"/>
    <p:sldId id="291" r:id="rId18"/>
    <p:sldId id="293" r:id="rId19"/>
    <p:sldId id="294" r:id="rId20"/>
    <p:sldId id="296" r:id="rId21"/>
    <p:sldId id="295" r:id="rId22"/>
    <p:sldId id="298" r:id="rId23"/>
    <p:sldId id="299" r:id="rId24"/>
    <p:sldId id="300" r:id="rId25"/>
    <p:sldId id="301" r:id="rId26"/>
    <p:sldId id="302" r:id="rId27"/>
    <p:sldId id="303" r:id="rId28"/>
    <p:sldId id="304" r:id="rId29"/>
    <p:sldId id="305" r:id="rId30"/>
    <p:sldId id="306" r:id="rId31"/>
    <p:sldId id="307" r:id="rId32"/>
    <p:sldId id="308" r:id="rId33"/>
    <p:sldId id="309" r:id="rId34"/>
    <p:sldId id="310" r:id="rId35"/>
    <p:sldId id="311" r:id="rId36"/>
    <p:sldId id="312" r:id="rId37"/>
    <p:sldId id="313" r:id="rId38"/>
    <p:sldId id="314" r:id="rId39"/>
    <p:sldId id="315" r:id="rId40"/>
    <p:sldId id="316" r:id="rId41"/>
    <p:sldId id="317" r:id="rId42"/>
    <p:sldId id="318" r:id="rId43"/>
    <p:sldId id="319" r:id="rId44"/>
    <p:sldId id="320" r:id="rId45"/>
    <p:sldId id="321" r:id="rId46"/>
    <p:sldId id="322" r:id="rId47"/>
    <p:sldId id="323" r:id="rId48"/>
    <p:sldId id="324" r:id="rId49"/>
    <p:sldId id="326" r:id="rId50"/>
    <p:sldId id="327" r:id="rId51"/>
    <p:sldId id="328" r:id="rId52"/>
    <p:sldId id="329" r:id="rId53"/>
    <p:sldId id="330" r:id="rId54"/>
    <p:sldId id="331" r:id="rId55"/>
    <p:sldId id="332" r:id="rId56"/>
    <p:sldId id="333" r:id="rId57"/>
    <p:sldId id="334" r:id="rId58"/>
    <p:sldId id="336" r:id="rId59"/>
    <p:sldId id="337" r:id="rId60"/>
    <p:sldId id="338" r:id="rId61"/>
    <p:sldId id="335" r:id="rId62"/>
    <p:sldId id="339" r:id="rId63"/>
    <p:sldId id="340" r:id="rId64"/>
    <p:sldId id="341" r:id="rId65"/>
    <p:sldId id="342" r:id="rId66"/>
    <p:sldId id="343" r:id="rId67"/>
    <p:sldId id="344" r:id="rId68"/>
    <p:sldId id="345" r:id="rId69"/>
    <p:sldId id="346" r:id="rId70"/>
    <p:sldId id="347" r:id="rId71"/>
    <p:sldId id="348" r:id="rId72"/>
    <p:sldId id="349" r:id="rId73"/>
    <p:sldId id="350" r:id="rId74"/>
    <p:sldId id="356" r:id="rId75"/>
    <p:sldId id="352" r:id="rId76"/>
    <p:sldId id="353" r:id="rId77"/>
    <p:sldId id="354" r:id="rId78"/>
    <p:sldId id="355" r:id="rId79"/>
    <p:sldId id="357" r:id="rId80"/>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311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FF00"/>
    <a:srgbClr val="FF3300"/>
    <a:srgbClr val="00CCFF"/>
    <a:srgbClr val="6699FF"/>
    <a:srgbClr val="000000"/>
    <a:srgbClr val="CCCC00"/>
    <a:srgbClr val="003300"/>
    <a:srgbClr val="348151"/>
    <a:srgbClr val="1B24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434" autoAdjust="0"/>
  </p:normalViewPr>
  <p:slideViewPr>
    <p:cSldViewPr snapToGrid="0" showGuides="1">
      <p:cViewPr varScale="1">
        <p:scale>
          <a:sx n="64" d="100"/>
          <a:sy n="64" d="100"/>
        </p:scale>
        <p:origin x="680" y="44"/>
      </p:cViewPr>
      <p:guideLst>
        <p:guide orient="horz" pos="2160"/>
        <p:guide pos="3840"/>
        <p:guide orient="horz" pos="3113"/>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handoutMaster" Target="handoutMasters/handoutMaster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notesMaster" Target="notesMasters/notesMaster1.xml"/><Relationship Id="rId86"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TP</c:v>
                </c:pt>
              </c:strCache>
            </c:strRef>
          </c:tx>
          <c:spPr>
            <a:ln w="38100"/>
          </c:spPr>
          <c:marker>
            <c:spPr>
              <a:ln w="38100"/>
            </c:spPr>
          </c:marker>
          <c:cat>
            <c:numRef>
              <c:f>Sheet1!$A$2:$A$11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Sheet1!$B$2:$B$11</c:f>
              <c:numCache>
                <c:formatCode>General</c:formatCode>
                <c:ptCount val="10"/>
                <c:pt idx="0">
                  <c:v>15</c:v>
                </c:pt>
                <c:pt idx="1">
                  <c:v>31</c:v>
                </c:pt>
                <c:pt idx="2">
                  <c:v>48</c:v>
                </c:pt>
                <c:pt idx="3">
                  <c:v>59</c:v>
                </c:pt>
                <c:pt idx="4">
                  <c:v>68</c:v>
                </c:pt>
                <c:pt idx="5">
                  <c:v>72</c:v>
                </c:pt>
                <c:pt idx="6">
                  <c:v>73</c:v>
                </c:pt>
                <c:pt idx="7">
                  <c:v>72</c:v>
                </c:pt>
                <c:pt idx="8">
                  <c:v>70</c:v>
                </c:pt>
                <c:pt idx="9">
                  <c:v>67</c:v>
                </c:pt>
              </c:numCache>
            </c:numRef>
          </c:val>
          <c:smooth val="0"/>
          <c:extLst>
            <c:ext xmlns:c16="http://schemas.microsoft.com/office/drawing/2014/chart" uri="{C3380CC4-5D6E-409C-BE32-E72D297353CC}">
              <c16:uniqueId val="{00000000-9C90-4EFF-B59D-702DFE18FA6E}"/>
            </c:ext>
          </c:extLst>
        </c:ser>
        <c:ser>
          <c:idx val="1"/>
          <c:order val="1"/>
          <c:tx>
            <c:strRef>
              <c:f>Sheet1!$C$1</c:f>
              <c:strCache>
                <c:ptCount val="1"/>
                <c:pt idx="0">
                  <c:v>MP</c:v>
                </c:pt>
              </c:strCache>
            </c:strRef>
          </c:tx>
          <c:spPr>
            <a:ln w="38100"/>
          </c:spPr>
          <c:marker>
            <c:spPr>
              <a:ln w="38100"/>
            </c:spPr>
          </c:marker>
          <c:cat>
            <c:numRef>
              <c:f>Sheet1!$A$2:$A$11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Sheet1!$C$2:$C$11</c:f>
              <c:numCache>
                <c:formatCode>General</c:formatCode>
                <c:ptCount val="10"/>
                <c:pt idx="0">
                  <c:v>15</c:v>
                </c:pt>
                <c:pt idx="1">
                  <c:v>16</c:v>
                </c:pt>
                <c:pt idx="2">
                  <c:v>17</c:v>
                </c:pt>
                <c:pt idx="3">
                  <c:v>11</c:v>
                </c:pt>
                <c:pt idx="4">
                  <c:v>9</c:v>
                </c:pt>
                <c:pt idx="5">
                  <c:v>4</c:v>
                </c:pt>
                <c:pt idx="6">
                  <c:v>1</c:v>
                </c:pt>
                <c:pt idx="7">
                  <c:v>-1</c:v>
                </c:pt>
                <c:pt idx="8">
                  <c:v>-2</c:v>
                </c:pt>
                <c:pt idx="9">
                  <c:v>-3</c:v>
                </c:pt>
              </c:numCache>
            </c:numRef>
          </c:val>
          <c:smooth val="0"/>
          <c:extLst>
            <c:ext xmlns:c16="http://schemas.microsoft.com/office/drawing/2014/chart" uri="{C3380CC4-5D6E-409C-BE32-E72D297353CC}">
              <c16:uniqueId val="{00000001-9C90-4EFF-B59D-702DFE18FA6E}"/>
            </c:ext>
          </c:extLst>
        </c:ser>
        <c:ser>
          <c:idx val="2"/>
          <c:order val="2"/>
          <c:tx>
            <c:strRef>
              <c:f>Sheet1!$D$1</c:f>
              <c:strCache>
                <c:ptCount val="1"/>
                <c:pt idx="0">
                  <c:v>AP</c:v>
                </c:pt>
              </c:strCache>
            </c:strRef>
          </c:tx>
          <c:spPr>
            <a:ln w="38100"/>
          </c:spPr>
          <c:marker>
            <c:spPr>
              <a:ln w="38100"/>
            </c:spPr>
          </c:marker>
          <c:cat>
            <c:numRef>
              <c:f>Sheet1!$A$2:$A$11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Sheet1!$D$2:$D$11</c:f>
              <c:numCache>
                <c:formatCode>General</c:formatCode>
                <c:ptCount val="10"/>
                <c:pt idx="0">
                  <c:v>15</c:v>
                </c:pt>
                <c:pt idx="1">
                  <c:v>15.5</c:v>
                </c:pt>
                <c:pt idx="2">
                  <c:v>16</c:v>
                </c:pt>
                <c:pt idx="3">
                  <c:v>14.8</c:v>
                </c:pt>
                <c:pt idx="4">
                  <c:v>13.6</c:v>
                </c:pt>
                <c:pt idx="5">
                  <c:v>12</c:v>
                </c:pt>
                <c:pt idx="6">
                  <c:v>10.4</c:v>
                </c:pt>
                <c:pt idx="7">
                  <c:v>9</c:v>
                </c:pt>
                <c:pt idx="8">
                  <c:v>7.9</c:v>
                </c:pt>
                <c:pt idx="9">
                  <c:v>6.7</c:v>
                </c:pt>
              </c:numCache>
            </c:numRef>
          </c:val>
          <c:smooth val="0"/>
          <c:extLst>
            <c:ext xmlns:c16="http://schemas.microsoft.com/office/drawing/2014/chart" uri="{C3380CC4-5D6E-409C-BE32-E72D297353CC}">
              <c16:uniqueId val="{00000002-9C90-4EFF-B59D-702DFE18FA6E}"/>
            </c:ext>
          </c:extLst>
        </c:ser>
        <c:dLbls>
          <c:showLegendKey val="0"/>
          <c:showVal val="0"/>
          <c:showCatName val="0"/>
          <c:showSerName val="0"/>
          <c:showPercent val="0"/>
          <c:showBubbleSize val="0"/>
        </c:dLbls>
        <c:marker val="1"/>
        <c:smooth val="0"/>
        <c:axId val="-371299104"/>
        <c:axId val="-317089568"/>
      </c:lineChart>
      <c:catAx>
        <c:axId val="-371299104"/>
        <c:scaling>
          <c:orientation val="minMax"/>
        </c:scaling>
        <c:delete val="0"/>
        <c:axPos val="b"/>
        <c:numFmt formatCode="General" sourceLinked="1"/>
        <c:majorTickMark val="out"/>
        <c:minorTickMark val="none"/>
        <c:tickLblPos val="nextTo"/>
        <c:crossAx val="-317089568"/>
        <c:crosses val="autoZero"/>
        <c:auto val="1"/>
        <c:lblAlgn val="ctr"/>
        <c:lblOffset val="100"/>
        <c:noMultiLvlLbl val="0"/>
      </c:catAx>
      <c:valAx>
        <c:axId val="-317089568"/>
        <c:scaling>
          <c:orientation val="minMax"/>
        </c:scaling>
        <c:delete val="0"/>
        <c:axPos val="l"/>
        <c:majorGridlines/>
        <c:numFmt formatCode="General" sourceLinked="1"/>
        <c:majorTickMark val="out"/>
        <c:minorTickMark val="none"/>
        <c:tickLblPos val="nextTo"/>
        <c:crossAx val="-371299104"/>
        <c:crosses val="autoZero"/>
        <c:crossBetween val="between"/>
      </c:valAx>
    </c:plotArea>
    <c:plotVisOnly val="1"/>
    <c:dispBlanksAs val="gap"/>
    <c:showDLblsOverMax val="0"/>
  </c:chart>
  <c:spPr>
    <a:solidFill>
      <a:schemeClr val="bg2"/>
    </a:solidFill>
  </c:spPr>
  <c:txPr>
    <a:bodyPr/>
    <a:lstStyle/>
    <a:p>
      <a:pPr>
        <a:defRPr sz="1800"/>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0.85542</cdr:x>
      <cdr:y>0.09412</cdr:y>
    </cdr:from>
    <cdr:to>
      <cdr:x>0.93976</cdr:x>
      <cdr:y>0.16471</cdr:y>
    </cdr:to>
    <cdr:sp macro="" textlink="">
      <cdr:nvSpPr>
        <cdr:cNvPr id="2" name="TextBox 1"/>
        <cdr:cNvSpPr txBox="1"/>
      </cdr:nvSpPr>
      <cdr:spPr>
        <a:xfrm xmlns:a="http://schemas.openxmlformats.org/drawingml/2006/main">
          <a:off x="5410200" y="609600"/>
          <a:ext cx="533400" cy="4572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400" b="1" dirty="0">
              <a:solidFill>
                <a:schemeClr val="accent6">
                  <a:lumMod val="75000"/>
                </a:schemeClr>
              </a:solidFill>
            </a:rPr>
            <a:t>TP</a:t>
          </a:r>
        </a:p>
      </cdr:txBody>
    </cdr:sp>
  </cdr:relSizeAnchor>
  <cdr:relSizeAnchor xmlns:cdr="http://schemas.openxmlformats.org/drawingml/2006/chartDrawing">
    <cdr:from>
      <cdr:x>0.83146</cdr:x>
      <cdr:y>0.88235</cdr:y>
    </cdr:from>
    <cdr:to>
      <cdr:x>0.9158</cdr:x>
      <cdr:y>0.95294</cdr:y>
    </cdr:to>
    <cdr:sp macro="" textlink="">
      <cdr:nvSpPr>
        <cdr:cNvPr id="4" name="TextBox 1"/>
        <cdr:cNvSpPr txBox="1"/>
      </cdr:nvSpPr>
      <cdr:spPr>
        <a:xfrm xmlns:a="http://schemas.openxmlformats.org/drawingml/2006/main">
          <a:off x="5638800" y="5715000"/>
          <a:ext cx="571959" cy="4572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400" b="1" dirty="0">
              <a:solidFill>
                <a:schemeClr val="accent6">
                  <a:lumMod val="75000"/>
                </a:schemeClr>
              </a:solidFill>
            </a:rPr>
            <a:t>MP</a:t>
          </a:r>
        </a:p>
      </cdr:txBody>
    </cdr:sp>
  </cdr:relSizeAnchor>
  <cdr:relSizeAnchor xmlns:cdr="http://schemas.openxmlformats.org/drawingml/2006/chartDrawing">
    <cdr:from>
      <cdr:x>0.87952</cdr:x>
      <cdr:y>0.69412</cdr:y>
    </cdr:from>
    <cdr:to>
      <cdr:x>0.96386</cdr:x>
      <cdr:y>0.76471</cdr:y>
    </cdr:to>
    <cdr:sp macro="" textlink="">
      <cdr:nvSpPr>
        <cdr:cNvPr id="5" name="TextBox 1"/>
        <cdr:cNvSpPr txBox="1"/>
      </cdr:nvSpPr>
      <cdr:spPr>
        <a:xfrm xmlns:a="http://schemas.openxmlformats.org/drawingml/2006/main">
          <a:off x="5562600" y="4495800"/>
          <a:ext cx="533400" cy="4572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400" b="1" dirty="0">
              <a:solidFill>
                <a:schemeClr val="accent6">
                  <a:lumMod val="75000"/>
                </a:schemeClr>
              </a:solidFill>
            </a:rPr>
            <a:t>AP</a:t>
          </a:r>
        </a:p>
      </cdr:txBody>
    </cdr:sp>
  </cdr:relSizeAnchor>
  <cdr:relSizeAnchor xmlns:cdr="http://schemas.openxmlformats.org/drawingml/2006/chartDrawing">
    <cdr:from>
      <cdr:x>0.93258</cdr:x>
      <cdr:y>0.81176</cdr:y>
    </cdr:from>
    <cdr:to>
      <cdr:x>1</cdr:x>
      <cdr:y>0.89412</cdr:y>
    </cdr:to>
    <cdr:sp macro="" textlink="">
      <cdr:nvSpPr>
        <cdr:cNvPr id="6" name="TextBox 5"/>
        <cdr:cNvSpPr txBox="1"/>
      </cdr:nvSpPr>
      <cdr:spPr>
        <a:xfrm xmlns:a="http://schemas.openxmlformats.org/drawingml/2006/main">
          <a:off x="6324600" y="5257800"/>
          <a:ext cx="457200" cy="533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800" b="1" dirty="0">
              <a:solidFill>
                <a:schemeClr val="accent4">
                  <a:lumMod val="50000"/>
                </a:schemeClr>
              </a:solidFill>
            </a:rPr>
            <a:t>L</a:t>
          </a:r>
        </a:p>
      </cdr:txBody>
    </cdr:sp>
  </cdr:relSizeAnchor>
  <cdr:relSizeAnchor xmlns:cdr="http://schemas.openxmlformats.org/drawingml/2006/chartDrawing">
    <cdr:from>
      <cdr:x>0.08614</cdr:x>
      <cdr:y>0.00784</cdr:y>
    </cdr:from>
    <cdr:to>
      <cdr:x>0.15356</cdr:x>
      <cdr:y>0.0902</cdr:y>
    </cdr:to>
    <cdr:sp macro="" textlink="">
      <cdr:nvSpPr>
        <cdr:cNvPr id="7" name="TextBox 1"/>
        <cdr:cNvSpPr txBox="1"/>
      </cdr:nvSpPr>
      <cdr:spPr>
        <a:xfrm xmlns:a="http://schemas.openxmlformats.org/drawingml/2006/main">
          <a:off x="584200" y="50800"/>
          <a:ext cx="457200" cy="5334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800" b="1" dirty="0">
              <a:solidFill>
                <a:schemeClr val="accent4">
                  <a:lumMod val="50000"/>
                </a:schemeClr>
              </a:solidFill>
            </a:rPr>
            <a:t>Q</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E4FC509-A25D-4AC1-956B-244FAC61AF2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F1EDCBDF-04F2-4646-A118-9A2CBABEDF9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DA3C146-E2BA-41EA-8AE9-0C67692768F2}" type="datetimeFigureOut">
              <a:rPr lang="en-US" smtClean="0"/>
              <a:t>5/22/2021</a:t>
            </a:fld>
            <a:endParaRPr lang="en-US" dirty="0"/>
          </a:p>
        </p:txBody>
      </p:sp>
      <p:sp>
        <p:nvSpPr>
          <p:cNvPr id="4" name="Footer Placeholder 3">
            <a:extLst>
              <a:ext uri="{FF2B5EF4-FFF2-40B4-BE49-F238E27FC236}">
                <a16:creationId xmlns:a16="http://schemas.microsoft.com/office/drawing/2014/main" id="{95BD4EF4-9023-4CAF-937E-F78CF009DBD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0300887-CA61-4CEF-BD28-E51D6F957D7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A00C303-0EDA-42E1-9745-6C6A39A7B5C4}" type="slidenum">
              <a:rPr lang="en-US" smtClean="0"/>
              <a:t>‹#›</a:t>
            </a:fld>
            <a:endParaRPr lang="en-US" dirty="0"/>
          </a:p>
        </p:txBody>
      </p:sp>
    </p:spTree>
    <p:extLst>
      <p:ext uri="{BB962C8B-B14F-4D97-AF65-F5344CB8AC3E}">
        <p14:creationId xmlns:p14="http://schemas.microsoft.com/office/powerpoint/2010/main" val="30167664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7D3EB6-8099-4744-9273-C8C1DD61A2EA}" type="datetimeFigureOut">
              <a:rPr lang="en-US" noProof="0" smtClean="0"/>
              <a:t>5/22/2021</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C40A10-6036-4879-816D-55C01FC94846}" type="slidenum">
              <a:rPr lang="en-US" noProof="0" smtClean="0"/>
              <a:t>‹#›</a:t>
            </a:fld>
            <a:endParaRPr lang="en-US" noProof="0" dirty="0"/>
          </a:p>
        </p:txBody>
      </p:sp>
    </p:spTree>
    <p:extLst>
      <p:ext uri="{BB962C8B-B14F-4D97-AF65-F5344CB8AC3E}">
        <p14:creationId xmlns:p14="http://schemas.microsoft.com/office/powerpoint/2010/main" val="7657396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219445-4220-455C-8BE6-3EB94C40B2F4}" type="slidenum">
              <a:rPr lang="en-US" altLang="en-US"/>
              <a:pPr/>
              <a:t>7</a:t>
            </a:fld>
            <a:endParaRPr lang="en-US" altLang="en-US"/>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9854340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A908EE-EE23-4887-A84D-9104A02762E8}" type="slidenum">
              <a:rPr lang="en-US"/>
              <a:pPr/>
              <a:t>65</a:t>
            </a:fld>
            <a:endParaRPr lang="en-US"/>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221345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9F921A-3252-49CA-B033-866483D46CF4}" type="slidenum">
              <a:rPr lang="en-US"/>
              <a:pPr/>
              <a:t>68</a:t>
            </a:fld>
            <a:endParaRPr lang="en-US"/>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509991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4CB3B5-3767-4743-BA4B-3FD799DC708B}" type="slidenum">
              <a:rPr lang="en-US"/>
              <a:pPr/>
              <a:t>69</a:t>
            </a:fld>
            <a:endParaRPr lang="en-US"/>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069877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028375-396E-4D31-8CA8-C156CB4E8FAF}" type="slidenum">
              <a:rPr lang="en-US"/>
              <a:pPr/>
              <a:t>70</a:t>
            </a:fld>
            <a:endParaRPr lang="en-US"/>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1472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DAB424-3D65-4527-9966-F7ADD3977852}" type="slidenum">
              <a:rPr lang="en-US" smtClean="0"/>
              <a:t>71</a:t>
            </a:fld>
            <a:endParaRPr lang="en-US" dirty="0"/>
          </a:p>
        </p:txBody>
      </p:sp>
    </p:spTree>
    <p:extLst>
      <p:ext uri="{BB962C8B-B14F-4D97-AF65-F5344CB8AC3E}">
        <p14:creationId xmlns:p14="http://schemas.microsoft.com/office/powerpoint/2010/main" val="7554078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603F40-383A-4A75-86B5-1FDBE7F52392}" type="slidenum">
              <a:rPr lang="en-US"/>
              <a:pPr/>
              <a:t>72</a:t>
            </a:fld>
            <a:endParaRPr lang="en-US"/>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256062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a:ln>
            <a:miter lim="800000"/>
            <a:headEnd/>
            <a:tailEnd/>
          </a:ln>
        </p:spPr>
        <p:txBody>
          <a:bodyPr/>
          <a:lstStyle/>
          <a:p>
            <a:fld id="{979A3BBE-B2D2-483E-9D44-1AAB7880EF4F}" type="slidenum">
              <a:rPr lang="en-US" smtClean="0">
                <a:latin typeface="Times New Roman" pitchFamily="18" charset="0"/>
              </a:rPr>
              <a:pPr/>
              <a:t>73</a:t>
            </a:fld>
            <a:endParaRPr lang="en-US">
              <a:latin typeface="Times New Roman" pitchFamily="18" charset="0"/>
            </a:endParaRPr>
          </a:p>
        </p:txBody>
      </p:sp>
      <p:sp>
        <p:nvSpPr>
          <p:cNvPr id="71682" name="Rectangle 2"/>
          <p:cNvSpPr>
            <a:spLocks noGrp="1" noRot="1" noChangeAspect="1" noChangeArrowheads="1" noTextEdit="1"/>
          </p:cNvSpPr>
          <p:nvPr>
            <p:ph type="sldImg"/>
          </p:nvPr>
        </p:nvSpPr>
        <p:spPr>
          <a:solidFill>
            <a:srgbClr val="FFFFFF"/>
          </a:solidFill>
          <a:ln/>
        </p:spPr>
      </p:sp>
      <p:sp>
        <p:nvSpPr>
          <p:cNvPr id="716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478892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miter lim="800000"/>
            <a:headEnd/>
            <a:tailEnd/>
          </a:ln>
        </p:spPr>
        <p:txBody>
          <a:bodyPr/>
          <a:lstStyle/>
          <a:p>
            <a:fld id="{50BA52AA-E34C-4618-B089-FEAA5FF48BE2}" type="slidenum">
              <a:rPr lang="en-US" smtClean="0">
                <a:latin typeface="Times New Roman" pitchFamily="18" charset="0"/>
              </a:rPr>
              <a:pPr/>
              <a:t>74</a:t>
            </a:fld>
            <a:endParaRPr lang="en-US">
              <a:latin typeface="Times New Roman" pitchFamily="18" charset="0"/>
            </a:endParaRPr>
          </a:p>
        </p:txBody>
      </p:sp>
      <p:sp>
        <p:nvSpPr>
          <p:cNvPr id="73730" name="Rectangle 2"/>
          <p:cNvSpPr>
            <a:spLocks noGrp="1" noRot="1" noChangeAspect="1" noChangeArrowheads="1" noTextEdit="1"/>
          </p:cNvSpPr>
          <p:nvPr>
            <p:ph type="sldImg"/>
          </p:nvPr>
        </p:nvSpPr>
        <p:spPr>
          <a:solidFill>
            <a:srgbClr val="FFFFFF"/>
          </a:solidFill>
          <a:ln/>
        </p:spPr>
      </p:sp>
      <p:sp>
        <p:nvSpPr>
          <p:cNvPr id="737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21170756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miter lim="800000"/>
            <a:headEnd/>
            <a:tailEnd/>
          </a:ln>
        </p:spPr>
        <p:txBody>
          <a:bodyPr/>
          <a:lstStyle/>
          <a:p>
            <a:fld id="{F9BFF6CE-24BB-4233-B8EC-963EB869EB7C}" type="slidenum">
              <a:rPr lang="en-US" smtClean="0">
                <a:latin typeface="Times New Roman" pitchFamily="18" charset="0"/>
              </a:rPr>
              <a:pPr/>
              <a:t>75</a:t>
            </a:fld>
            <a:endParaRPr lang="en-US">
              <a:latin typeface="Times New Roman" pitchFamily="18" charset="0"/>
            </a:endParaRPr>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1483550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9CF8FE-5687-4978-B468-917357C09E7F}" type="slidenum">
              <a:rPr lang="en-US" altLang="en-US"/>
              <a:pPr/>
              <a:t>9</a:t>
            </a:fld>
            <a:endParaRPr lang="en-US" altLang="en-US"/>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709070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B3E965-974B-498D-B360-83DD1F9DEB55}" type="slidenum">
              <a:rPr lang="en-US" smtClean="0"/>
              <a:t>52</a:t>
            </a:fld>
            <a:endParaRPr lang="en-US" dirty="0"/>
          </a:p>
        </p:txBody>
      </p:sp>
    </p:spTree>
    <p:extLst>
      <p:ext uri="{BB962C8B-B14F-4D97-AF65-F5344CB8AC3E}">
        <p14:creationId xmlns:p14="http://schemas.microsoft.com/office/powerpoint/2010/main" val="2340149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DAB424-3D65-4527-9966-F7ADD3977852}" type="slidenum">
              <a:rPr lang="en-US" smtClean="0"/>
              <a:t>53</a:t>
            </a:fld>
            <a:endParaRPr lang="en-US" dirty="0"/>
          </a:p>
        </p:txBody>
      </p:sp>
    </p:spTree>
    <p:extLst>
      <p:ext uri="{BB962C8B-B14F-4D97-AF65-F5344CB8AC3E}">
        <p14:creationId xmlns:p14="http://schemas.microsoft.com/office/powerpoint/2010/main" val="1459409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B3E965-974B-498D-B360-83DD1F9DEB55}" type="slidenum">
              <a:rPr lang="en-US" smtClean="0"/>
              <a:t>55</a:t>
            </a:fld>
            <a:endParaRPr lang="en-US" dirty="0"/>
          </a:p>
        </p:txBody>
      </p:sp>
    </p:spTree>
    <p:extLst>
      <p:ext uri="{BB962C8B-B14F-4D97-AF65-F5344CB8AC3E}">
        <p14:creationId xmlns:p14="http://schemas.microsoft.com/office/powerpoint/2010/main" val="40344992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0EB139-3245-4D0F-B2EE-F853C2FFA91A}" type="slidenum">
              <a:rPr lang="en-US"/>
              <a:pPr/>
              <a:t>57</a:t>
            </a:fld>
            <a:endParaRPr lang="en-US"/>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60877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DAB424-3D65-4527-9966-F7ADD3977852}" type="slidenum">
              <a:rPr lang="en-US" smtClean="0"/>
              <a:t>59</a:t>
            </a:fld>
            <a:endParaRPr lang="en-US" dirty="0"/>
          </a:p>
        </p:txBody>
      </p:sp>
    </p:spTree>
    <p:extLst>
      <p:ext uri="{BB962C8B-B14F-4D97-AF65-F5344CB8AC3E}">
        <p14:creationId xmlns:p14="http://schemas.microsoft.com/office/powerpoint/2010/main" val="2815369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B3E965-974B-498D-B360-83DD1F9DEB55}" type="slidenum">
              <a:rPr lang="en-US" smtClean="0"/>
              <a:t>61</a:t>
            </a:fld>
            <a:endParaRPr lang="en-US" dirty="0"/>
          </a:p>
        </p:txBody>
      </p:sp>
    </p:spTree>
    <p:extLst>
      <p:ext uri="{BB962C8B-B14F-4D97-AF65-F5344CB8AC3E}">
        <p14:creationId xmlns:p14="http://schemas.microsoft.com/office/powerpoint/2010/main" val="3601231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0DAC2D-86B2-4109-A8A7-6BBF06B770DD}" type="slidenum">
              <a:rPr lang="en-US"/>
              <a:pPr/>
              <a:t>63</a:t>
            </a:fld>
            <a:endParaRPr lang="en-US"/>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717418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Log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8196A9-689D-4410-BFC0-7ACB19755A0C}"/>
              </a:ext>
            </a:extLst>
          </p:cNvPr>
          <p:cNvSpPr/>
          <p:nvPr userDrawn="1"/>
        </p:nvSpPr>
        <p:spPr>
          <a:xfrm>
            <a:off x="0" y="0"/>
            <a:ext cx="12192000" cy="4416552"/>
          </a:xfrm>
          <a:prstGeom prst="rect">
            <a:avLst/>
          </a:prstGeom>
          <a:blipFill>
            <a:blip r:embed="rId2"/>
            <a:srcRect/>
            <a:stretch>
              <a:fillRect l="-842" r="-84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2" name="Title 1">
            <a:extLst>
              <a:ext uri="{FF2B5EF4-FFF2-40B4-BE49-F238E27FC236}">
                <a16:creationId xmlns:a16="http://schemas.microsoft.com/office/drawing/2014/main" id="{129BFEAD-57CF-438A-8084-C5AC7F47E544}"/>
              </a:ext>
            </a:extLst>
          </p:cNvPr>
          <p:cNvSpPr>
            <a:spLocks noGrp="1"/>
          </p:cNvSpPr>
          <p:nvPr>
            <p:ph type="ctrTitle" hasCustomPrompt="1"/>
          </p:nvPr>
        </p:nvSpPr>
        <p:spPr>
          <a:xfrm>
            <a:off x="1524000" y="2462986"/>
            <a:ext cx="9144000" cy="1786094"/>
          </a:xfrm>
        </p:spPr>
        <p:txBody>
          <a:bodyPr anchor="b"/>
          <a:lstStyle>
            <a:lvl1pPr algn="ctr">
              <a:defRPr sz="6000"/>
            </a:lvl1pPr>
          </a:lstStyle>
          <a:p>
            <a:r>
              <a:rPr lang="en-US" noProof="0"/>
              <a:t>CLICK TO EDIT MASTER TITLE STYLE</a:t>
            </a:r>
          </a:p>
        </p:txBody>
      </p:sp>
      <p:sp>
        <p:nvSpPr>
          <p:cNvPr id="4" name="Date Placeholder 3">
            <a:extLst>
              <a:ext uri="{FF2B5EF4-FFF2-40B4-BE49-F238E27FC236}">
                <a16:creationId xmlns:a16="http://schemas.microsoft.com/office/drawing/2014/main" id="{7E17A3CB-B083-4E49-9123-A5E47559DCDB}"/>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A8C4102C-4609-416C-A808-0FFE0051DAA1}"/>
              </a:ext>
            </a:extLst>
          </p:cNvPr>
          <p:cNvSpPr>
            <a:spLocks noGrp="1"/>
          </p:cNvSpPr>
          <p:nvPr>
            <p:ph type="ftr" sz="quarter" idx="11"/>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2D7BCC5D-6F2C-472F-BD4C-4096793DFC24}"/>
              </a:ext>
            </a:extLst>
          </p:cNvPr>
          <p:cNvSpPr>
            <a:spLocks noGrp="1"/>
          </p:cNvSpPr>
          <p:nvPr>
            <p:ph type="sldNum" sz="quarter" idx="12"/>
          </p:nvPr>
        </p:nvSpPr>
        <p:spPr/>
        <p:txBody>
          <a:bodyPr/>
          <a:lstStyle/>
          <a:p>
            <a:fld id="{8D581BC7-E183-40DB-AC97-C19EA4EB8894}" type="slidenum">
              <a:rPr lang="en-US" noProof="0" smtClean="0"/>
              <a:t>‹#›</a:t>
            </a:fld>
            <a:endParaRPr lang="en-US" noProof="0" dirty="0"/>
          </a:p>
        </p:txBody>
      </p:sp>
      <p:sp>
        <p:nvSpPr>
          <p:cNvPr id="7" name="Rectangle 6">
            <a:extLst>
              <a:ext uri="{FF2B5EF4-FFF2-40B4-BE49-F238E27FC236}">
                <a16:creationId xmlns:a16="http://schemas.microsoft.com/office/drawing/2014/main" id="{7BE854BB-FA44-4CAB-85DF-F5C412560348}"/>
              </a:ext>
            </a:extLst>
          </p:cNvPr>
          <p:cNvSpPr/>
          <p:nvPr userDrawn="1"/>
        </p:nvSpPr>
        <p:spPr>
          <a:xfrm>
            <a:off x="0" y="4416552"/>
            <a:ext cx="12192000" cy="2441448"/>
          </a:xfrm>
          <a:prstGeom prst="rect">
            <a:avLst/>
          </a:prstGeom>
          <a:gradFill flip="none" rotWithShape="1">
            <a:gsLst>
              <a:gs pos="0">
                <a:schemeClr val="accent2"/>
              </a:gs>
              <a:gs pos="34000">
                <a:srgbClr val="0F1722"/>
              </a:gs>
              <a:gs pos="69000">
                <a:srgbClr val="0F1722"/>
              </a:gs>
              <a:gs pos="100000">
                <a:schemeClr val="accent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Subtitle 2">
            <a:extLst>
              <a:ext uri="{FF2B5EF4-FFF2-40B4-BE49-F238E27FC236}">
                <a16:creationId xmlns:a16="http://schemas.microsoft.com/office/drawing/2014/main" id="{389BFFF1-5465-4317-B9DB-C23A5B1D76EF}"/>
              </a:ext>
            </a:extLst>
          </p:cNvPr>
          <p:cNvSpPr>
            <a:spLocks noGrp="1"/>
          </p:cNvSpPr>
          <p:nvPr>
            <p:ph type="subTitle" idx="1"/>
          </p:nvPr>
        </p:nvSpPr>
        <p:spPr>
          <a:xfrm>
            <a:off x="1524000" y="4734696"/>
            <a:ext cx="9144000" cy="459798"/>
          </a:xfrm>
        </p:spPr>
        <p:txBody>
          <a:bodyPr lIns="0" tIns="0" rIns="0" bIns="0">
            <a:normAutofit/>
          </a:bodyPr>
          <a:lstStyle>
            <a:lvl1pPr marL="0" indent="0" algn="ctr">
              <a:lnSpc>
                <a:spcPct val="100000"/>
              </a:lnSpc>
              <a:spcBef>
                <a:spcPts val="0"/>
              </a:spcBef>
              <a:buNone/>
              <a:defRPr sz="2800" b="1">
                <a:latin typeface="+mn-lt"/>
                <a:cs typeface="Segoe UI Semibold" panose="020B07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10" name="Picture Placeholder 9">
            <a:extLst>
              <a:ext uri="{FF2B5EF4-FFF2-40B4-BE49-F238E27FC236}">
                <a16:creationId xmlns:a16="http://schemas.microsoft.com/office/drawing/2014/main" id="{EA313B4B-5B98-4B33-885A-DF7669E72D7A}"/>
              </a:ext>
            </a:extLst>
          </p:cNvPr>
          <p:cNvSpPr>
            <a:spLocks noGrp="1"/>
          </p:cNvSpPr>
          <p:nvPr>
            <p:ph type="pic" sz="quarter" idx="13"/>
          </p:nvPr>
        </p:nvSpPr>
        <p:spPr>
          <a:xfrm>
            <a:off x="5355336" y="1172982"/>
            <a:ext cx="1481328" cy="758952"/>
          </a:xfrm>
        </p:spPr>
        <p:txBody>
          <a:bodyPr anchor="ctr" anchorCtr="0">
            <a:normAutofit/>
          </a:bodyPr>
          <a:lstStyle>
            <a:lvl1pPr marL="0" indent="0" algn="ctr">
              <a:buNone/>
              <a:defRPr sz="1400"/>
            </a:lvl1pPr>
          </a:lstStyle>
          <a:p>
            <a:r>
              <a:rPr lang="en-US" noProof="0"/>
              <a:t>Click icon to add picture</a:t>
            </a:r>
            <a:endParaRPr lang="en-US" noProof="0" dirty="0"/>
          </a:p>
        </p:txBody>
      </p:sp>
      <p:grpSp>
        <p:nvGrpSpPr>
          <p:cNvPr id="15" name="Group 14">
            <a:extLst>
              <a:ext uri="{FF2B5EF4-FFF2-40B4-BE49-F238E27FC236}">
                <a16:creationId xmlns:a16="http://schemas.microsoft.com/office/drawing/2014/main" id="{676B4374-8F24-43DE-860D-E5C6EA850AB4}"/>
              </a:ext>
            </a:extLst>
          </p:cNvPr>
          <p:cNvGrpSpPr/>
          <p:nvPr userDrawn="1"/>
        </p:nvGrpSpPr>
        <p:grpSpPr>
          <a:xfrm>
            <a:off x="3619265" y="2253996"/>
            <a:ext cx="4953471" cy="100584"/>
            <a:chOff x="3631692" y="2253996"/>
            <a:chExt cx="4953471" cy="100584"/>
          </a:xfrm>
        </p:grpSpPr>
        <p:sp>
          <p:nvSpPr>
            <p:cNvPr id="11" name="Oval 10">
              <a:extLst>
                <a:ext uri="{FF2B5EF4-FFF2-40B4-BE49-F238E27FC236}">
                  <a16:creationId xmlns:a16="http://schemas.microsoft.com/office/drawing/2014/main" id="{585C7755-9394-4129-AB48-1AC32DA80C75}"/>
                </a:ext>
              </a:extLst>
            </p:cNvPr>
            <p:cNvSpPr/>
            <p:nvPr userDrawn="1"/>
          </p:nvSpPr>
          <p:spPr>
            <a:xfrm>
              <a:off x="3631692" y="2253996"/>
              <a:ext cx="100584"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3" name="Straight Connector 12">
              <a:extLst>
                <a:ext uri="{FF2B5EF4-FFF2-40B4-BE49-F238E27FC236}">
                  <a16:creationId xmlns:a16="http://schemas.microsoft.com/office/drawing/2014/main" id="{64C71ABE-575A-48CF-82B1-EDE8535F3993}"/>
                </a:ext>
              </a:extLst>
            </p:cNvPr>
            <p:cNvCxnSpPr/>
            <p:nvPr userDrawn="1"/>
          </p:nvCxnSpPr>
          <p:spPr>
            <a:xfrm>
              <a:off x="3681984" y="2307679"/>
              <a:ext cx="4828032" cy="0"/>
            </a:xfrm>
            <a:prstGeom prst="line">
              <a:avLst/>
            </a:prstGeom>
            <a:ln w="12700">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E3C1EA63-78B2-4715-B4DC-63D98AC7F354}"/>
                </a:ext>
              </a:extLst>
            </p:cNvPr>
            <p:cNvSpPr/>
            <p:nvPr userDrawn="1"/>
          </p:nvSpPr>
          <p:spPr>
            <a:xfrm>
              <a:off x="8484579" y="2253996"/>
              <a:ext cx="100584"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6" name="Group 15">
            <a:extLst>
              <a:ext uri="{FF2B5EF4-FFF2-40B4-BE49-F238E27FC236}">
                <a16:creationId xmlns:a16="http://schemas.microsoft.com/office/drawing/2014/main" id="{E9BB74A1-0BEA-4AD8-8138-0641A45D8B40}"/>
              </a:ext>
            </a:extLst>
          </p:cNvPr>
          <p:cNvGrpSpPr/>
          <p:nvPr userDrawn="1"/>
        </p:nvGrpSpPr>
        <p:grpSpPr>
          <a:xfrm>
            <a:off x="4652581" y="5305363"/>
            <a:ext cx="2886839" cy="100584"/>
            <a:chOff x="3631690" y="2253996"/>
            <a:chExt cx="5028467" cy="100584"/>
          </a:xfrm>
        </p:grpSpPr>
        <p:sp>
          <p:nvSpPr>
            <p:cNvPr id="17" name="Oval 16">
              <a:extLst>
                <a:ext uri="{FF2B5EF4-FFF2-40B4-BE49-F238E27FC236}">
                  <a16:creationId xmlns:a16="http://schemas.microsoft.com/office/drawing/2014/main" id="{73D0026E-5270-4C52-A1AF-5631E8192DCD}"/>
                </a:ext>
              </a:extLst>
            </p:cNvPr>
            <p:cNvSpPr/>
            <p:nvPr userDrawn="1"/>
          </p:nvSpPr>
          <p:spPr>
            <a:xfrm>
              <a:off x="3631690" y="2253996"/>
              <a:ext cx="175203"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8" name="Straight Connector 17">
              <a:extLst>
                <a:ext uri="{FF2B5EF4-FFF2-40B4-BE49-F238E27FC236}">
                  <a16:creationId xmlns:a16="http://schemas.microsoft.com/office/drawing/2014/main" id="{A6085D92-5F70-4097-A2FF-C15B13788D08}"/>
                </a:ext>
              </a:extLst>
            </p:cNvPr>
            <p:cNvCxnSpPr/>
            <p:nvPr userDrawn="1"/>
          </p:nvCxnSpPr>
          <p:spPr>
            <a:xfrm>
              <a:off x="3681984" y="2307679"/>
              <a:ext cx="4828032" cy="0"/>
            </a:xfrm>
            <a:prstGeom prst="line">
              <a:avLst/>
            </a:prstGeom>
            <a:ln w="12700">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BE68EB6C-48D0-4EBF-8541-926D16790F52}"/>
                </a:ext>
              </a:extLst>
            </p:cNvPr>
            <p:cNvSpPr/>
            <p:nvPr userDrawn="1"/>
          </p:nvSpPr>
          <p:spPr>
            <a:xfrm>
              <a:off x="8484578" y="2253996"/>
              <a:ext cx="175579"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Tree>
    <p:extLst>
      <p:ext uri="{BB962C8B-B14F-4D97-AF65-F5344CB8AC3E}">
        <p14:creationId xmlns:p14="http://schemas.microsoft.com/office/powerpoint/2010/main" val="3424638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umbers Comparis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noProof="0" dirty="0"/>
          </a:p>
        </p:txBody>
      </p:sp>
      <p:sp>
        <p:nvSpPr>
          <p:cNvPr id="5" name="Date Placeholder 4">
            <a:extLst>
              <a:ext uri="{FF2B5EF4-FFF2-40B4-BE49-F238E27FC236}">
                <a16:creationId xmlns:a16="http://schemas.microsoft.com/office/drawing/2014/main" id="{2D9775F3-A041-479A-8038-652B7D9C72E9}"/>
              </a:ext>
            </a:extLst>
          </p:cNvPr>
          <p:cNvSpPr>
            <a:spLocks noGrp="1"/>
          </p:cNvSpPr>
          <p:nvPr>
            <p:ph type="dt" sz="half" idx="10"/>
          </p:nvPr>
        </p:nvSpPr>
        <p:spPr/>
        <p:txBody>
          <a:bodyPr/>
          <a:lstStyle/>
          <a:p>
            <a:r>
              <a:rPr lang="en-US" noProof="0" dirty="0"/>
              <a:t>MM.DD.20XX</a:t>
            </a:r>
          </a:p>
        </p:txBody>
      </p:sp>
      <p:sp>
        <p:nvSpPr>
          <p:cNvPr id="6" name="Footer Placeholder 5">
            <a:extLst>
              <a:ext uri="{FF2B5EF4-FFF2-40B4-BE49-F238E27FC236}">
                <a16:creationId xmlns:a16="http://schemas.microsoft.com/office/drawing/2014/main" id="{29BEDD04-BE4E-4B91-B13E-0C4FB3E1658F}"/>
              </a:ext>
            </a:extLst>
          </p:cNvPr>
          <p:cNvSpPr>
            <a:spLocks noGrp="1"/>
          </p:cNvSpPr>
          <p:nvPr>
            <p:ph type="ftr" sz="quarter" idx="11"/>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306DF5D8-12DC-494E-B0F1-2E9C86A14544}"/>
              </a:ext>
            </a:extLst>
          </p:cNvPr>
          <p:cNvSpPr>
            <a:spLocks noGrp="1"/>
          </p:cNvSpPr>
          <p:nvPr>
            <p:ph type="sldNum" sz="quarter" idx="12"/>
          </p:nvPr>
        </p:nvSpPr>
        <p:spPr/>
        <p:txBody>
          <a:bodyPr/>
          <a:lstStyle/>
          <a:p>
            <a:fld id="{8D581BC7-E183-40DB-AC97-C19EA4EB8894}" type="slidenum">
              <a:rPr lang="en-US" noProof="0" smtClean="0"/>
              <a:t>‹#›</a:t>
            </a:fld>
            <a:endParaRPr lang="en-US" noProof="0" dirty="0"/>
          </a:p>
        </p:txBody>
      </p:sp>
      <p:sp>
        <p:nvSpPr>
          <p:cNvPr id="8" name="Title 1">
            <a:extLst>
              <a:ext uri="{FF2B5EF4-FFF2-40B4-BE49-F238E27FC236}">
                <a16:creationId xmlns:a16="http://schemas.microsoft.com/office/drawing/2014/main" id="{ABF87C9E-53A2-4DE1-89DC-3907BE2E3D3C}"/>
              </a:ext>
            </a:extLst>
          </p:cNvPr>
          <p:cNvSpPr>
            <a:spLocks noGrp="1"/>
          </p:cNvSpPr>
          <p:nvPr>
            <p:ph type="title"/>
          </p:nvPr>
        </p:nvSpPr>
        <p:spPr>
          <a:xfrm>
            <a:off x="4292016" y="707529"/>
            <a:ext cx="7118056" cy="569086"/>
          </a:xfrm>
        </p:spPr>
        <p:txBody>
          <a:bodyPr lIns="0" tIns="0" rIns="0" bIns="0" anchor="b">
            <a:normAutofit/>
          </a:bodyPr>
          <a:lstStyle>
            <a:lvl1pPr algn="l">
              <a:defRPr sz="3600"/>
            </a:lvl1pPr>
          </a:lstStyle>
          <a:p>
            <a:r>
              <a:rPr lang="en-US" noProof="0"/>
              <a:t>Click to edit Master title style</a:t>
            </a:r>
          </a:p>
        </p:txBody>
      </p:sp>
      <p:sp>
        <p:nvSpPr>
          <p:cNvPr id="9" name="Text Placeholder 2">
            <a:extLst>
              <a:ext uri="{FF2B5EF4-FFF2-40B4-BE49-F238E27FC236}">
                <a16:creationId xmlns:a16="http://schemas.microsoft.com/office/drawing/2014/main" id="{EB453F8F-AA02-4E0D-93BF-8CF4F1490377}"/>
              </a:ext>
            </a:extLst>
          </p:cNvPr>
          <p:cNvSpPr>
            <a:spLocks noGrp="1"/>
          </p:cNvSpPr>
          <p:nvPr>
            <p:ph type="body" idx="1" hasCustomPrompt="1"/>
          </p:nvPr>
        </p:nvSpPr>
        <p:spPr>
          <a:xfrm>
            <a:off x="4292016" y="1625821"/>
            <a:ext cx="7096709" cy="978407"/>
          </a:xfrm>
        </p:spPr>
        <p:txBody>
          <a:bodyPr lIns="0" tIns="0" rIns="0" bIns="0">
            <a:normAutofit/>
          </a:bodyPr>
          <a:lstStyle>
            <a:lvl1pPr marL="0" indent="0" algn="l">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Picture Placeholder 10">
            <a:extLst>
              <a:ext uri="{FF2B5EF4-FFF2-40B4-BE49-F238E27FC236}">
                <a16:creationId xmlns:a16="http://schemas.microsoft.com/office/drawing/2014/main"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grpSp>
        <p:nvGrpSpPr>
          <p:cNvPr id="11" name="Group 10">
            <a:extLst>
              <a:ext uri="{FF2B5EF4-FFF2-40B4-BE49-F238E27FC236}">
                <a16:creationId xmlns:a16="http://schemas.microsoft.com/office/drawing/2014/main" id="{59E4D57E-4989-4939-A31F-637543FAB606}"/>
              </a:ext>
            </a:extLst>
          </p:cNvPr>
          <p:cNvGrpSpPr/>
          <p:nvPr userDrawn="1"/>
        </p:nvGrpSpPr>
        <p:grpSpPr>
          <a:xfrm flipH="1">
            <a:off x="4314481" y="1375202"/>
            <a:ext cx="7877519" cy="100800"/>
            <a:chOff x="245550" y="3240138"/>
            <a:chExt cx="4015976" cy="100800"/>
          </a:xfrm>
        </p:grpSpPr>
        <p:cxnSp>
          <p:nvCxnSpPr>
            <p:cNvPr id="12" name="Straight Connector 11">
              <a:extLst>
                <a:ext uri="{FF2B5EF4-FFF2-40B4-BE49-F238E27FC236}">
                  <a16:creationId xmlns:a16="http://schemas.microsoft.com/office/drawing/2014/main" id="{370B72A7-B625-48B8-88E6-BCE2A4DD531E}"/>
                </a:ext>
              </a:extLst>
            </p:cNvPr>
            <p:cNvCxnSpPr>
              <a:cxnSpLocks/>
              <a:endCxn id="13" idx="6"/>
            </p:cNvCxnSpPr>
            <p:nvPr userDrawn="1"/>
          </p:nvCxnSpPr>
          <p:spPr>
            <a:xfrm>
              <a:off x="245550" y="3290538"/>
              <a:ext cx="4015976"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01ED729F-F8A5-4244-9776-4935C260F11F}"/>
                </a:ext>
              </a:extLst>
            </p:cNvPr>
            <p:cNvSpPr/>
            <p:nvPr userDrawn="1"/>
          </p:nvSpPr>
          <p:spPr>
            <a:xfrm>
              <a:off x="4210138" y="3240138"/>
              <a:ext cx="51388"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cxnSp>
        <p:nvCxnSpPr>
          <p:cNvPr id="17" name="Straight Connector 16">
            <a:extLst>
              <a:ext uri="{FF2B5EF4-FFF2-40B4-BE49-F238E27FC236}">
                <a16:creationId xmlns:a16="http://schemas.microsoft.com/office/drawing/2014/main"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9" name="Straight Connector 18">
            <a:extLst>
              <a:ext uri="{FF2B5EF4-FFF2-40B4-BE49-F238E27FC236}">
                <a16:creationId xmlns:a16="http://schemas.microsoft.com/office/drawing/2014/main"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Text Placeholder 15">
            <a:extLst>
              <a:ext uri="{FF2B5EF4-FFF2-40B4-BE49-F238E27FC236}">
                <a16:creationId xmlns:a16="http://schemas.microsoft.com/office/drawing/2014/main" id="{D0092E26-7A96-4712-98A7-FFDA7C3D7721}"/>
              </a:ext>
            </a:extLst>
          </p:cNvPr>
          <p:cNvSpPr>
            <a:spLocks noGrp="1"/>
          </p:cNvSpPr>
          <p:nvPr>
            <p:ph type="body" sz="quarter" idx="26" hasCustomPrompt="1"/>
          </p:nvPr>
        </p:nvSpPr>
        <p:spPr>
          <a:xfrm>
            <a:off x="783723" y="3301941"/>
            <a:ext cx="3408243" cy="978408"/>
          </a:xfrm>
          <a:prstGeom prst="rect">
            <a:avLst/>
          </a:prstGeom>
          <a:ln w="6350">
            <a:noFill/>
          </a:ln>
        </p:spPr>
        <p:txBody>
          <a:bodyPr lIns="0" tIns="0" rIns="0" bIns="0" anchor="ctr" anchorCtr="0">
            <a:noAutofit/>
          </a:bodyPr>
          <a:lstStyle>
            <a:lvl1pPr marL="0" indent="0" algn="l">
              <a:buNone/>
              <a:defRPr sz="7000" b="1">
                <a:ln w="6350">
                  <a:solidFill>
                    <a:schemeClr val="tx1"/>
                  </a:solidFill>
                </a:ln>
                <a:noFill/>
                <a:latin typeface="+mj-lt"/>
              </a:defRPr>
            </a:lvl1pPr>
          </a:lstStyle>
          <a:p>
            <a:pPr lvl="0"/>
            <a:r>
              <a:rPr lang="en-US" noProof="0"/>
              <a:t>$12,345</a:t>
            </a:r>
          </a:p>
        </p:txBody>
      </p:sp>
      <p:sp>
        <p:nvSpPr>
          <p:cNvPr id="34" name="Text Placeholder 2">
            <a:extLst>
              <a:ext uri="{FF2B5EF4-FFF2-40B4-BE49-F238E27FC236}">
                <a16:creationId xmlns:a16="http://schemas.microsoft.com/office/drawing/2014/main" id="{B17B484C-F876-40B2-89DE-FC7A9E54C835}"/>
              </a:ext>
            </a:extLst>
          </p:cNvPr>
          <p:cNvSpPr>
            <a:spLocks noGrp="1"/>
          </p:cNvSpPr>
          <p:nvPr>
            <p:ph type="body" idx="27" hasCustomPrompt="1"/>
          </p:nvPr>
        </p:nvSpPr>
        <p:spPr>
          <a:xfrm>
            <a:off x="5716329" y="3394494"/>
            <a:ext cx="5678300" cy="978407"/>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6" name="Text Placeholder 2">
            <a:extLst>
              <a:ext uri="{FF2B5EF4-FFF2-40B4-BE49-F238E27FC236}">
                <a16:creationId xmlns:a16="http://schemas.microsoft.com/office/drawing/2014/main" id="{99E02476-A734-4A74-BC42-F104B37C8C19}"/>
              </a:ext>
            </a:extLst>
          </p:cNvPr>
          <p:cNvSpPr>
            <a:spLocks noGrp="1"/>
          </p:cNvSpPr>
          <p:nvPr>
            <p:ph type="body" idx="29" hasCustomPrompt="1"/>
          </p:nvPr>
        </p:nvSpPr>
        <p:spPr>
          <a:xfrm>
            <a:off x="4292016" y="3394494"/>
            <a:ext cx="1399099" cy="978407"/>
          </a:xfrm>
        </p:spPr>
        <p:txBody>
          <a:bodyPr lIns="0" tIns="0" rIns="0" bIns="0" anchor="t"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6" name="Text Placeholder 15">
            <a:extLst>
              <a:ext uri="{FF2B5EF4-FFF2-40B4-BE49-F238E27FC236}">
                <a16:creationId xmlns:a16="http://schemas.microsoft.com/office/drawing/2014/main" id="{EA5D8D7D-F37C-49AD-98F0-641CE42B8A83}"/>
              </a:ext>
            </a:extLst>
          </p:cNvPr>
          <p:cNvSpPr>
            <a:spLocks noGrp="1"/>
          </p:cNvSpPr>
          <p:nvPr>
            <p:ph type="body" sz="quarter" idx="30" hasCustomPrompt="1"/>
          </p:nvPr>
        </p:nvSpPr>
        <p:spPr>
          <a:xfrm>
            <a:off x="783723" y="4594663"/>
            <a:ext cx="3408243" cy="978408"/>
          </a:xfrm>
          <a:prstGeom prst="rect">
            <a:avLst/>
          </a:prstGeom>
          <a:ln w="6350">
            <a:noFill/>
          </a:ln>
        </p:spPr>
        <p:txBody>
          <a:bodyPr lIns="0" tIns="0" rIns="0" bIns="0" anchor="ctr" anchorCtr="0">
            <a:noAutofit/>
          </a:bodyPr>
          <a:lstStyle>
            <a:lvl1pPr marL="0" indent="0" algn="l">
              <a:buNone/>
              <a:defRPr sz="7000" b="1">
                <a:ln w="6350">
                  <a:solidFill>
                    <a:schemeClr val="tx1"/>
                  </a:solidFill>
                </a:ln>
                <a:noFill/>
                <a:latin typeface="+mj-lt"/>
              </a:defRPr>
            </a:lvl1pPr>
          </a:lstStyle>
          <a:p>
            <a:pPr lvl="0"/>
            <a:r>
              <a:rPr lang="en-US" noProof="0"/>
              <a:t>$6,789</a:t>
            </a:r>
          </a:p>
        </p:txBody>
      </p:sp>
      <p:sp>
        <p:nvSpPr>
          <p:cNvPr id="27" name="Text Placeholder 2">
            <a:extLst>
              <a:ext uri="{FF2B5EF4-FFF2-40B4-BE49-F238E27FC236}">
                <a16:creationId xmlns:a16="http://schemas.microsoft.com/office/drawing/2014/main" id="{521FF93D-8384-4E22-8645-BDE6AB983488}"/>
              </a:ext>
            </a:extLst>
          </p:cNvPr>
          <p:cNvSpPr>
            <a:spLocks noGrp="1"/>
          </p:cNvSpPr>
          <p:nvPr>
            <p:ph type="body" idx="31" hasCustomPrompt="1"/>
          </p:nvPr>
        </p:nvSpPr>
        <p:spPr>
          <a:xfrm>
            <a:off x="5716329" y="4687216"/>
            <a:ext cx="5678300" cy="978407"/>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8" name="Text Placeholder 2">
            <a:extLst>
              <a:ext uri="{FF2B5EF4-FFF2-40B4-BE49-F238E27FC236}">
                <a16:creationId xmlns:a16="http://schemas.microsoft.com/office/drawing/2014/main" id="{BA358F36-EA77-462E-9158-AFDF1D449A1A}"/>
              </a:ext>
            </a:extLst>
          </p:cNvPr>
          <p:cNvSpPr>
            <a:spLocks noGrp="1"/>
          </p:cNvSpPr>
          <p:nvPr>
            <p:ph type="body" idx="32" hasCustomPrompt="1"/>
          </p:nvPr>
        </p:nvSpPr>
        <p:spPr>
          <a:xfrm>
            <a:off x="4292016" y="4687216"/>
            <a:ext cx="1399099" cy="978407"/>
          </a:xfrm>
        </p:spPr>
        <p:txBody>
          <a:bodyPr lIns="0" tIns="0" rIns="0" bIns="0" anchor="t"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Tree>
    <p:extLst>
      <p:ext uri="{BB962C8B-B14F-4D97-AF65-F5344CB8AC3E}">
        <p14:creationId xmlns:p14="http://schemas.microsoft.com/office/powerpoint/2010/main" val="3404119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Layout with circl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9F1B35C-893A-4033-ADC0-2192AFA2927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noProof="0" dirty="0"/>
          </a:p>
        </p:txBody>
      </p:sp>
      <p:sp>
        <p:nvSpPr>
          <p:cNvPr id="2" name="Title 1">
            <a:extLst>
              <a:ext uri="{FF2B5EF4-FFF2-40B4-BE49-F238E27FC236}">
                <a16:creationId xmlns:a16="http://schemas.microsoft.com/office/drawing/2014/main" id="{CD637DF8-B064-4F36-89F8-EBF538A2E7F2}"/>
              </a:ext>
            </a:extLst>
          </p:cNvPr>
          <p:cNvSpPr>
            <a:spLocks noGrp="1"/>
          </p:cNvSpPr>
          <p:nvPr>
            <p:ph type="title" hasCustomPrompt="1"/>
          </p:nvPr>
        </p:nvSpPr>
        <p:spPr>
          <a:xfrm>
            <a:off x="803276" y="3242645"/>
            <a:ext cx="4464049" cy="1177174"/>
          </a:xfrm>
        </p:spPr>
        <p:txBody>
          <a:bodyPr lIns="0" tIns="0" rIns="0" bIns="0" anchor="b">
            <a:normAutofit/>
          </a:bodyPr>
          <a:lstStyle>
            <a:lvl1pPr>
              <a:defRPr sz="3600"/>
            </a:lvl1pPr>
          </a:lstStyle>
          <a:p>
            <a:r>
              <a:rPr lang="en-US" noProof="0"/>
              <a:t>CLICK TO EDIT</a:t>
            </a:r>
          </a:p>
        </p:txBody>
      </p:sp>
      <p:sp>
        <p:nvSpPr>
          <p:cNvPr id="3" name="Text Placeholder 2">
            <a:extLst>
              <a:ext uri="{FF2B5EF4-FFF2-40B4-BE49-F238E27FC236}">
                <a16:creationId xmlns:a16="http://schemas.microsoft.com/office/drawing/2014/main" id="{8A72532A-5006-46B7-AE99-3A6891CD0254}"/>
              </a:ext>
            </a:extLst>
          </p:cNvPr>
          <p:cNvSpPr>
            <a:spLocks noGrp="1"/>
          </p:cNvSpPr>
          <p:nvPr>
            <p:ph type="body" idx="1" hasCustomPrompt="1"/>
          </p:nvPr>
        </p:nvSpPr>
        <p:spPr>
          <a:xfrm>
            <a:off x="826770" y="4872948"/>
            <a:ext cx="4443165" cy="882062"/>
          </a:xfrm>
        </p:spPr>
        <p:txBody>
          <a:bodyPr lIns="0" tIns="0" rIns="0" bIns="0">
            <a:normAutofit/>
          </a:bodyPr>
          <a:lstStyle>
            <a:lvl1pPr marL="0" indent="0">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49EFC6D7-3241-401C-A16A-4A7CC2653954}"/>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F345D6DC-ABA5-4D00-9CD3-92FFDD1FA2DC}"/>
              </a:ext>
            </a:extLst>
          </p:cNvPr>
          <p:cNvSpPr>
            <a:spLocks noGrp="1"/>
          </p:cNvSpPr>
          <p:nvPr>
            <p:ph type="ftr" sz="quarter" idx="11"/>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92459C86-0106-40E0-AA18-795EC5787677}"/>
              </a:ext>
            </a:extLst>
          </p:cNvPr>
          <p:cNvSpPr>
            <a:spLocks noGrp="1"/>
          </p:cNvSpPr>
          <p:nvPr>
            <p:ph type="sldNum" sz="quarter" idx="12"/>
          </p:nvPr>
        </p:nvSpPr>
        <p:spPr/>
        <p:txBody>
          <a:bodyPr/>
          <a:lstStyle/>
          <a:p>
            <a:fld id="{8D581BC7-E183-40DB-AC97-C19EA4EB8894}" type="slidenum">
              <a:rPr lang="en-US" noProof="0" smtClean="0"/>
              <a:t>‹#›</a:t>
            </a:fld>
            <a:endParaRPr lang="en-US" noProof="0" dirty="0"/>
          </a:p>
        </p:txBody>
      </p:sp>
      <p:sp>
        <p:nvSpPr>
          <p:cNvPr id="11" name="Picture Placeholder 10">
            <a:extLst>
              <a:ext uri="{FF2B5EF4-FFF2-40B4-BE49-F238E27FC236}">
                <a16:creationId xmlns:a16="http://schemas.microsoft.com/office/drawing/2014/main" id="{6D14F7B3-A6CF-491C-9855-75B5784CC456}"/>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grpSp>
        <p:nvGrpSpPr>
          <p:cNvPr id="15" name="Group 14">
            <a:extLst>
              <a:ext uri="{FF2B5EF4-FFF2-40B4-BE49-F238E27FC236}">
                <a16:creationId xmlns:a16="http://schemas.microsoft.com/office/drawing/2014/main" id="{B7317392-EF87-4050-8BBE-32F74B0CF15A}"/>
              </a:ext>
            </a:extLst>
          </p:cNvPr>
          <p:cNvGrpSpPr/>
          <p:nvPr userDrawn="1"/>
        </p:nvGrpSpPr>
        <p:grpSpPr>
          <a:xfrm>
            <a:off x="0" y="4581382"/>
            <a:ext cx="4370400" cy="100800"/>
            <a:chOff x="-1228304" y="3240138"/>
            <a:chExt cx="4370400" cy="100800"/>
          </a:xfrm>
        </p:grpSpPr>
        <p:cxnSp>
          <p:nvCxnSpPr>
            <p:cNvPr id="13" name="Straight Connector 12">
              <a:extLst>
                <a:ext uri="{FF2B5EF4-FFF2-40B4-BE49-F238E27FC236}">
                  <a16:creationId xmlns:a16="http://schemas.microsoft.com/office/drawing/2014/main" id="{785A4134-866D-4143-AC1E-8A2FFDB49855}"/>
                </a:ext>
              </a:extLst>
            </p:cNvPr>
            <p:cNvCxnSpPr>
              <a:cxnSpLocks/>
            </p:cNvCxnSpPr>
            <p:nvPr userDrawn="1"/>
          </p:nvCxnSpPr>
          <p:spPr>
            <a:xfrm>
              <a:off x="-1228304" y="3290538"/>
              <a:ext cx="4320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1BBC5D9C-B8FB-455B-9398-36DB21F2765E}"/>
                </a:ext>
              </a:extLst>
            </p:cNvPr>
            <p:cNvSpPr/>
            <p:nvPr userDrawn="1"/>
          </p:nvSpPr>
          <p:spPr>
            <a:xfrm>
              <a:off x="3041296" y="3240138"/>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16" name="Text Placeholder 2">
            <a:extLst>
              <a:ext uri="{FF2B5EF4-FFF2-40B4-BE49-F238E27FC236}">
                <a16:creationId xmlns:a16="http://schemas.microsoft.com/office/drawing/2014/main" id="{BB522941-5C7D-4701-9AD7-BB4C11C6EBCE}"/>
              </a:ext>
            </a:extLst>
          </p:cNvPr>
          <p:cNvSpPr>
            <a:spLocks noGrp="1"/>
          </p:cNvSpPr>
          <p:nvPr>
            <p:ph type="body" idx="14" hasCustomPrompt="1"/>
          </p:nvPr>
        </p:nvSpPr>
        <p:spPr>
          <a:xfrm>
            <a:off x="5533023" y="4551485"/>
            <a:ext cx="5855702" cy="1208079"/>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7" name="Oval 16">
            <a:extLst>
              <a:ext uri="{FF2B5EF4-FFF2-40B4-BE49-F238E27FC236}">
                <a16:creationId xmlns:a16="http://schemas.microsoft.com/office/drawing/2014/main" id="{72225750-E4CE-4A81-A0C3-4023030D637E}"/>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8" name="Straight Connector 17">
            <a:extLst>
              <a:ext uri="{FF2B5EF4-FFF2-40B4-BE49-F238E27FC236}">
                <a16:creationId xmlns:a16="http://schemas.microsoft.com/office/drawing/2014/main" id="{3819C324-07DF-49DB-A08C-0E6155CE3041}"/>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75A34025-44F2-4A09-8629-F1794E9D35AF}"/>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0" name="Straight Connector 19">
            <a:extLst>
              <a:ext uri="{FF2B5EF4-FFF2-40B4-BE49-F238E27FC236}">
                <a16:creationId xmlns:a16="http://schemas.microsoft.com/office/drawing/2014/main" id="{815854A2-EAE9-4B2A-84CF-5A4BD753863A}"/>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ADC059E4-36DE-4100-8F15-85A9F37E84FE}"/>
              </a:ext>
            </a:extLst>
          </p:cNvPr>
          <p:cNvSpPr/>
          <p:nvPr userDrawn="1"/>
        </p:nvSpPr>
        <p:spPr>
          <a:xfrm>
            <a:off x="3616960" y="859665"/>
            <a:ext cx="2121408" cy="2121408"/>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21" name="Oval 20">
            <a:extLst>
              <a:ext uri="{FF2B5EF4-FFF2-40B4-BE49-F238E27FC236}">
                <a16:creationId xmlns:a16="http://schemas.microsoft.com/office/drawing/2014/main" id="{34E475F8-9B44-4A3E-9F99-CF0346C89B8E}"/>
              </a:ext>
            </a:extLst>
          </p:cNvPr>
          <p:cNvSpPr/>
          <p:nvPr userDrawn="1"/>
        </p:nvSpPr>
        <p:spPr>
          <a:xfrm>
            <a:off x="5522965" y="836613"/>
            <a:ext cx="2816352" cy="2816352"/>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22" name="Oval 21">
            <a:extLst>
              <a:ext uri="{FF2B5EF4-FFF2-40B4-BE49-F238E27FC236}">
                <a16:creationId xmlns:a16="http://schemas.microsoft.com/office/drawing/2014/main" id="{EF5FAF95-28E9-4D03-884C-A89CBC8B61DC}"/>
              </a:ext>
            </a:extLst>
          </p:cNvPr>
          <p:cNvSpPr/>
          <p:nvPr userDrawn="1"/>
        </p:nvSpPr>
        <p:spPr>
          <a:xfrm>
            <a:off x="8123915" y="859665"/>
            <a:ext cx="3273552" cy="3273552"/>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27" name="Text Placeholder 15">
            <a:extLst>
              <a:ext uri="{FF2B5EF4-FFF2-40B4-BE49-F238E27FC236}">
                <a16:creationId xmlns:a16="http://schemas.microsoft.com/office/drawing/2014/main" id="{5F221D05-AC12-4B7C-A00B-E28F93E23D7A}"/>
              </a:ext>
            </a:extLst>
          </p:cNvPr>
          <p:cNvSpPr>
            <a:spLocks noGrp="1"/>
          </p:cNvSpPr>
          <p:nvPr>
            <p:ph type="body" sz="quarter" idx="26" hasCustomPrompt="1"/>
          </p:nvPr>
        </p:nvSpPr>
        <p:spPr>
          <a:xfrm>
            <a:off x="3851931" y="1382322"/>
            <a:ext cx="1681092" cy="978408"/>
          </a:xfrm>
          <a:prstGeom prst="rect">
            <a:avLst/>
          </a:prstGeom>
          <a:ln w="6350">
            <a:noFill/>
          </a:ln>
        </p:spPr>
        <p:txBody>
          <a:bodyPr lIns="0" tIns="0" rIns="0" bIns="0" anchor="ctr" anchorCtr="0">
            <a:noAutofit/>
          </a:bodyPr>
          <a:lstStyle>
            <a:lvl1pPr marL="0" indent="0" algn="ctr">
              <a:buNone/>
              <a:defRPr sz="7000" b="1">
                <a:ln w="6350">
                  <a:solidFill>
                    <a:schemeClr val="tx1"/>
                  </a:solidFill>
                </a:ln>
                <a:noFill/>
                <a:latin typeface="+mj-lt"/>
              </a:defRPr>
            </a:lvl1pPr>
          </a:lstStyle>
          <a:p>
            <a:pPr lvl="0"/>
            <a:r>
              <a:rPr lang="en-US" noProof="0"/>
              <a:t>$25</a:t>
            </a:r>
          </a:p>
        </p:txBody>
      </p:sp>
      <p:sp>
        <p:nvSpPr>
          <p:cNvPr id="28" name="Text Placeholder 2">
            <a:extLst>
              <a:ext uri="{FF2B5EF4-FFF2-40B4-BE49-F238E27FC236}">
                <a16:creationId xmlns:a16="http://schemas.microsoft.com/office/drawing/2014/main" id="{A3904B01-A725-4CE3-9321-D42F3E296703}"/>
              </a:ext>
            </a:extLst>
          </p:cNvPr>
          <p:cNvSpPr>
            <a:spLocks noGrp="1"/>
          </p:cNvSpPr>
          <p:nvPr>
            <p:ph type="body" idx="29" hasCustomPrompt="1"/>
          </p:nvPr>
        </p:nvSpPr>
        <p:spPr>
          <a:xfrm>
            <a:off x="3927524" y="2363691"/>
            <a:ext cx="1519848" cy="617093"/>
          </a:xfrm>
        </p:spPr>
        <p:txBody>
          <a:bodyPr lIns="0" tIns="0" rIns="0" bIns="0" anchor="t" anchorCtr="0">
            <a:normAutofit/>
          </a:bodyPr>
          <a:lstStyle>
            <a:lvl1pPr marL="0" indent="0" algn="ctr">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Section 1</a:t>
            </a:r>
            <a:br>
              <a:rPr lang="en-US" noProof="0"/>
            </a:br>
            <a:r>
              <a:rPr lang="en-US" noProof="0"/>
              <a:t>Title</a:t>
            </a:r>
          </a:p>
        </p:txBody>
      </p:sp>
      <p:sp>
        <p:nvSpPr>
          <p:cNvPr id="29" name="Text Placeholder 2">
            <a:extLst>
              <a:ext uri="{FF2B5EF4-FFF2-40B4-BE49-F238E27FC236}">
                <a16:creationId xmlns:a16="http://schemas.microsoft.com/office/drawing/2014/main" id="{D9CE08AF-782B-4514-BE33-D3AED71A7344}"/>
              </a:ext>
            </a:extLst>
          </p:cNvPr>
          <p:cNvSpPr>
            <a:spLocks noGrp="1"/>
          </p:cNvSpPr>
          <p:nvPr>
            <p:ph type="body" idx="30" hasCustomPrompt="1"/>
          </p:nvPr>
        </p:nvSpPr>
        <p:spPr>
          <a:xfrm>
            <a:off x="3806132" y="1185842"/>
            <a:ext cx="1519848" cy="250619"/>
          </a:xfrm>
        </p:spPr>
        <p:txBody>
          <a:bodyPr lIns="0" tIns="0" rIns="0" bIns="0" anchor="t" anchorCtr="0">
            <a:normAutofit/>
          </a:bodyPr>
          <a:lstStyle>
            <a:lvl1pPr marL="0" indent="0" algn="r">
              <a:spcBef>
                <a:spcPts val="600"/>
              </a:spcBef>
              <a:buClr>
                <a:schemeClr val="tx1"/>
              </a:buClr>
              <a:buFont typeface="Courier New" panose="02070309020205020404" pitchFamily="49" charset="0"/>
              <a:buNone/>
              <a:defRPr sz="1800" b="0">
                <a:solidFill>
                  <a:schemeClr val="tx1"/>
                </a:solidFill>
                <a:latin typeface="+mn-lt"/>
                <a:cs typeface="Segoe UI Light"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BILLION</a:t>
            </a:r>
          </a:p>
        </p:txBody>
      </p:sp>
      <p:sp>
        <p:nvSpPr>
          <p:cNvPr id="30" name="Text Placeholder 15">
            <a:extLst>
              <a:ext uri="{FF2B5EF4-FFF2-40B4-BE49-F238E27FC236}">
                <a16:creationId xmlns:a16="http://schemas.microsoft.com/office/drawing/2014/main" id="{614098B4-704D-42A8-B776-2C93C30C39DA}"/>
              </a:ext>
            </a:extLst>
          </p:cNvPr>
          <p:cNvSpPr>
            <a:spLocks noGrp="1"/>
          </p:cNvSpPr>
          <p:nvPr>
            <p:ph type="body" sz="quarter" idx="31" hasCustomPrompt="1"/>
          </p:nvPr>
        </p:nvSpPr>
        <p:spPr>
          <a:xfrm>
            <a:off x="6113495" y="1767897"/>
            <a:ext cx="1681092" cy="978408"/>
          </a:xfrm>
          <a:prstGeom prst="rect">
            <a:avLst/>
          </a:prstGeom>
          <a:ln w="6350">
            <a:noFill/>
          </a:ln>
        </p:spPr>
        <p:txBody>
          <a:bodyPr lIns="0" tIns="0" rIns="0" bIns="0" anchor="ctr" anchorCtr="0">
            <a:noAutofit/>
          </a:bodyPr>
          <a:lstStyle>
            <a:lvl1pPr marL="0" indent="0" algn="ctr">
              <a:buNone/>
              <a:defRPr sz="7000" b="1">
                <a:ln w="6350">
                  <a:solidFill>
                    <a:schemeClr val="tx1"/>
                  </a:solidFill>
                </a:ln>
                <a:noFill/>
                <a:latin typeface="+mj-lt"/>
              </a:defRPr>
            </a:lvl1pPr>
          </a:lstStyle>
          <a:p>
            <a:pPr lvl="0"/>
            <a:r>
              <a:rPr lang="en-US" noProof="0"/>
              <a:t>$50</a:t>
            </a:r>
          </a:p>
        </p:txBody>
      </p:sp>
      <p:sp>
        <p:nvSpPr>
          <p:cNvPr id="31" name="Text Placeholder 2">
            <a:extLst>
              <a:ext uri="{FF2B5EF4-FFF2-40B4-BE49-F238E27FC236}">
                <a16:creationId xmlns:a16="http://schemas.microsoft.com/office/drawing/2014/main" id="{CE6465F4-0B4D-4B43-BE59-BC984FE8EF05}"/>
              </a:ext>
            </a:extLst>
          </p:cNvPr>
          <p:cNvSpPr>
            <a:spLocks noGrp="1"/>
          </p:cNvSpPr>
          <p:nvPr>
            <p:ph type="body" idx="32" hasCustomPrompt="1"/>
          </p:nvPr>
        </p:nvSpPr>
        <p:spPr>
          <a:xfrm>
            <a:off x="6189088" y="2753338"/>
            <a:ext cx="1519848" cy="617093"/>
          </a:xfrm>
        </p:spPr>
        <p:txBody>
          <a:bodyPr lIns="0" tIns="0" rIns="0" bIns="0" anchor="t" anchorCtr="0">
            <a:normAutofit/>
          </a:bodyPr>
          <a:lstStyle>
            <a:lvl1pPr marL="0" indent="0" algn="ctr">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Section 1</a:t>
            </a:r>
            <a:br>
              <a:rPr lang="en-US" noProof="0"/>
            </a:br>
            <a:r>
              <a:rPr lang="en-US" noProof="0"/>
              <a:t>Title</a:t>
            </a:r>
          </a:p>
        </p:txBody>
      </p:sp>
      <p:sp>
        <p:nvSpPr>
          <p:cNvPr id="32" name="Text Placeholder 2">
            <a:extLst>
              <a:ext uri="{FF2B5EF4-FFF2-40B4-BE49-F238E27FC236}">
                <a16:creationId xmlns:a16="http://schemas.microsoft.com/office/drawing/2014/main" id="{4DBC997E-F996-4F59-A610-3C8558F180CA}"/>
              </a:ext>
            </a:extLst>
          </p:cNvPr>
          <p:cNvSpPr>
            <a:spLocks noGrp="1"/>
          </p:cNvSpPr>
          <p:nvPr>
            <p:ph type="body" idx="33" hasCustomPrompt="1"/>
          </p:nvPr>
        </p:nvSpPr>
        <p:spPr>
          <a:xfrm>
            <a:off x="6067696" y="1537655"/>
            <a:ext cx="1519848" cy="250619"/>
          </a:xfrm>
        </p:spPr>
        <p:txBody>
          <a:bodyPr lIns="0" tIns="0" rIns="0" bIns="0" anchor="t" anchorCtr="0">
            <a:normAutofit/>
          </a:bodyPr>
          <a:lstStyle>
            <a:lvl1pPr marL="0" indent="0" algn="r">
              <a:spcBef>
                <a:spcPts val="600"/>
              </a:spcBef>
              <a:buClr>
                <a:schemeClr val="tx1"/>
              </a:buClr>
              <a:buFont typeface="Courier New" panose="02070309020205020404" pitchFamily="49" charset="0"/>
              <a:buNone/>
              <a:defRPr sz="1800" b="0">
                <a:solidFill>
                  <a:schemeClr val="tx1"/>
                </a:solidFill>
                <a:latin typeface="+mn-lt"/>
                <a:cs typeface="Segoe UI Light"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BILLION</a:t>
            </a:r>
          </a:p>
        </p:txBody>
      </p:sp>
      <p:sp>
        <p:nvSpPr>
          <p:cNvPr id="33" name="Text Placeholder 15">
            <a:extLst>
              <a:ext uri="{FF2B5EF4-FFF2-40B4-BE49-F238E27FC236}">
                <a16:creationId xmlns:a16="http://schemas.microsoft.com/office/drawing/2014/main" id="{D2098E46-8023-469E-86ED-39848BCA69B9}"/>
              </a:ext>
            </a:extLst>
          </p:cNvPr>
          <p:cNvSpPr>
            <a:spLocks noGrp="1"/>
          </p:cNvSpPr>
          <p:nvPr>
            <p:ph type="body" sz="quarter" idx="34" hasCustomPrompt="1"/>
          </p:nvPr>
        </p:nvSpPr>
        <p:spPr>
          <a:xfrm>
            <a:off x="8714444" y="2049128"/>
            <a:ext cx="2010420" cy="978408"/>
          </a:xfrm>
          <a:prstGeom prst="rect">
            <a:avLst/>
          </a:prstGeom>
          <a:ln w="6350">
            <a:noFill/>
          </a:ln>
        </p:spPr>
        <p:txBody>
          <a:bodyPr lIns="0" tIns="0" rIns="0" bIns="0" anchor="ctr" anchorCtr="0">
            <a:noAutofit/>
          </a:bodyPr>
          <a:lstStyle>
            <a:lvl1pPr marL="0" indent="0" algn="ctr">
              <a:buNone/>
              <a:defRPr sz="7000" b="1">
                <a:ln w="6350">
                  <a:solidFill>
                    <a:schemeClr val="tx1"/>
                  </a:solidFill>
                </a:ln>
                <a:noFill/>
                <a:latin typeface="+mj-lt"/>
              </a:defRPr>
            </a:lvl1pPr>
          </a:lstStyle>
          <a:p>
            <a:pPr lvl="0"/>
            <a:r>
              <a:rPr lang="en-US" noProof="0"/>
              <a:t>$100</a:t>
            </a:r>
          </a:p>
        </p:txBody>
      </p:sp>
      <p:sp>
        <p:nvSpPr>
          <p:cNvPr id="34" name="Text Placeholder 2">
            <a:extLst>
              <a:ext uri="{FF2B5EF4-FFF2-40B4-BE49-F238E27FC236}">
                <a16:creationId xmlns:a16="http://schemas.microsoft.com/office/drawing/2014/main" id="{93715D94-9DBE-476D-B2A4-208BC6D40C35}"/>
              </a:ext>
            </a:extLst>
          </p:cNvPr>
          <p:cNvSpPr>
            <a:spLocks noGrp="1"/>
          </p:cNvSpPr>
          <p:nvPr>
            <p:ph type="body" idx="35" hasCustomPrompt="1"/>
          </p:nvPr>
        </p:nvSpPr>
        <p:spPr>
          <a:xfrm>
            <a:off x="8981735" y="3034569"/>
            <a:ext cx="1519848" cy="617093"/>
          </a:xfrm>
        </p:spPr>
        <p:txBody>
          <a:bodyPr lIns="0" tIns="0" rIns="0" bIns="0" anchor="t" anchorCtr="0">
            <a:normAutofit/>
          </a:bodyPr>
          <a:lstStyle>
            <a:lvl1pPr marL="0" indent="0" algn="ctr">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Section 1</a:t>
            </a:r>
            <a:br>
              <a:rPr lang="en-US" noProof="0"/>
            </a:br>
            <a:r>
              <a:rPr lang="en-US" noProof="0"/>
              <a:t>Title</a:t>
            </a:r>
          </a:p>
        </p:txBody>
      </p:sp>
      <p:sp>
        <p:nvSpPr>
          <p:cNvPr id="35" name="Text Placeholder 2">
            <a:extLst>
              <a:ext uri="{FF2B5EF4-FFF2-40B4-BE49-F238E27FC236}">
                <a16:creationId xmlns:a16="http://schemas.microsoft.com/office/drawing/2014/main" id="{C6E1A50B-8AFF-497B-8AEC-C61D95DC0685}"/>
              </a:ext>
            </a:extLst>
          </p:cNvPr>
          <p:cNvSpPr>
            <a:spLocks noGrp="1"/>
          </p:cNvSpPr>
          <p:nvPr>
            <p:ph type="body" idx="36" hasCustomPrompt="1"/>
          </p:nvPr>
        </p:nvSpPr>
        <p:spPr>
          <a:xfrm>
            <a:off x="9089050" y="1818886"/>
            <a:ext cx="1519848" cy="250619"/>
          </a:xfrm>
        </p:spPr>
        <p:txBody>
          <a:bodyPr lIns="0" tIns="0" rIns="0" bIns="0" anchor="t" anchorCtr="0">
            <a:normAutofit/>
          </a:bodyPr>
          <a:lstStyle>
            <a:lvl1pPr marL="0" indent="0" algn="r">
              <a:spcBef>
                <a:spcPts val="600"/>
              </a:spcBef>
              <a:buClr>
                <a:schemeClr val="tx1"/>
              </a:buClr>
              <a:buFont typeface="Courier New" panose="02070309020205020404" pitchFamily="49" charset="0"/>
              <a:buNone/>
              <a:defRPr sz="1800" b="0">
                <a:solidFill>
                  <a:schemeClr val="tx1"/>
                </a:solidFill>
                <a:latin typeface="+mn-lt"/>
                <a:cs typeface="Segoe UI Light"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BILLION</a:t>
            </a:r>
          </a:p>
        </p:txBody>
      </p:sp>
    </p:spTree>
    <p:extLst>
      <p:ext uri="{BB962C8B-B14F-4D97-AF65-F5344CB8AC3E}">
        <p14:creationId xmlns:p14="http://schemas.microsoft.com/office/powerpoint/2010/main" val="39429258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noProof="0" dirty="0"/>
          </a:p>
        </p:txBody>
      </p:sp>
      <p:sp>
        <p:nvSpPr>
          <p:cNvPr id="5" name="Date Placeholder 4">
            <a:extLst>
              <a:ext uri="{FF2B5EF4-FFF2-40B4-BE49-F238E27FC236}">
                <a16:creationId xmlns:a16="http://schemas.microsoft.com/office/drawing/2014/main" id="{2D9775F3-A041-479A-8038-652B7D9C72E9}"/>
              </a:ext>
            </a:extLst>
          </p:cNvPr>
          <p:cNvSpPr>
            <a:spLocks noGrp="1"/>
          </p:cNvSpPr>
          <p:nvPr>
            <p:ph type="dt" sz="half" idx="10"/>
          </p:nvPr>
        </p:nvSpPr>
        <p:spPr/>
        <p:txBody>
          <a:bodyPr/>
          <a:lstStyle/>
          <a:p>
            <a:r>
              <a:rPr lang="en-US" noProof="0" dirty="0"/>
              <a:t>MM.DD.20XX</a:t>
            </a:r>
          </a:p>
        </p:txBody>
      </p:sp>
      <p:sp>
        <p:nvSpPr>
          <p:cNvPr id="6" name="Footer Placeholder 5">
            <a:extLst>
              <a:ext uri="{FF2B5EF4-FFF2-40B4-BE49-F238E27FC236}">
                <a16:creationId xmlns:a16="http://schemas.microsoft.com/office/drawing/2014/main" id="{29BEDD04-BE4E-4B91-B13E-0C4FB3E1658F}"/>
              </a:ext>
            </a:extLst>
          </p:cNvPr>
          <p:cNvSpPr>
            <a:spLocks noGrp="1"/>
          </p:cNvSpPr>
          <p:nvPr>
            <p:ph type="ftr" sz="quarter" idx="11"/>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306DF5D8-12DC-494E-B0F1-2E9C86A14544}"/>
              </a:ext>
            </a:extLst>
          </p:cNvPr>
          <p:cNvSpPr>
            <a:spLocks noGrp="1"/>
          </p:cNvSpPr>
          <p:nvPr>
            <p:ph type="sldNum" sz="quarter" idx="12"/>
          </p:nvPr>
        </p:nvSpPr>
        <p:spPr/>
        <p:txBody>
          <a:bodyPr/>
          <a:lstStyle/>
          <a:p>
            <a:fld id="{8D581BC7-E183-40DB-AC97-C19EA4EB8894}" type="slidenum">
              <a:rPr lang="en-US" noProof="0" smtClean="0"/>
              <a:t>‹#›</a:t>
            </a:fld>
            <a:endParaRPr lang="en-US" noProof="0" dirty="0"/>
          </a:p>
        </p:txBody>
      </p:sp>
      <p:sp>
        <p:nvSpPr>
          <p:cNvPr id="8" name="Title 1">
            <a:extLst>
              <a:ext uri="{FF2B5EF4-FFF2-40B4-BE49-F238E27FC236}">
                <a16:creationId xmlns:a16="http://schemas.microsoft.com/office/drawing/2014/main" id="{ABF87C9E-53A2-4DE1-89DC-3907BE2E3D3C}"/>
              </a:ext>
            </a:extLst>
          </p:cNvPr>
          <p:cNvSpPr>
            <a:spLocks noGrp="1"/>
          </p:cNvSpPr>
          <p:nvPr>
            <p:ph type="title" hasCustomPrompt="1"/>
          </p:nvPr>
        </p:nvSpPr>
        <p:spPr>
          <a:xfrm>
            <a:off x="6096000" y="707529"/>
            <a:ext cx="5314072" cy="569086"/>
          </a:xfrm>
        </p:spPr>
        <p:txBody>
          <a:bodyPr lIns="0" tIns="0" rIns="0" bIns="0" anchor="b">
            <a:normAutofit/>
          </a:bodyPr>
          <a:lstStyle>
            <a:lvl1pPr algn="l">
              <a:defRPr sz="3600"/>
            </a:lvl1pPr>
          </a:lstStyle>
          <a:p>
            <a:r>
              <a:rPr lang="en-US" noProof="0"/>
              <a:t>CLICK TO EDIT TITLE</a:t>
            </a:r>
          </a:p>
        </p:txBody>
      </p:sp>
      <p:sp>
        <p:nvSpPr>
          <p:cNvPr id="9" name="Text Placeholder 2">
            <a:extLst>
              <a:ext uri="{FF2B5EF4-FFF2-40B4-BE49-F238E27FC236}">
                <a16:creationId xmlns:a16="http://schemas.microsoft.com/office/drawing/2014/main" id="{EB453F8F-AA02-4E0D-93BF-8CF4F1490377}"/>
              </a:ext>
            </a:extLst>
          </p:cNvPr>
          <p:cNvSpPr>
            <a:spLocks noGrp="1"/>
          </p:cNvSpPr>
          <p:nvPr>
            <p:ph type="body" idx="1" hasCustomPrompt="1"/>
          </p:nvPr>
        </p:nvSpPr>
        <p:spPr>
          <a:xfrm>
            <a:off x="6096000" y="1625821"/>
            <a:ext cx="5292725" cy="978407"/>
          </a:xfrm>
        </p:spPr>
        <p:txBody>
          <a:bodyPr lIns="0" tIns="0" rIns="0" bIns="0">
            <a:normAutofit/>
          </a:bodyPr>
          <a:lstStyle>
            <a:lvl1pPr marL="0" indent="0" algn="l">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Picture Placeholder 10">
            <a:extLst>
              <a:ext uri="{FF2B5EF4-FFF2-40B4-BE49-F238E27FC236}">
                <a16:creationId xmlns:a16="http://schemas.microsoft.com/office/drawing/2014/main"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grpSp>
        <p:nvGrpSpPr>
          <p:cNvPr id="11" name="Group 10">
            <a:extLst>
              <a:ext uri="{FF2B5EF4-FFF2-40B4-BE49-F238E27FC236}">
                <a16:creationId xmlns:a16="http://schemas.microsoft.com/office/drawing/2014/main" id="{59E4D57E-4989-4939-A31F-637543FAB606}"/>
              </a:ext>
            </a:extLst>
          </p:cNvPr>
          <p:cNvGrpSpPr/>
          <p:nvPr userDrawn="1"/>
        </p:nvGrpSpPr>
        <p:grpSpPr>
          <a:xfrm flipH="1">
            <a:off x="6096000" y="1383372"/>
            <a:ext cx="6096000" cy="100800"/>
            <a:chOff x="646015" y="3248308"/>
            <a:chExt cx="3107749" cy="100800"/>
          </a:xfrm>
        </p:grpSpPr>
        <p:cxnSp>
          <p:nvCxnSpPr>
            <p:cNvPr id="12" name="Straight Connector 11">
              <a:extLst>
                <a:ext uri="{FF2B5EF4-FFF2-40B4-BE49-F238E27FC236}">
                  <a16:creationId xmlns:a16="http://schemas.microsoft.com/office/drawing/2014/main" id="{370B72A7-B625-48B8-88E6-BCE2A4DD531E}"/>
                </a:ext>
              </a:extLst>
            </p:cNvPr>
            <p:cNvCxnSpPr>
              <a:cxnSpLocks/>
            </p:cNvCxnSpPr>
            <p:nvPr userDrawn="1"/>
          </p:nvCxnSpPr>
          <p:spPr>
            <a:xfrm>
              <a:off x="646015" y="3290538"/>
              <a:ext cx="3107749"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01ED729F-F8A5-4244-9776-4935C260F11F}"/>
                </a:ext>
              </a:extLst>
            </p:cNvPr>
            <p:cNvSpPr/>
            <p:nvPr userDrawn="1"/>
          </p:nvSpPr>
          <p:spPr>
            <a:xfrm>
              <a:off x="3702376" y="3248308"/>
              <a:ext cx="51388"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cxnSp>
        <p:nvCxnSpPr>
          <p:cNvPr id="17" name="Straight Connector 16">
            <a:extLst>
              <a:ext uri="{FF2B5EF4-FFF2-40B4-BE49-F238E27FC236}">
                <a16:creationId xmlns:a16="http://schemas.microsoft.com/office/drawing/2014/main"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9" name="Straight Connector 18">
            <a:extLst>
              <a:ext uri="{FF2B5EF4-FFF2-40B4-BE49-F238E27FC236}">
                <a16:creationId xmlns:a16="http://schemas.microsoft.com/office/drawing/2014/main"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4" name="Text Placeholder 2">
            <a:extLst>
              <a:ext uri="{FF2B5EF4-FFF2-40B4-BE49-F238E27FC236}">
                <a16:creationId xmlns:a16="http://schemas.microsoft.com/office/drawing/2014/main" id="{B17B484C-F876-40B2-89DE-FC7A9E54C835}"/>
              </a:ext>
            </a:extLst>
          </p:cNvPr>
          <p:cNvSpPr>
            <a:spLocks noGrp="1"/>
          </p:cNvSpPr>
          <p:nvPr>
            <p:ph type="body" idx="27" hasCustomPrompt="1"/>
          </p:nvPr>
        </p:nvSpPr>
        <p:spPr>
          <a:xfrm>
            <a:off x="831851" y="3335524"/>
            <a:ext cx="4817836" cy="2248846"/>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6" name="Text Placeholder 2">
            <a:extLst>
              <a:ext uri="{FF2B5EF4-FFF2-40B4-BE49-F238E27FC236}">
                <a16:creationId xmlns:a16="http://schemas.microsoft.com/office/drawing/2014/main" id="{99E02476-A734-4A74-BC42-F104B37C8C19}"/>
              </a:ext>
            </a:extLst>
          </p:cNvPr>
          <p:cNvSpPr>
            <a:spLocks noGrp="1"/>
          </p:cNvSpPr>
          <p:nvPr>
            <p:ph type="body" idx="29" hasCustomPrompt="1"/>
          </p:nvPr>
        </p:nvSpPr>
        <p:spPr>
          <a:xfrm>
            <a:off x="831850" y="2905291"/>
            <a:ext cx="2915732" cy="360000"/>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3" name="Text Placeholder 2">
            <a:extLst>
              <a:ext uri="{FF2B5EF4-FFF2-40B4-BE49-F238E27FC236}">
                <a16:creationId xmlns:a16="http://schemas.microsoft.com/office/drawing/2014/main" id="{ABD2EF23-562D-4049-92E3-48371C9E83A4}"/>
              </a:ext>
            </a:extLst>
          </p:cNvPr>
          <p:cNvSpPr>
            <a:spLocks noGrp="1"/>
          </p:cNvSpPr>
          <p:nvPr>
            <p:ph type="body" idx="30" hasCustomPrompt="1"/>
          </p:nvPr>
        </p:nvSpPr>
        <p:spPr>
          <a:xfrm>
            <a:off x="6098826" y="3335524"/>
            <a:ext cx="5311245" cy="2248846"/>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4" name="Text Placeholder 2">
            <a:extLst>
              <a:ext uri="{FF2B5EF4-FFF2-40B4-BE49-F238E27FC236}">
                <a16:creationId xmlns:a16="http://schemas.microsoft.com/office/drawing/2014/main" id="{FB2A0B34-417C-46AC-95C0-9B2A2FCC8BFC}"/>
              </a:ext>
            </a:extLst>
          </p:cNvPr>
          <p:cNvSpPr>
            <a:spLocks noGrp="1"/>
          </p:cNvSpPr>
          <p:nvPr>
            <p:ph type="body" idx="31" hasCustomPrompt="1"/>
          </p:nvPr>
        </p:nvSpPr>
        <p:spPr>
          <a:xfrm>
            <a:off x="6098826" y="2905291"/>
            <a:ext cx="2915732" cy="360000"/>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Tree>
    <p:extLst>
      <p:ext uri="{BB962C8B-B14F-4D97-AF65-F5344CB8AC3E}">
        <p14:creationId xmlns:p14="http://schemas.microsoft.com/office/powerpoint/2010/main" val="7780866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noProof="0" dirty="0"/>
          </a:p>
        </p:txBody>
      </p:sp>
      <p:sp>
        <p:nvSpPr>
          <p:cNvPr id="5" name="Date Placeholder 4">
            <a:extLst>
              <a:ext uri="{FF2B5EF4-FFF2-40B4-BE49-F238E27FC236}">
                <a16:creationId xmlns:a16="http://schemas.microsoft.com/office/drawing/2014/main" id="{2D9775F3-A041-479A-8038-652B7D9C72E9}"/>
              </a:ext>
            </a:extLst>
          </p:cNvPr>
          <p:cNvSpPr>
            <a:spLocks noGrp="1"/>
          </p:cNvSpPr>
          <p:nvPr>
            <p:ph type="dt" sz="half" idx="10"/>
          </p:nvPr>
        </p:nvSpPr>
        <p:spPr/>
        <p:txBody>
          <a:bodyPr/>
          <a:lstStyle/>
          <a:p>
            <a:r>
              <a:rPr lang="en-US" noProof="0" dirty="0"/>
              <a:t>MM.DD.20XX</a:t>
            </a:r>
          </a:p>
        </p:txBody>
      </p:sp>
      <p:sp>
        <p:nvSpPr>
          <p:cNvPr id="6" name="Footer Placeholder 5">
            <a:extLst>
              <a:ext uri="{FF2B5EF4-FFF2-40B4-BE49-F238E27FC236}">
                <a16:creationId xmlns:a16="http://schemas.microsoft.com/office/drawing/2014/main" id="{29BEDD04-BE4E-4B91-B13E-0C4FB3E1658F}"/>
              </a:ext>
            </a:extLst>
          </p:cNvPr>
          <p:cNvSpPr>
            <a:spLocks noGrp="1"/>
          </p:cNvSpPr>
          <p:nvPr>
            <p:ph type="ftr" sz="quarter" idx="11"/>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306DF5D8-12DC-494E-B0F1-2E9C86A14544}"/>
              </a:ext>
            </a:extLst>
          </p:cNvPr>
          <p:cNvSpPr>
            <a:spLocks noGrp="1"/>
          </p:cNvSpPr>
          <p:nvPr>
            <p:ph type="sldNum" sz="quarter" idx="12"/>
          </p:nvPr>
        </p:nvSpPr>
        <p:spPr/>
        <p:txBody>
          <a:bodyPr/>
          <a:lstStyle/>
          <a:p>
            <a:fld id="{8D581BC7-E183-40DB-AC97-C19EA4EB8894}" type="slidenum">
              <a:rPr lang="en-US" noProof="0" smtClean="0"/>
              <a:t>‹#›</a:t>
            </a:fld>
            <a:endParaRPr lang="en-US" noProof="0" dirty="0"/>
          </a:p>
        </p:txBody>
      </p:sp>
      <p:sp>
        <p:nvSpPr>
          <p:cNvPr id="8" name="Title 1">
            <a:extLst>
              <a:ext uri="{FF2B5EF4-FFF2-40B4-BE49-F238E27FC236}">
                <a16:creationId xmlns:a16="http://schemas.microsoft.com/office/drawing/2014/main" id="{ABF87C9E-53A2-4DE1-89DC-3907BE2E3D3C}"/>
              </a:ext>
            </a:extLst>
          </p:cNvPr>
          <p:cNvSpPr>
            <a:spLocks noGrp="1"/>
          </p:cNvSpPr>
          <p:nvPr>
            <p:ph type="title" hasCustomPrompt="1"/>
          </p:nvPr>
        </p:nvSpPr>
        <p:spPr>
          <a:xfrm>
            <a:off x="806105" y="707529"/>
            <a:ext cx="3704150" cy="569086"/>
          </a:xfrm>
        </p:spPr>
        <p:txBody>
          <a:bodyPr lIns="0" tIns="0" rIns="0" bIns="0" anchor="b">
            <a:normAutofit/>
          </a:bodyPr>
          <a:lstStyle>
            <a:lvl1pPr algn="l">
              <a:defRPr sz="3600"/>
            </a:lvl1pPr>
          </a:lstStyle>
          <a:p>
            <a:r>
              <a:rPr lang="en-US" noProof="0"/>
              <a:t>CLICK TO EDIT</a:t>
            </a:r>
          </a:p>
        </p:txBody>
      </p:sp>
      <p:grpSp>
        <p:nvGrpSpPr>
          <p:cNvPr id="11" name="Group 10">
            <a:extLst>
              <a:ext uri="{FF2B5EF4-FFF2-40B4-BE49-F238E27FC236}">
                <a16:creationId xmlns:a16="http://schemas.microsoft.com/office/drawing/2014/main" id="{59E4D57E-4989-4939-A31F-637543FAB606}"/>
              </a:ext>
            </a:extLst>
          </p:cNvPr>
          <p:cNvGrpSpPr/>
          <p:nvPr userDrawn="1"/>
        </p:nvGrpSpPr>
        <p:grpSpPr>
          <a:xfrm>
            <a:off x="-6" y="1374243"/>
            <a:ext cx="4319045" cy="100800"/>
            <a:chOff x="646012" y="3239179"/>
            <a:chExt cx="2201856" cy="100800"/>
          </a:xfrm>
        </p:grpSpPr>
        <p:cxnSp>
          <p:nvCxnSpPr>
            <p:cNvPr id="12" name="Straight Connector 11">
              <a:extLst>
                <a:ext uri="{FF2B5EF4-FFF2-40B4-BE49-F238E27FC236}">
                  <a16:creationId xmlns:a16="http://schemas.microsoft.com/office/drawing/2014/main" id="{370B72A7-B625-48B8-88E6-BCE2A4DD531E}"/>
                </a:ext>
              </a:extLst>
            </p:cNvPr>
            <p:cNvCxnSpPr>
              <a:cxnSpLocks/>
            </p:cNvCxnSpPr>
            <p:nvPr userDrawn="1"/>
          </p:nvCxnSpPr>
          <p:spPr>
            <a:xfrm>
              <a:off x="646012" y="3290538"/>
              <a:ext cx="2165636"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01ED729F-F8A5-4244-9776-4935C260F11F}"/>
                </a:ext>
              </a:extLst>
            </p:cNvPr>
            <p:cNvSpPr/>
            <p:nvPr userDrawn="1"/>
          </p:nvSpPr>
          <p:spPr>
            <a:xfrm>
              <a:off x="2796480" y="3239179"/>
              <a:ext cx="51388"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cxnSp>
        <p:nvCxnSpPr>
          <p:cNvPr id="17" name="Straight Connector 16">
            <a:extLst>
              <a:ext uri="{FF2B5EF4-FFF2-40B4-BE49-F238E27FC236}">
                <a16:creationId xmlns:a16="http://schemas.microsoft.com/office/drawing/2014/main"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9" name="Straight Connector 18">
            <a:extLst>
              <a:ext uri="{FF2B5EF4-FFF2-40B4-BE49-F238E27FC236}">
                <a16:creationId xmlns:a16="http://schemas.microsoft.com/office/drawing/2014/main"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Picture Placeholder 11" descr="Competitors logos quadrant">
            <a:extLst>
              <a:ext uri="{FF2B5EF4-FFF2-40B4-BE49-F238E27FC236}">
                <a16:creationId xmlns:a16="http://schemas.microsoft.com/office/drawing/2014/main" id="{58A093A6-410B-4E4B-BA54-D31E8313D9B1}"/>
              </a:ext>
            </a:extLst>
          </p:cNvPr>
          <p:cNvSpPr>
            <a:spLocks noGrp="1"/>
          </p:cNvSpPr>
          <p:nvPr>
            <p:ph type="pic" sz="quarter" idx="39" hasCustomPrompt="1"/>
          </p:nvPr>
        </p:nvSpPr>
        <p:spPr>
          <a:xfrm>
            <a:off x="3928670" y="2872719"/>
            <a:ext cx="1772153" cy="777240"/>
          </a:xfrm>
          <a:noFill/>
        </p:spPr>
        <p:txBody>
          <a:bodyPr anchor="ctr" anchorCtr="0">
            <a:noAutofit/>
          </a:bodyPr>
          <a:lstStyle>
            <a:lvl1pPr marL="0" indent="0" algn="ctr">
              <a:buNone/>
              <a:defRPr sz="2000" i="1">
                <a:solidFill>
                  <a:schemeClr val="tx1"/>
                </a:solidFill>
              </a:defRPr>
            </a:lvl1pPr>
          </a:lstStyle>
          <a:p>
            <a:r>
              <a:rPr lang="en-US" noProof="0" dirty="0"/>
              <a:t>Competitor 2</a:t>
            </a:r>
          </a:p>
          <a:p>
            <a:r>
              <a:rPr lang="en-US" noProof="0" dirty="0"/>
              <a:t>Logo</a:t>
            </a:r>
          </a:p>
        </p:txBody>
      </p:sp>
      <p:sp>
        <p:nvSpPr>
          <p:cNvPr id="22" name="Picture Placeholder 11" descr="Competitors logos quadrant">
            <a:extLst>
              <a:ext uri="{FF2B5EF4-FFF2-40B4-BE49-F238E27FC236}">
                <a16:creationId xmlns:a16="http://schemas.microsoft.com/office/drawing/2014/main" id="{C852F764-614E-4E0D-B231-E5EF9B5D3AFE}"/>
              </a:ext>
            </a:extLst>
          </p:cNvPr>
          <p:cNvSpPr>
            <a:spLocks noGrp="1"/>
          </p:cNvSpPr>
          <p:nvPr>
            <p:ph type="pic" sz="quarter" idx="40" hasCustomPrompt="1"/>
          </p:nvPr>
        </p:nvSpPr>
        <p:spPr>
          <a:xfrm>
            <a:off x="806105" y="2171148"/>
            <a:ext cx="1655064" cy="777240"/>
          </a:xfrm>
          <a:noFill/>
        </p:spPr>
        <p:txBody>
          <a:bodyPr anchor="ctr" anchorCtr="0">
            <a:noAutofit/>
          </a:bodyPr>
          <a:lstStyle>
            <a:lvl1pPr marL="0" indent="0" algn="ctr">
              <a:buNone/>
              <a:defRPr sz="2000" i="1">
                <a:solidFill>
                  <a:schemeClr val="tx1"/>
                </a:solidFill>
              </a:defRPr>
            </a:lvl1pPr>
          </a:lstStyle>
          <a:p>
            <a:r>
              <a:rPr lang="en-US" noProof="0" dirty="0"/>
              <a:t>Competitor 1</a:t>
            </a:r>
          </a:p>
          <a:p>
            <a:r>
              <a:rPr lang="en-US" noProof="0" dirty="0"/>
              <a:t>Logo</a:t>
            </a:r>
          </a:p>
        </p:txBody>
      </p:sp>
      <p:sp>
        <p:nvSpPr>
          <p:cNvPr id="25" name="Picture Placeholder 11" descr="Competitors logos quadrant">
            <a:extLst>
              <a:ext uri="{FF2B5EF4-FFF2-40B4-BE49-F238E27FC236}">
                <a16:creationId xmlns:a16="http://schemas.microsoft.com/office/drawing/2014/main" id="{0349F007-C349-4EF3-A61F-86C43BEB5478}"/>
              </a:ext>
            </a:extLst>
          </p:cNvPr>
          <p:cNvSpPr>
            <a:spLocks noGrp="1"/>
          </p:cNvSpPr>
          <p:nvPr>
            <p:ph type="pic" sz="quarter" idx="41" hasCustomPrompt="1"/>
          </p:nvPr>
        </p:nvSpPr>
        <p:spPr>
          <a:xfrm>
            <a:off x="2729582" y="4456262"/>
            <a:ext cx="1772153" cy="777240"/>
          </a:xfrm>
          <a:noFill/>
        </p:spPr>
        <p:txBody>
          <a:bodyPr anchor="ctr" anchorCtr="0">
            <a:noAutofit/>
          </a:bodyPr>
          <a:lstStyle>
            <a:lvl1pPr marL="0" indent="0" algn="ctr">
              <a:buNone/>
              <a:defRPr sz="2000" i="1">
                <a:solidFill>
                  <a:schemeClr val="tx1"/>
                </a:solidFill>
              </a:defRPr>
            </a:lvl1pPr>
          </a:lstStyle>
          <a:p>
            <a:r>
              <a:rPr lang="en-US" noProof="0" dirty="0"/>
              <a:t>Competitor 3</a:t>
            </a:r>
          </a:p>
          <a:p>
            <a:r>
              <a:rPr lang="en-US" noProof="0" dirty="0"/>
              <a:t>Logo</a:t>
            </a:r>
          </a:p>
        </p:txBody>
      </p:sp>
      <p:sp>
        <p:nvSpPr>
          <p:cNvPr id="26" name="Picture Placeholder 11" descr="Competitors logos quadrant">
            <a:extLst>
              <a:ext uri="{FF2B5EF4-FFF2-40B4-BE49-F238E27FC236}">
                <a16:creationId xmlns:a16="http://schemas.microsoft.com/office/drawing/2014/main" id="{FEA8BDDC-623F-4C67-AD04-E7801B537019}"/>
              </a:ext>
            </a:extLst>
          </p:cNvPr>
          <p:cNvSpPr>
            <a:spLocks noGrp="1"/>
          </p:cNvSpPr>
          <p:nvPr>
            <p:ph type="pic" sz="quarter" idx="42" hasCustomPrompt="1"/>
          </p:nvPr>
        </p:nvSpPr>
        <p:spPr>
          <a:xfrm>
            <a:off x="6829546" y="2770168"/>
            <a:ext cx="1772153" cy="777240"/>
          </a:xfrm>
          <a:noFill/>
        </p:spPr>
        <p:txBody>
          <a:bodyPr anchor="ctr" anchorCtr="0">
            <a:noAutofit/>
          </a:bodyPr>
          <a:lstStyle>
            <a:lvl1pPr marL="0" indent="0" algn="ctr">
              <a:buNone/>
              <a:defRPr sz="2000" i="1">
                <a:solidFill>
                  <a:schemeClr val="tx1"/>
                </a:solidFill>
              </a:defRPr>
            </a:lvl1pPr>
          </a:lstStyle>
          <a:p>
            <a:r>
              <a:rPr lang="en-US" noProof="0" dirty="0"/>
              <a:t>Competitor 4</a:t>
            </a:r>
          </a:p>
          <a:p>
            <a:r>
              <a:rPr lang="en-US" noProof="0" dirty="0"/>
              <a:t>Logo</a:t>
            </a:r>
          </a:p>
        </p:txBody>
      </p:sp>
      <p:sp>
        <p:nvSpPr>
          <p:cNvPr id="27" name="Picture Placeholder 11" descr="Competitors logos quadrant">
            <a:extLst>
              <a:ext uri="{FF2B5EF4-FFF2-40B4-BE49-F238E27FC236}">
                <a16:creationId xmlns:a16="http://schemas.microsoft.com/office/drawing/2014/main" id="{28B0D00B-97E7-4133-B35A-AC2EF334CD2B}"/>
              </a:ext>
            </a:extLst>
          </p:cNvPr>
          <p:cNvSpPr>
            <a:spLocks noGrp="1"/>
          </p:cNvSpPr>
          <p:nvPr>
            <p:ph type="pic" sz="quarter" idx="43" hasCustomPrompt="1"/>
          </p:nvPr>
        </p:nvSpPr>
        <p:spPr>
          <a:xfrm>
            <a:off x="6610067" y="4588832"/>
            <a:ext cx="1772153" cy="777240"/>
          </a:xfrm>
          <a:noFill/>
        </p:spPr>
        <p:txBody>
          <a:bodyPr anchor="ctr" anchorCtr="0">
            <a:noAutofit/>
          </a:bodyPr>
          <a:lstStyle>
            <a:lvl1pPr marL="0" indent="0" algn="ctr">
              <a:buNone/>
              <a:defRPr sz="2000" i="1">
                <a:solidFill>
                  <a:schemeClr val="tx1"/>
                </a:solidFill>
              </a:defRPr>
            </a:lvl1pPr>
          </a:lstStyle>
          <a:p>
            <a:r>
              <a:rPr lang="en-US" noProof="0" dirty="0"/>
              <a:t>Competitor 5</a:t>
            </a:r>
          </a:p>
          <a:p>
            <a:r>
              <a:rPr lang="en-US" noProof="0" dirty="0"/>
              <a:t>Logo</a:t>
            </a:r>
          </a:p>
        </p:txBody>
      </p:sp>
      <p:sp>
        <p:nvSpPr>
          <p:cNvPr id="28" name="Picture Placeholder 11" descr="Competitors logos quadrant">
            <a:extLst>
              <a:ext uri="{FF2B5EF4-FFF2-40B4-BE49-F238E27FC236}">
                <a16:creationId xmlns:a16="http://schemas.microsoft.com/office/drawing/2014/main" id="{8D1A7417-EFAD-46F6-ADA5-117D4C7B1A9D}"/>
              </a:ext>
            </a:extLst>
          </p:cNvPr>
          <p:cNvSpPr>
            <a:spLocks noGrp="1"/>
          </p:cNvSpPr>
          <p:nvPr>
            <p:ph type="pic" sz="quarter" idx="44" hasCustomPrompt="1"/>
          </p:nvPr>
        </p:nvSpPr>
        <p:spPr>
          <a:xfrm>
            <a:off x="9571158" y="4977452"/>
            <a:ext cx="1772153" cy="777240"/>
          </a:xfrm>
          <a:noFill/>
        </p:spPr>
        <p:txBody>
          <a:bodyPr anchor="ctr" anchorCtr="0">
            <a:noAutofit/>
          </a:bodyPr>
          <a:lstStyle>
            <a:lvl1pPr marL="0" indent="0" algn="ctr">
              <a:buNone/>
              <a:defRPr sz="2000" i="1">
                <a:solidFill>
                  <a:schemeClr val="tx1"/>
                </a:solidFill>
              </a:defRPr>
            </a:lvl1pPr>
          </a:lstStyle>
          <a:p>
            <a:r>
              <a:rPr lang="en-US" noProof="0" dirty="0"/>
              <a:t>Competitor 6</a:t>
            </a:r>
          </a:p>
          <a:p>
            <a:r>
              <a:rPr lang="en-US" noProof="0" dirty="0"/>
              <a:t>Logo</a:t>
            </a:r>
          </a:p>
        </p:txBody>
      </p:sp>
      <p:sp>
        <p:nvSpPr>
          <p:cNvPr id="29" name="Text Placeholder 7">
            <a:extLst>
              <a:ext uri="{FF2B5EF4-FFF2-40B4-BE49-F238E27FC236}">
                <a16:creationId xmlns:a16="http://schemas.microsoft.com/office/drawing/2014/main" id="{D4B80E14-BBC8-42CC-8777-FFF50D168A09}"/>
              </a:ext>
            </a:extLst>
          </p:cNvPr>
          <p:cNvSpPr>
            <a:spLocks noGrp="1"/>
          </p:cNvSpPr>
          <p:nvPr>
            <p:ph type="body" sz="quarter" idx="46" hasCustomPrompt="1"/>
          </p:nvPr>
        </p:nvSpPr>
        <p:spPr>
          <a:xfrm>
            <a:off x="789869" y="3642757"/>
            <a:ext cx="2741612" cy="248888"/>
          </a:xfrm>
        </p:spPr>
        <p:txBody>
          <a:bodyPr wrap="square" lIns="0" tIns="0" rIns="0" bIns="0">
            <a:noAutofit/>
          </a:bodyPr>
          <a:lstStyle>
            <a:lvl1pPr marL="0" indent="0">
              <a:buNone/>
              <a:defRPr sz="2000" b="0">
                <a:solidFill>
                  <a:schemeClr val="tx2"/>
                </a:solidFill>
                <a:latin typeface="+mj-lt"/>
              </a:defRPr>
            </a:lvl1pPr>
            <a:lvl2pPr marL="457200" indent="0">
              <a:buNone/>
              <a:defRPr sz="1200" b="1"/>
            </a:lvl2pPr>
            <a:lvl3pPr>
              <a:defRPr sz="1200" b="1"/>
            </a:lvl3pPr>
            <a:lvl4pPr>
              <a:defRPr sz="1200" b="1"/>
            </a:lvl4pPr>
            <a:lvl5pPr>
              <a:defRPr sz="1200" b="1"/>
            </a:lvl5pPr>
          </a:lstStyle>
          <a:p>
            <a:pPr lvl="0"/>
            <a:r>
              <a:rPr lang="en-US" noProof="0"/>
              <a:t>More expensive</a:t>
            </a:r>
          </a:p>
        </p:txBody>
      </p:sp>
      <p:sp>
        <p:nvSpPr>
          <p:cNvPr id="30" name="Text Placeholder 7">
            <a:extLst>
              <a:ext uri="{FF2B5EF4-FFF2-40B4-BE49-F238E27FC236}">
                <a16:creationId xmlns:a16="http://schemas.microsoft.com/office/drawing/2014/main" id="{95033551-3DD0-4EBE-8DFD-9335F8BA9268}"/>
              </a:ext>
            </a:extLst>
          </p:cNvPr>
          <p:cNvSpPr>
            <a:spLocks noGrp="1"/>
          </p:cNvSpPr>
          <p:nvPr>
            <p:ph type="body" sz="quarter" idx="48" hasCustomPrompt="1"/>
          </p:nvPr>
        </p:nvSpPr>
        <p:spPr>
          <a:xfrm>
            <a:off x="6315481" y="5884080"/>
            <a:ext cx="2741612" cy="248888"/>
          </a:xfrm>
        </p:spPr>
        <p:txBody>
          <a:bodyPr wrap="square" lIns="0" tIns="0" rIns="0" bIns="0">
            <a:noAutofit/>
          </a:bodyPr>
          <a:lstStyle>
            <a:lvl1pPr marL="0" indent="0" algn="l">
              <a:buNone/>
              <a:defRPr sz="2000" b="0">
                <a:solidFill>
                  <a:schemeClr val="tx2"/>
                </a:solidFill>
                <a:latin typeface="+mj-lt"/>
              </a:defRPr>
            </a:lvl1pPr>
            <a:lvl2pPr marL="457200" indent="0">
              <a:buNone/>
              <a:defRPr sz="1200" b="1"/>
            </a:lvl2pPr>
            <a:lvl3pPr>
              <a:defRPr sz="1200" b="1"/>
            </a:lvl3pPr>
            <a:lvl4pPr>
              <a:defRPr sz="1200" b="1"/>
            </a:lvl4pPr>
            <a:lvl5pPr>
              <a:defRPr sz="1200" b="1"/>
            </a:lvl5pPr>
          </a:lstStyle>
          <a:p>
            <a:pPr lvl="0"/>
            <a:r>
              <a:rPr lang="en-US" noProof="0"/>
              <a:t>Less convenient</a:t>
            </a:r>
          </a:p>
        </p:txBody>
      </p:sp>
      <p:sp>
        <p:nvSpPr>
          <p:cNvPr id="31" name="Text Placeholder 7">
            <a:extLst>
              <a:ext uri="{FF2B5EF4-FFF2-40B4-BE49-F238E27FC236}">
                <a16:creationId xmlns:a16="http://schemas.microsoft.com/office/drawing/2014/main" id="{CC507E62-D7F3-4E81-8DE2-5A7084588A33}"/>
              </a:ext>
            </a:extLst>
          </p:cNvPr>
          <p:cNvSpPr>
            <a:spLocks noGrp="1"/>
          </p:cNvSpPr>
          <p:nvPr>
            <p:ph type="body" sz="quarter" idx="49" hasCustomPrompt="1"/>
          </p:nvPr>
        </p:nvSpPr>
        <p:spPr>
          <a:xfrm>
            <a:off x="6315481" y="1343118"/>
            <a:ext cx="2741612" cy="248888"/>
          </a:xfrm>
        </p:spPr>
        <p:txBody>
          <a:bodyPr wrap="square" lIns="0" tIns="0" rIns="0" bIns="0">
            <a:noAutofit/>
          </a:bodyPr>
          <a:lstStyle>
            <a:lvl1pPr marL="0" indent="0" algn="l">
              <a:buNone/>
              <a:defRPr sz="2000" b="0">
                <a:solidFill>
                  <a:schemeClr val="tx2"/>
                </a:solidFill>
                <a:latin typeface="+mj-lt"/>
              </a:defRPr>
            </a:lvl1pPr>
            <a:lvl2pPr marL="457200" indent="0">
              <a:buNone/>
              <a:defRPr sz="1200" b="1"/>
            </a:lvl2pPr>
            <a:lvl3pPr>
              <a:defRPr sz="1200" b="1"/>
            </a:lvl3pPr>
            <a:lvl4pPr>
              <a:defRPr sz="1200" b="1"/>
            </a:lvl4pPr>
            <a:lvl5pPr>
              <a:defRPr sz="1200" b="1"/>
            </a:lvl5pPr>
          </a:lstStyle>
          <a:p>
            <a:pPr lvl="0"/>
            <a:r>
              <a:rPr lang="en-US" noProof="0"/>
              <a:t>More convenient</a:t>
            </a:r>
          </a:p>
        </p:txBody>
      </p:sp>
      <p:sp>
        <p:nvSpPr>
          <p:cNvPr id="32" name="Picture Placeholder 13">
            <a:extLst>
              <a:ext uri="{FF2B5EF4-FFF2-40B4-BE49-F238E27FC236}">
                <a16:creationId xmlns:a16="http://schemas.microsoft.com/office/drawing/2014/main" id="{61EF622D-8E08-41C3-BEBA-2274C2AB487A}"/>
              </a:ext>
            </a:extLst>
          </p:cNvPr>
          <p:cNvSpPr>
            <a:spLocks noGrp="1"/>
          </p:cNvSpPr>
          <p:nvPr>
            <p:ph type="pic" sz="quarter" idx="50"/>
          </p:nvPr>
        </p:nvSpPr>
        <p:spPr>
          <a:xfrm>
            <a:off x="9417999" y="1977257"/>
            <a:ext cx="1481328" cy="758952"/>
          </a:xfrm>
          <a:noFill/>
          <a:ln>
            <a:noFill/>
          </a:ln>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33" name="Text Placeholder 7">
            <a:extLst>
              <a:ext uri="{FF2B5EF4-FFF2-40B4-BE49-F238E27FC236}">
                <a16:creationId xmlns:a16="http://schemas.microsoft.com/office/drawing/2014/main" id="{690ADA54-0156-49A9-AEF7-A4972EEB15AA}"/>
              </a:ext>
            </a:extLst>
          </p:cNvPr>
          <p:cNvSpPr>
            <a:spLocks noGrp="1"/>
          </p:cNvSpPr>
          <p:nvPr>
            <p:ph type="body" sz="quarter" idx="51" hasCustomPrompt="1"/>
          </p:nvPr>
        </p:nvSpPr>
        <p:spPr>
          <a:xfrm>
            <a:off x="8651686" y="3642757"/>
            <a:ext cx="2741612" cy="248888"/>
          </a:xfrm>
        </p:spPr>
        <p:txBody>
          <a:bodyPr lIns="0" tIns="0" rIns="0" bIns="0">
            <a:noAutofit/>
          </a:bodyPr>
          <a:lstStyle>
            <a:lvl1pPr marL="0" indent="0" algn="r">
              <a:buNone/>
              <a:defRPr sz="2000" b="0">
                <a:solidFill>
                  <a:schemeClr val="tx2"/>
                </a:solidFill>
                <a:latin typeface="+mj-lt"/>
              </a:defRPr>
            </a:lvl1pPr>
            <a:lvl2pPr marL="457200" indent="0">
              <a:buNone/>
              <a:defRPr sz="1200" b="1"/>
            </a:lvl2pPr>
            <a:lvl3pPr>
              <a:defRPr sz="1200" b="1"/>
            </a:lvl3pPr>
            <a:lvl4pPr>
              <a:defRPr sz="1200" b="1"/>
            </a:lvl4pPr>
            <a:lvl5pPr>
              <a:defRPr sz="1200" b="1"/>
            </a:lvl5pPr>
          </a:lstStyle>
          <a:p>
            <a:pPr lvl="0"/>
            <a:r>
              <a:rPr lang="en-US" noProof="0"/>
              <a:t>Less expensive</a:t>
            </a:r>
          </a:p>
        </p:txBody>
      </p:sp>
      <p:grpSp>
        <p:nvGrpSpPr>
          <p:cNvPr id="4" name="Group 3">
            <a:extLst>
              <a:ext uri="{FF2B5EF4-FFF2-40B4-BE49-F238E27FC236}">
                <a16:creationId xmlns:a16="http://schemas.microsoft.com/office/drawing/2014/main" id="{32193FB7-0142-40DD-9186-F3156B0AE4B0}"/>
              </a:ext>
            </a:extLst>
          </p:cNvPr>
          <p:cNvGrpSpPr/>
          <p:nvPr userDrawn="1"/>
        </p:nvGrpSpPr>
        <p:grpSpPr>
          <a:xfrm>
            <a:off x="6045600" y="1376748"/>
            <a:ext cx="100800" cy="5481252"/>
            <a:chOff x="6045600" y="1376748"/>
            <a:chExt cx="100800" cy="5481252"/>
          </a:xfrm>
        </p:grpSpPr>
        <p:cxnSp>
          <p:nvCxnSpPr>
            <p:cNvPr id="3" name="Straight Connector 2">
              <a:extLst>
                <a:ext uri="{FF2B5EF4-FFF2-40B4-BE49-F238E27FC236}">
                  <a16:creationId xmlns:a16="http://schemas.microsoft.com/office/drawing/2014/main" id="{CD1389D4-2EB7-40E2-B21B-4EE70FCA2236}"/>
                </a:ext>
              </a:extLst>
            </p:cNvPr>
            <p:cNvCxnSpPr>
              <a:cxnSpLocks/>
            </p:cNvCxnSpPr>
            <p:nvPr userDrawn="1"/>
          </p:nvCxnSpPr>
          <p:spPr>
            <a:xfrm rot="16200000">
              <a:off x="3389377" y="4151376"/>
              <a:ext cx="541324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BA48E795-AD00-4819-94E4-A5211D331715}"/>
                </a:ext>
              </a:extLst>
            </p:cNvPr>
            <p:cNvSpPr/>
            <p:nvPr userDrawn="1"/>
          </p:nvSpPr>
          <p:spPr>
            <a:xfrm>
              <a:off x="6045600" y="1376748"/>
              <a:ext cx="100800" cy="100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grpSp>
        <p:nvGrpSpPr>
          <p:cNvPr id="37" name="Group 36">
            <a:extLst>
              <a:ext uri="{FF2B5EF4-FFF2-40B4-BE49-F238E27FC236}">
                <a16:creationId xmlns:a16="http://schemas.microsoft.com/office/drawing/2014/main" id="{41BD97BD-35F4-4534-8B74-24D44A99BC58}"/>
              </a:ext>
            </a:extLst>
          </p:cNvPr>
          <p:cNvGrpSpPr/>
          <p:nvPr userDrawn="1"/>
        </p:nvGrpSpPr>
        <p:grpSpPr>
          <a:xfrm rot="5400000">
            <a:off x="5669857" y="-1673474"/>
            <a:ext cx="100800" cy="11440514"/>
            <a:chOff x="6045600" y="1329588"/>
            <a:chExt cx="100800" cy="11440514"/>
          </a:xfrm>
        </p:grpSpPr>
        <p:cxnSp>
          <p:nvCxnSpPr>
            <p:cNvPr id="38" name="Straight Connector 37">
              <a:extLst>
                <a:ext uri="{FF2B5EF4-FFF2-40B4-BE49-F238E27FC236}">
                  <a16:creationId xmlns:a16="http://schemas.microsoft.com/office/drawing/2014/main" id="{D8351F13-467F-49F8-8279-C5B29A51798F}"/>
                </a:ext>
              </a:extLst>
            </p:cNvPr>
            <p:cNvCxnSpPr>
              <a:cxnSpLocks/>
            </p:cNvCxnSpPr>
            <p:nvPr userDrawn="1"/>
          </p:nvCxnSpPr>
          <p:spPr>
            <a:xfrm rot="16200000">
              <a:off x="408032" y="7082102"/>
              <a:ext cx="1137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09AA12FA-7959-4581-B344-DF9E7B0AD37A}"/>
                </a:ext>
              </a:extLst>
            </p:cNvPr>
            <p:cNvSpPr/>
            <p:nvPr userDrawn="1"/>
          </p:nvSpPr>
          <p:spPr>
            <a:xfrm>
              <a:off x="6045600" y="1329588"/>
              <a:ext cx="100800" cy="100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Tree>
    <p:extLst>
      <p:ext uri="{BB962C8B-B14F-4D97-AF65-F5344CB8AC3E}">
        <p14:creationId xmlns:p14="http://schemas.microsoft.com/office/powerpoint/2010/main" val="29395588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Section Content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9F1B35C-893A-4033-ADC0-2192AFA2927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noProof="0" dirty="0"/>
          </a:p>
        </p:txBody>
      </p:sp>
      <p:sp>
        <p:nvSpPr>
          <p:cNvPr id="2" name="Title 1">
            <a:extLst>
              <a:ext uri="{FF2B5EF4-FFF2-40B4-BE49-F238E27FC236}">
                <a16:creationId xmlns:a16="http://schemas.microsoft.com/office/drawing/2014/main" id="{CD637DF8-B064-4F36-89F8-EBF538A2E7F2}"/>
              </a:ext>
            </a:extLst>
          </p:cNvPr>
          <p:cNvSpPr>
            <a:spLocks noGrp="1"/>
          </p:cNvSpPr>
          <p:nvPr>
            <p:ph type="title" hasCustomPrompt="1"/>
          </p:nvPr>
        </p:nvSpPr>
        <p:spPr>
          <a:xfrm>
            <a:off x="803277" y="1512271"/>
            <a:ext cx="2828198" cy="1286838"/>
          </a:xfrm>
        </p:spPr>
        <p:txBody>
          <a:bodyPr lIns="0" tIns="0" rIns="0" bIns="0" anchor="b">
            <a:normAutofit/>
          </a:bodyPr>
          <a:lstStyle>
            <a:lvl1pPr>
              <a:defRPr sz="3600"/>
            </a:lvl1pPr>
          </a:lstStyle>
          <a:p>
            <a:r>
              <a:rPr lang="en-US" noProof="0"/>
              <a:t>CLICK TO EDIT</a:t>
            </a:r>
          </a:p>
        </p:txBody>
      </p:sp>
      <p:sp>
        <p:nvSpPr>
          <p:cNvPr id="3" name="Text Placeholder 2">
            <a:extLst>
              <a:ext uri="{FF2B5EF4-FFF2-40B4-BE49-F238E27FC236}">
                <a16:creationId xmlns:a16="http://schemas.microsoft.com/office/drawing/2014/main" id="{8A72532A-5006-46B7-AE99-3A6891CD0254}"/>
              </a:ext>
            </a:extLst>
          </p:cNvPr>
          <p:cNvSpPr>
            <a:spLocks noGrp="1"/>
          </p:cNvSpPr>
          <p:nvPr>
            <p:ph type="body" idx="1" hasCustomPrompt="1"/>
          </p:nvPr>
        </p:nvSpPr>
        <p:spPr>
          <a:xfrm>
            <a:off x="826771" y="3148315"/>
            <a:ext cx="2216876" cy="2098138"/>
          </a:xfrm>
        </p:spPr>
        <p:txBody>
          <a:bodyPr lIns="0" tIns="0" rIns="0" bIns="0">
            <a:normAutofit/>
          </a:bodyPr>
          <a:lstStyle>
            <a:lvl1pPr marL="0" indent="0">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49EFC6D7-3241-401C-A16A-4A7CC2653954}"/>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F345D6DC-ABA5-4D00-9CD3-92FFDD1FA2DC}"/>
              </a:ext>
            </a:extLst>
          </p:cNvPr>
          <p:cNvSpPr>
            <a:spLocks noGrp="1"/>
          </p:cNvSpPr>
          <p:nvPr>
            <p:ph type="ftr" sz="quarter" idx="11"/>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92459C86-0106-40E0-AA18-795EC5787677}"/>
              </a:ext>
            </a:extLst>
          </p:cNvPr>
          <p:cNvSpPr>
            <a:spLocks noGrp="1"/>
          </p:cNvSpPr>
          <p:nvPr>
            <p:ph type="sldNum" sz="quarter" idx="12"/>
          </p:nvPr>
        </p:nvSpPr>
        <p:spPr/>
        <p:txBody>
          <a:bodyPr/>
          <a:lstStyle/>
          <a:p>
            <a:fld id="{8D581BC7-E183-40DB-AC97-C19EA4EB8894}" type="slidenum">
              <a:rPr lang="en-US" noProof="0" smtClean="0"/>
              <a:t>‹#›</a:t>
            </a:fld>
            <a:endParaRPr lang="en-US" noProof="0" dirty="0"/>
          </a:p>
        </p:txBody>
      </p:sp>
      <p:sp>
        <p:nvSpPr>
          <p:cNvPr id="11" name="Picture Placeholder 10">
            <a:extLst>
              <a:ext uri="{FF2B5EF4-FFF2-40B4-BE49-F238E27FC236}">
                <a16:creationId xmlns:a16="http://schemas.microsoft.com/office/drawing/2014/main" id="{6D14F7B3-A6CF-491C-9855-75B5784CC456}"/>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grpSp>
        <p:nvGrpSpPr>
          <p:cNvPr id="15" name="Group 14">
            <a:extLst>
              <a:ext uri="{FF2B5EF4-FFF2-40B4-BE49-F238E27FC236}">
                <a16:creationId xmlns:a16="http://schemas.microsoft.com/office/drawing/2014/main" id="{B7317392-EF87-4050-8BBE-32F74B0CF15A}"/>
              </a:ext>
            </a:extLst>
          </p:cNvPr>
          <p:cNvGrpSpPr/>
          <p:nvPr userDrawn="1"/>
        </p:nvGrpSpPr>
        <p:grpSpPr>
          <a:xfrm>
            <a:off x="0" y="2897696"/>
            <a:ext cx="3360726" cy="100800"/>
            <a:chOff x="0" y="3240138"/>
            <a:chExt cx="3360726" cy="100800"/>
          </a:xfrm>
        </p:grpSpPr>
        <p:cxnSp>
          <p:nvCxnSpPr>
            <p:cNvPr id="13" name="Straight Connector 12">
              <a:extLst>
                <a:ext uri="{FF2B5EF4-FFF2-40B4-BE49-F238E27FC236}">
                  <a16:creationId xmlns:a16="http://schemas.microsoft.com/office/drawing/2014/main" id="{785A4134-866D-4143-AC1E-8A2FFDB49855}"/>
                </a:ext>
              </a:extLst>
            </p:cNvPr>
            <p:cNvCxnSpPr/>
            <p:nvPr userDrawn="1"/>
          </p:nvCxnSpPr>
          <p:spPr>
            <a:xfrm>
              <a:off x="0" y="3290538"/>
              <a:ext cx="3276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1BBC5D9C-B8FB-455B-9398-36DB21F2765E}"/>
                </a:ext>
              </a:extLst>
            </p:cNvPr>
            <p:cNvSpPr/>
            <p:nvPr userDrawn="1"/>
          </p:nvSpPr>
          <p:spPr>
            <a:xfrm>
              <a:off x="3259926" y="3240138"/>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17" name="Oval 16">
            <a:extLst>
              <a:ext uri="{FF2B5EF4-FFF2-40B4-BE49-F238E27FC236}">
                <a16:creationId xmlns:a16="http://schemas.microsoft.com/office/drawing/2014/main" id="{72225750-E4CE-4A81-A0C3-4023030D637E}"/>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8" name="Straight Connector 17">
            <a:extLst>
              <a:ext uri="{FF2B5EF4-FFF2-40B4-BE49-F238E27FC236}">
                <a16:creationId xmlns:a16="http://schemas.microsoft.com/office/drawing/2014/main" id="{3819C324-07DF-49DB-A08C-0E6155CE3041}"/>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75A34025-44F2-4A09-8629-F1794E9D35AF}"/>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0" name="Straight Connector 19">
            <a:extLst>
              <a:ext uri="{FF2B5EF4-FFF2-40B4-BE49-F238E27FC236}">
                <a16:creationId xmlns:a16="http://schemas.microsoft.com/office/drawing/2014/main" id="{815854A2-EAE9-4B2A-84CF-5A4BD753863A}"/>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15">
            <a:extLst>
              <a:ext uri="{FF2B5EF4-FFF2-40B4-BE49-F238E27FC236}">
                <a16:creationId xmlns:a16="http://schemas.microsoft.com/office/drawing/2014/main" id="{DA80730C-5AC9-41A0-ACC5-624F0652D685}"/>
              </a:ext>
            </a:extLst>
          </p:cNvPr>
          <p:cNvSpPr>
            <a:spLocks noGrp="1"/>
          </p:cNvSpPr>
          <p:nvPr>
            <p:ph type="body" sz="quarter" idx="26" hasCustomPrompt="1"/>
          </p:nvPr>
        </p:nvSpPr>
        <p:spPr>
          <a:xfrm>
            <a:off x="4475261" y="2631676"/>
            <a:ext cx="978408" cy="978408"/>
          </a:xfrm>
          <a:prstGeom prst="ellipse">
            <a:avLst/>
          </a:prstGeom>
          <a:ln w="6350">
            <a:solidFill>
              <a:schemeClr val="tx1"/>
            </a:solidFill>
          </a:ln>
        </p:spPr>
        <p:txBody>
          <a:bodyPr lIns="0" tIns="72000" rIns="0" bIns="0" anchor="ctr" anchorCtr="0">
            <a:noAutofit/>
          </a:bodyPr>
          <a:lstStyle>
            <a:lvl1pPr marL="0" indent="0" algn="ctr">
              <a:buNone/>
              <a:defRPr sz="7000" b="1">
                <a:ln w="6350">
                  <a:solidFill>
                    <a:schemeClr val="tx1"/>
                  </a:solidFill>
                </a:ln>
                <a:noFill/>
                <a:latin typeface="+mj-lt"/>
              </a:defRPr>
            </a:lvl1pPr>
          </a:lstStyle>
          <a:p>
            <a:pPr lvl="0"/>
            <a:r>
              <a:rPr lang="en-US" noProof="0"/>
              <a:t>1</a:t>
            </a:r>
          </a:p>
        </p:txBody>
      </p:sp>
      <p:sp>
        <p:nvSpPr>
          <p:cNvPr id="22" name="Text Placeholder 15">
            <a:extLst>
              <a:ext uri="{FF2B5EF4-FFF2-40B4-BE49-F238E27FC236}">
                <a16:creationId xmlns:a16="http://schemas.microsoft.com/office/drawing/2014/main" id="{515B23A8-23EB-4E6E-A24C-4154570D7DC0}"/>
              </a:ext>
            </a:extLst>
          </p:cNvPr>
          <p:cNvSpPr>
            <a:spLocks noGrp="1"/>
          </p:cNvSpPr>
          <p:nvPr>
            <p:ph type="body" sz="quarter" idx="28" hasCustomPrompt="1"/>
          </p:nvPr>
        </p:nvSpPr>
        <p:spPr>
          <a:xfrm>
            <a:off x="7436251" y="2015540"/>
            <a:ext cx="978408" cy="978408"/>
          </a:xfrm>
          <a:prstGeom prst="ellipse">
            <a:avLst/>
          </a:prstGeom>
          <a:ln w="6350">
            <a:solidFill>
              <a:schemeClr val="tx1"/>
            </a:solidFill>
          </a:ln>
        </p:spPr>
        <p:txBody>
          <a:bodyPr lIns="0" tIns="36000" rIns="0" bIns="0" anchor="ctr" anchorCtr="0">
            <a:noAutofit/>
          </a:bodyPr>
          <a:lstStyle>
            <a:lvl1pPr marL="0" indent="0" algn="ctr">
              <a:buNone/>
              <a:defRPr sz="7000" b="1">
                <a:ln w="6350">
                  <a:solidFill>
                    <a:schemeClr val="tx1"/>
                  </a:solidFill>
                </a:ln>
                <a:noFill/>
                <a:latin typeface="+mj-lt"/>
              </a:defRPr>
            </a:lvl1pPr>
          </a:lstStyle>
          <a:p>
            <a:pPr lvl="0"/>
            <a:r>
              <a:rPr lang="en-US" noProof="0"/>
              <a:t>2</a:t>
            </a:r>
          </a:p>
        </p:txBody>
      </p:sp>
      <p:sp>
        <p:nvSpPr>
          <p:cNvPr id="23" name="Text Placeholder 15">
            <a:extLst>
              <a:ext uri="{FF2B5EF4-FFF2-40B4-BE49-F238E27FC236}">
                <a16:creationId xmlns:a16="http://schemas.microsoft.com/office/drawing/2014/main" id="{C12919ED-FD55-4081-BB4A-2B2FDA3BED17}"/>
              </a:ext>
            </a:extLst>
          </p:cNvPr>
          <p:cNvSpPr>
            <a:spLocks noGrp="1"/>
          </p:cNvSpPr>
          <p:nvPr>
            <p:ph type="body" sz="quarter" idx="31" hasCustomPrompt="1"/>
          </p:nvPr>
        </p:nvSpPr>
        <p:spPr>
          <a:xfrm>
            <a:off x="10397240" y="1239687"/>
            <a:ext cx="978408" cy="978408"/>
          </a:xfrm>
          <a:prstGeom prst="ellipse">
            <a:avLst/>
          </a:prstGeom>
          <a:ln w="6350">
            <a:solidFill>
              <a:schemeClr val="tx1"/>
            </a:solidFill>
          </a:ln>
        </p:spPr>
        <p:txBody>
          <a:bodyPr lIns="0" tIns="36000" rIns="0" bIns="0" anchor="ctr" anchorCtr="0">
            <a:noAutofit/>
          </a:bodyPr>
          <a:lstStyle>
            <a:lvl1pPr marL="0" indent="0" algn="ctr">
              <a:buNone/>
              <a:defRPr sz="7000" b="1">
                <a:ln w="6350">
                  <a:solidFill>
                    <a:schemeClr val="tx1"/>
                  </a:solidFill>
                </a:ln>
                <a:noFill/>
                <a:latin typeface="+mj-lt"/>
              </a:defRPr>
            </a:lvl1pPr>
          </a:lstStyle>
          <a:p>
            <a:pPr lvl="0"/>
            <a:r>
              <a:rPr lang="en-US" noProof="0"/>
              <a:t>3</a:t>
            </a:r>
          </a:p>
        </p:txBody>
      </p:sp>
      <p:cxnSp>
        <p:nvCxnSpPr>
          <p:cNvPr id="24" name="Straight Connector 23">
            <a:extLst>
              <a:ext uri="{FF2B5EF4-FFF2-40B4-BE49-F238E27FC236}">
                <a16:creationId xmlns:a16="http://schemas.microsoft.com/office/drawing/2014/main" id="{56A6259C-432B-4405-9E82-995AF092FB7A}"/>
              </a:ext>
            </a:extLst>
          </p:cNvPr>
          <p:cNvCxnSpPr>
            <a:cxnSpLocks/>
          </p:cNvCxnSpPr>
          <p:nvPr userDrawn="1"/>
        </p:nvCxnSpPr>
        <p:spPr>
          <a:xfrm rot="16200000" flipV="1">
            <a:off x="4068065" y="1728891"/>
            <a:ext cx="1792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3BC485E-8BCE-479F-A7E9-7F9E193E6E96}"/>
              </a:ext>
            </a:extLst>
          </p:cNvPr>
          <p:cNvCxnSpPr>
            <a:cxnSpLocks/>
          </p:cNvCxnSpPr>
          <p:nvPr userDrawn="1"/>
        </p:nvCxnSpPr>
        <p:spPr>
          <a:xfrm>
            <a:off x="4964465" y="836613"/>
            <a:ext cx="5925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5094BC6-BA16-4E05-868C-3AE971AF3DA4}"/>
              </a:ext>
            </a:extLst>
          </p:cNvPr>
          <p:cNvCxnSpPr>
            <a:cxnSpLocks/>
          </p:cNvCxnSpPr>
          <p:nvPr userDrawn="1"/>
        </p:nvCxnSpPr>
        <p:spPr>
          <a:xfrm rot="16200000" flipV="1">
            <a:off x="10688444" y="1030491"/>
            <a:ext cx="39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9130EC6-4A8D-447F-862E-E5A693E68C8C}"/>
              </a:ext>
            </a:extLst>
          </p:cNvPr>
          <p:cNvCxnSpPr>
            <a:cxnSpLocks/>
          </p:cNvCxnSpPr>
          <p:nvPr userDrawn="1"/>
        </p:nvCxnSpPr>
        <p:spPr>
          <a:xfrm flipV="1">
            <a:off x="7925455" y="837355"/>
            <a:ext cx="0" cy="11781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 Placeholder 2">
            <a:extLst>
              <a:ext uri="{FF2B5EF4-FFF2-40B4-BE49-F238E27FC236}">
                <a16:creationId xmlns:a16="http://schemas.microsoft.com/office/drawing/2014/main" id="{1B29C9C1-9494-4E8B-A0F3-611E947A19B3}"/>
              </a:ext>
            </a:extLst>
          </p:cNvPr>
          <p:cNvSpPr>
            <a:spLocks noGrp="1"/>
          </p:cNvSpPr>
          <p:nvPr>
            <p:ph type="body" idx="27" hasCustomPrompt="1"/>
          </p:nvPr>
        </p:nvSpPr>
        <p:spPr>
          <a:xfrm>
            <a:off x="3151266" y="4543170"/>
            <a:ext cx="2589369" cy="1280958"/>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0" name="Text Placeholder 2">
            <a:extLst>
              <a:ext uri="{FF2B5EF4-FFF2-40B4-BE49-F238E27FC236}">
                <a16:creationId xmlns:a16="http://schemas.microsoft.com/office/drawing/2014/main" id="{ABB09D16-148A-45C2-B0B8-1495E8DC7D64}"/>
              </a:ext>
            </a:extLst>
          </p:cNvPr>
          <p:cNvSpPr>
            <a:spLocks noGrp="1"/>
          </p:cNvSpPr>
          <p:nvPr>
            <p:ph type="body" idx="29" hasCustomPrompt="1"/>
          </p:nvPr>
        </p:nvSpPr>
        <p:spPr>
          <a:xfrm>
            <a:off x="3151265" y="4246467"/>
            <a:ext cx="2415199" cy="236141"/>
          </a:xfrm>
        </p:spPr>
        <p:txBody>
          <a:bodyPr lIns="0" tIns="0" rIns="0" bIns="0" anchor="b" anchorCtr="0">
            <a:normAutofit/>
          </a:bodyPr>
          <a:lstStyle>
            <a:lvl1pPr marL="0" indent="0" algn="r">
              <a:spcBef>
                <a:spcPts val="600"/>
              </a:spcBef>
              <a:buClr>
                <a:schemeClr val="tx1"/>
              </a:buClr>
              <a:buFont typeface="Courier New" panose="02070309020205020404" pitchFamily="49" charset="0"/>
              <a:buNone/>
              <a:defRPr sz="1600" b="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1" name="Text Placeholder 2">
            <a:extLst>
              <a:ext uri="{FF2B5EF4-FFF2-40B4-BE49-F238E27FC236}">
                <a16:creationId xmlns:a16="http://schemas.microsoft.com/office/drawing/2014/main" id="{67814C7C-3597-4B16-A4AC-D81985C587BD}"/>
              </a:ext>
            </a:extLst>
          </p:cNvPr>
          <p:cNvSpPr>
            <a:spLocks noGrp="1"/>
          </p:cNvSpPr>
          <p:nvPr>
            <p:ph type="body" idx="32" hasCustomPrompt="1"/>
          </p:nvPr>
        </p:nvSpPr>
        <p:spPr>
          <a:xfrm>
            <a:off x="3151265" y="3883902"/>
            <a:ext cx="2415199" cy="360000"/>
          </a:xfrm>
        </p:spPr>
        <p:txBody>
          <a:bodyPr lIns="0" tIns="0" rIns="0" bIns="0" anchor="b" anchorCtr="0">
            <a:normAutofit/>
          </a:bodyPr>
          <a:lstStyle>
            <a:lvl1pPr marL="0" indent="0" algn="r">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sp>
        <p:nvSpPr>
          <p:cNvPr id="43" name="Text Placeholder 2">
            <a:extLst>
              <a:ext uri="{FF2B5EF4-FFF2-40B4-BE49-F238E27FC236}">
                <a16:creationId xmlns:a16="http://schemas.microsoft.com/office/drawing/2014/main" id="{EFE2A8C5-F462-436C-B748-BBE5D58CB8B4}"/>
              </a:ext>
            </a:extLst>
          </p:cNvPr>
          <p:cNvSpPr>
            <a:spLocks noGrp="1"/>
          </p:cNvSpPr>
          <p:nvPr>
            <p:ph type="body" idx="33" hasCustomPrompt="1"/>
          </p:nvPr>
        </p:nvSpPr>
        <p:spPr>
          <a:xfrm>
            <a:off x="6048861" y="3849559"/>
            <a:ext cx="2589369" cy="1786953"/>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4" name="Text Placeholder 2">
            <a:extLst>
              <a:ext uri="{FF2B5EF4-FFF2-40B4-BE49-F238E27FC236}">
                <a16:creationId xmlns:a16="http://schemas.microsoft.com/office/drawing/2014/main" id="{586DAC0D-9859-40A1-8456-F0B43D96718B}"/>
              </a:ext>
            </a:extLst>
          </p:cNvPr>
          <p:cNvSpPr>
            <a:spLocks noGrp="1"/>
          </p:cNvSpPr>
          <p:nvPr>
            <p:ph type="body" idx="34" hasCustomPrompt="1"/>
          </p:nvPr>
        </p:nvSpPr>
        <p:spPr>
          <a:xfrm>
            <a:off x="6048860" y="3552857"/>
            <a:ext cx="2415199" cy="236141"/>
          </a:xfrm>
        </p:spPr>
        <p:txBody>
          <a:bodyPr lIns="0" tIns="0" rIns="0" bIns="0" anchor="b" anchorCtr="0">
            <a:normAutofit/>
          </a:bodyPr>
          <a:lstStyle>
            <a:lvl1pPr marL="0" indent="0" algn="r">
              <a:spcBef>
                <a:spcPts val="600"/>
              </a:spcBef>
              <a:buClr>
                <a:schemeClr val="tx1"/>
              </a:buClr>
              <a:buFont typeface="Courier New" panose="02070309020205020404" pitchFamily="49" charset="0"/>
              <a:buNone/>
              <a:defRPr sz="1600" b="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5" name="Text Placeholder 2">
            <a:extLst>
              <a:ext uri="{FF2B5EF4-FFF2-40B4-BE49-F238E27FC236}">
                <a16:creationId xmlns:a16="http://schemas.microsoft.com/office/drawing/2014/main" id="{37B983EE-F89D-4F09-8A9F-2347FA364217}"/>
              </a:ext>
            </a:extLst>
          </p:cNvPr>
          <p:cNvSpPr>
            <a:spLocks noGrp="1"/>
          </p:cNvSpPr>
          <p:nvPr>
            <p:ph type="body" idx="35" hasCustomPrompt="1"/>
          </p:nvPr>
        </p:nvSpPr>
        <p:spPr>
          <a:xfrm>
            <a:off x="6048860" y="3190292"/>
            <a:ext cx="2415199" cy="360000"/>
          </a:xfrm>
        </p:spPr>
        <p:txBody>
          <a:bodyPr lIns="0" tIns="0" rIns="0" bIns="0" anchor="b" anchorCtr="0">
            <a:normAutofit/>
          </a:bodyPr>
          <a:lstStyle>
            <a:lvl1pPr marL="0" indent="0" algn="r">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sp>
        <p:nvSpPr>
          <p:cNvPr id="46" name="Text Placeholder 2">
            <a:extLst>
              <a:ext uri="{FF2B5EF4-FFF2-40B4-BE49-F238E27FC236}">
                <a16:creationId xmlns:a16="http://schemas.microsoft.com/office/drawing/2014/main" id="{D30DD128-A937-4A2F-B070-523A5BAAE260}"/>
              </a:ext>
            </a:extLst>
          </p:cNvPr>
          <p:cNvSpPr>
            <a:spLocks noGrp="1"/>
          </p:cNvSpPr>
          <p:nvPr>
            <p:ph type="body" idx="36" hasCustomPrompt="1"/>
          </p:nvPr>
        </p:nvSpPr>
        <p:spPr>
          <a:xfrm>
            <a:off x="8975159" y="3147170"/>
            <a:ext cx="2589369" cy="2311934"/>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7" name="Text Placeholder 2">
            <a:extLst>
              <a:ext uri="{FF2B5EF4-FFF2-40B4-BE49-F238E27FC236}">
                <a16:creationId xmlns:a16="http://schemas.microsoft.com/office/drawing/2014/main" id="{5737B87C-E3C0-46B2-8B79-63EB60491503}"/>
              </a:ext>
            </a:extLst>
          </p:cNvPr>
          <p:cNvSpPr>
            <a:spLocks noGrp="1"/>
          </p:cNvSpPr>
          <p:nvPr>
            <p:ph type="body" idx="37" hasCustomPrompt="1"/>
          </p:nvPr>
        </p:nvSpPr>
        <p:spPr>
          <a:xfrm>
            <a:off x="8975158" y="2850467"/>
            <a:ext cx="2415199" cy="236141"/>
          </a:xfrm>
        </p:spPr>
        <p:txBody>
          <a:bodyPr lIns="0" tIns="0" rIns="0" bIns="0" anchor="b" anchorCtr="0">
            <a:normAutofit/>
          </a:bodyPr>
          <a:lstStyle>
            <a:lvl1pPr marL="0" indent="0" algn="r">
              <a:spcBef>
                <a:spcPts val="600"/>
              </a:spcBef>
              <a:buClr>
                <a:schemeClr val="tx1"/>
              </a:buClr>
              <a:buFont typeface="Courier New" panose="02070309020205020404" pitchFamily="49" charset="0"/>
              <a:buNone/>
              <a:defRPr sz="1600" b="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8" name="Text Placeholder 2">
            <a:extLst>
              <a:ext uri="{FF2B5EF4-FFF2-40B4-BE49-F238E27FC236}">
                <a16:creationId xmlns:a16="http://schemas.microsoft.com/office/drawing/2014/main" id="{22F76863-7DCD-4365-80F0-001D51F08779}"/>
              </a:ext>
            </a:extLst>
          </p:cNvPr>
          <p:cNvSpPr>
            <a:spLocks noGrp="1"/>
          </p:cNvSpPr>
          <p:nvPr>
            <p:ph type="body" idx="38" hasCustomPrompt="1"/>
          </p:nvPr>
        </p:nvSpPr>
        <p:spPr>
          <a:xfrm>
            <a:off x="8975158" y="2487902"/>
            <a:ext cx="2415199" cy="360000"/>
          </a:xfrm>
        </p:spPr>
        <p:txBody>
          <a:bodyPr lIns="0" tIns="0" rIns="0" bIns="0" anchor="b" anchorCtr="0">
            <a:normAutofit/>
          </a:bodyPr>
          <a:lstStyle>
            <a:lvl1pPr marL="0" indent="0" algn="r">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spTree>
    <p:extLst>
      <p:ext uri="{BB962C8B-B14F-4D97-AF65-F5344CB8AC3E}">
        <p14:creationId xmlns:p14="http://schemas.microsoft.com/office/powerpoint/2010/main" val="30782733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able and Chart Content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noProof="0" dirty="0"/>
          </a:p>
        </p:txBody>
      </p:sp>
      <p:sp>
        <p:nvSpPr>
          <p:cNvPr id="5" name="Date Placeholder 4">
            <a:extLst>
              <a:ext uri="{FF2B5EF4-FFF2-40B4-BE49-F238E27FC236}">
                <a16:creationId xmlns:a16="http://schemas.microsoft.com/office/drawing/2014/main" id="{2D9775F3-A041-479A-8038-652B7D9C72E9}"/>
              </a:ext>
            </a:extLst>
          </p:cNvPr>
          <p:cNvSpPr>
            <a:spLocks noGrp="1"/>
          </p:cNvSpPr>
          <p:nvPr>
            <p:ph type="dt" sz="half" idx="10"/>
          </p:nvPr>
        </p:nvSpPr>
        <p:spPr/>
        <p:txBody>
          <a:bodyPr/>
          <a:lstStyle/>
          <a:p>
            <a:r>
              <a:rPr lang="en-US" noProof="0" dirty="0"/>
              <a:t>MM.DD.20XX</a:t>
            </a:r>
          </a:p>
        </p:txBody>
      </p:sp>
      <p:sp>
        <p:nvSpPr>
          <p:cNvPr id="6" name="Footer Placeholder 5">
            <a:extLst>
              <a:ext uri="{FF2B5EF4-FFF2-40B4-BE49-F238E27FC236}">
                <a16:creationId xmlns:a16="http://schemas.microsoft.com/office/drawing/2014/main" id="{29BEDD04-BE4E-4B91-B13E-0C4FB3E1658F}"/>
              </a:ext>
            </a:extLst>
          </p:cNvPr>
          <p:cNvSpPr>
            <a:spLocks noGrp="1"/>
          </p:cNvSpPr>
          <p:nvPr>
            <p:ph type="ftr" sz="quarter" idx="11"/>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306DF5D8-12DC-494E-B0F1-2E9C86A14544}"/>
              </a:ext>
            </a:extLst>
          </p:cNvPr>
          <p:cNvSpPr>
            <a:spLocks noGrp="1"/>
          </p:cNvSpPr>
          <p:nvPr>
            <p:ph type="sldNum" sz="quarter" idx="12"/>
          </p:nvPr>
        </p:nvSpPr>
        <p:spPr/>
        <p:txBody>
          <a:bodyPr/>
          <a:lstStyle/>
          <a:p>
            <a:fld id="{8D581BC7-E183-40DB-AC97-C19EA4EB8894}" type="slidenum">
              <a:rPr lang="en-US" noProof="0" smtClean="0"/>
              <a:t>‹#›</a:t>
            </a:fld>
            <a:endParaRPr lang="en-US" noProof="0" dirty="0"/>
          </a:p>
        </p:txBody>
      </p:sp>
      <p:sp>
        <p:nvSpPr>
          <p:cNvPr id="8" name="Title 1">
            <a:extLst>
              <a:ext uri="{FF2B5EF4-FFF2-40B4-BE49-F238E27FC236}">
                <a16:creationId xmlns:a16="http://schemas.microsoft.com/office/drawing/2014/main" id="{ABF87C9E-53A2-4DE1-89DC-3907BE2E3D3C}"/>
              </a:ext>
            </a:extLst>
          </p:cNvPr>
          <p:cNvSpPr>
            <a:spLocks noGrp="1"/>
          </p:cNvSpPr>
          <p:nvPr>
            <p:ph type="title" hasCustomPrompt="1"/>
          </p:nvPr>
        </p:nvSpPr>
        <p:spPr>
          <a:xfrm>
            <a:off x="6096000" y="707529"/>
            <a:ext cx="5314072" cy="569086"/>
          </a:xfrm>
        </p:spPr>
        <p:txBody>
          <a:bodyPr lIns="0" tIns="0" rIns="0" bIns="0" anchor="b">
            <a:normAutofit/>
          </a:bodyPr>
          <a:lstStyle>
            <a:lvl1pPr algn="l">
              <a:defRPr sz="3600"/>
            </a:lvl1pPr>
          </a:lstStyle>
          <a:p>
            <a:r>
              <a:rPr lang="en-US" noProof="0"/>
              <a:t>CLICK TO EDIT TITLE</a:t>
            </a:r>
          </a:p>
        </p:txBody>
      </p:sp>
      <p:sp>
        <p:nvSpPr>
          <p:cNvPr id="10" name="Picture Placeholder 10">
            <a:extLst>
              <a:ext uri="{FF2B5EF4-FFF2-40B4-BE49-F238E27FC236}">
                <a16:creationId xmlns:a16="http://schemas.microsoft.com/office/drawing/2014/main"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grpSp>
        <p:nvGrpSpPr>
          <p:cNvPr id="11" name="Group 10">
            <a:extLst>
              <a:ext uri="{FF2B5EF4-FFF2-40B4-BE49-F238E27FC236}">
                <a16:creationId xmlns:a16="http://schemas.microsoft.com/office/drawing/2014/main" id="{59E4D57E-4989-4939-A31F-637543FAB606}"/>
              </a:ext>
            </a:extLst>
          </p:cNvPr>
          <p:cNvGrpSpPr/>
          <p:nvPr userDrawn="1"/>
        </p:nvGrpSpPr>
        <p:grpSpPr>
          <a:xfrm flipH="1">
            <a:off x="6096000" y="1383372"/>
            <a:ext cx="6096000" cy="100800"/>
            <a:chOff x="646015" y="3248308"/>
            <a:chExt cx="3107749" cy="100800"/>
          </a:xfrm>
        </p:grpSpPr>
        <p:cxnSp>
          <p:nvCxnSpPr>
            <p:cNvPr id="12" name="Straight Connector 11">
              <a:extLst>
                <a:ext uri="{FF2B5EF4-FFF2-40B4-BE49-F238E27FC236}">
                  <a16:creationId xmlns:a16="http://schemas.microsoft.com/office/drawing/2014/main" id="{370B72A7-B625-48B8-88E6-BCE2A4DD531E}"/>
                </a:ext>
              </a:extLst>
            </p:cNvPr>
            <p:cNvCxnSpPr>
              <a:cxnSpLocks/>
            </p:cNvCxnSpPr>
            <p:nvPr userDrawn="1"/>
          </p:nvCxnSpPr>
          <p:spPr>
            <a:xfrm>
              <a:off x="646015" y="3290538"/>
              <a:ext cx="3107749"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01ED729F-F8A5-4244-9776-4935C260F11F}"/>
                </a:ext>
              </a:extLst>
            </p:cNvPr>
            <p:cNvSpPr/>
            <p:nvPr userDrawn="1"/>
          </p:nvSpPr>
          <p:spPr>
            <a:xfrm>
              <a:off x="3702376" y="3248308"/>
              <a:ext cx="51388"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cxnSp>
        <p:nvCxnSpPr>
          <p:cNvPr id="17" name="Straight Connector 16">
            <a:extLst>
              <a:ext uri="{FF2B5EF4-FFF2-40B4-BE49-F238E27FC236}">
                <a16:creationId xmlns:a16="http://schemas.microsoft.com/office/drawing/2014/main"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9" name="Straight Connector 18">
            <a:extLst>
              <a:ext uri="{FF2B5EF4-FFF2-40B4-BE49-F238E27FC236}">
                <a16:creationId xmlns:a16="http://schemas.microsoft.com/office/drawing/2014/main"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6" name="Text Placeholder 2">
            <a:extLst>
              <a:ext uri="{FF2B5EF4-FFF2-40B4-BE49-F238E27FC236}">
                <a16:creationId xmlns:a16="http://schemas.microsoft.com/office/drawing/2014/main" id="{99E02476-A734-4A74-BC42-F104B37C8C19}"/>
              </a:ext>
            </a:extLst>
          </p:cNvPr>
          <p:cNvSpPr>
            <a:spLocks noGrp="1"/>
          </p:cNvSpPr>
          <p:nvPr>
            <p:ph type="body" idx="29" hasCustomPrompt="1"/>
          </p:nvPr>
        </p:nvSpPr>
        <p:spPr>
          <a:xfrm>
            <a:off x="831850" y="2031832"/>
            <a:ext cx="2915732" cy="360000"/>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4" name="Text Placeholder 2">
            <a:extLst>
              <a:ext uri="{FF2B5EF4-FFF2-40B4-BE49-F238E27FC236}">
                <a16:creationId xmlns:a16="http://schemas.microsoft.com/office/drawing/2014/main" id="{FB2A0B34-417C-46AC-95C0-9B2A2FCC8BFC}"/>
              </a:ext>
            </a:extLst>
          </p:cNvPr>
          <p:cNvSpPr>
            <a:spLocks noGrp="1"/>
          </p:cNvSpPr>
          <p:nvPr>
            <p:ph type="body" idx="31" hasCustomPrompt="1"/>
          </p:nvPr>
        </p:nvSpPr>
        <p:spPr>
          <a:xfrm>
            <a:off x="6096000" y="2031832"/>
            <a:ext cx="2915732" cy="360000"/>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 name="Content Placeholder 2">
            <a:extLst>
              <a:ext uri="{FF2B5EF4-FFF2-40B4-BE49-F238E27FC236}">
                <a16:creationId xmlns:a16="http://schemas.microsoft.com/office/drawing/2014/main" id="{7D36F8EF-728B-45C1-87D8-4AD8FA8F3716}"/>
              </a:ext>
            </a:extLst>
          </p:cNvPr>
          <p:cNvSpPr>
            <a:spLocks noGrp="1"/>
          </p:cNvSpPr>
          <p:nvPr>
            <p:ph sz="quarter" idx="32"/>
          </p:nvPr>
        </p:nvSpPr>
        <p:spPr>
          <a:xfrm>
            <a:off x="803275" y="2524125"/>
            <a:ext cx="4970463" cy="2935288"/>
          </a:xfrm>
        </p:spPr>
        <p:txBody>
          <a:bodyPr>
            <a:normAutofit/>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 name="Content Placeholder 2">
            <a:extLst>
              <a:ext uri="{FF2B5EF4-FFF2-40B4-BE49-F238E27FC236}">
                <a16:creationId xmlns:a16="http://schemas.microsoft.com/office/drawing/2014/main" id="{7395C5B4-6B03-4F70-96F8-3AE3A7817B52}"/>
              </a:ext>
            </a:extLst>
          </p:cNvPr>
          <p:cNvSpPr>
            <a:spLocks noGrp="1"/>
          </p:cNvSpPr>
          <p:nvPr>
            <p:ph sz="quarter" idx="33"/>
          </p:nvPr>
        </p:nvSpPr>
        <p:spPr>
          <a:xfrm>
            <a:off x="6096000" y="2524125"/>
            <a:ext cx="4970463" cy="2935288"/>
          </a:xfrm>
        </p:spPr>
        <p:txBody>
          <a:bodyPr>
            <a:normAutofit/>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7789154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meline Content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noProof="0" dirty="0"/>
          </a:p>
        </p:txBody>
      </p:sp>
      <p:sp>
        <p:nvSpPr>
          <p:cNvPr id="5" name="Date Placeholder 4">
            <a:extLst>
              <a:ext uri="{FF2B5EF4-FFF2-40B4-BE49-F238E27FC236}">
                <a16:creationId xmlns:a16="http://schemas.microsoft.com/office/drawing/2014/main" id="{2D9775F3-A041-479A-8038-652B7D9C72E9}"/>
              </a:ext>
            </a:extLst>
          </p:cNvPr>
          <p:cNvSpPr>
            <a:spLocks noGrp="1"/>
          </p:cNvSpPr>
          <p:nvPr>
            <p:ph type="dt" sz="half" idx="10"/>
          </p:nvPr>
        </p:nvSpPr>
        <p:spPr/>
        <p:txBody>
          <a:bodyPr/>
          <a:lstStyle/>
          <a:p>
            <a:r>
              <a:rPr lang="en-US" noProof="0" dirty="0"/>
              <a:t>MM.DD.20XX</a:t>
            </a:r>
          </a:p>
        </p:txBody>
      </p:sp>
      <p:sp>
        <p:nvSpPr>
          <p:cNvPr id="6" name="Footer Placeholder 5">
            <a:extLst>
              <a:ext uri="{FF2B5EF4-FFF2-40B4-BE49-F238E27FC236}">
                <a16:creationId xmlns:a16="http://schemas.microsoft.com/office/drawing/2014/main" id="{29BEDD04-BE4E-4B91-B13E-0C4FB3E1658F}"/>
              </a:ext>
            </a:extLst>
          </p:cNvPr>
          <p:cNvSpPr>
            <a:spLocks noGrp="1"/>
          </p:cNvSpPr>
          <p:nvPr>
            <p:ph type="ftr" sz="quarter" idx="11"/>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306DF5D8-12DC-494E-B0F1-2E9C86A14544}"/>
              </a:ext>
            </a:extLst>
          </p:cNvPr>
          <p:cNvSpPr>
            <a:spLocks noGrp="1"/>
          </p:cNvSpPr>
          <p:nvPr>
            <p:ph type="sldNum" sz="quarter" idx="12"/>
          </p:nvPr>
        </p:nvSpPr>
        <p:spPr/>
        <p:txBody>
          <a:bodyPr/>
          <a:lstStyle/>
          <a:p>
            <a:fld id="{8D581BC7-E183-40DB-AC97-C19EA4EB8894}" type="slidenum">
              <a:rPr lang="en-US" noProof="0" smtClean="0"/>
              <a:t>‹#›</a:t>
            </a:fld>
            <a:endParaRPr lang="en-US" noProof="0" dirty="0"/>
          </a:p>
        </p:txBody>
      </p:sp>
      <p:sp>
        <p:nvSpPr>
          <p:cNvPr id="8" name="Title 1">
            <a:extLst>
              <a:ext uri="{FF2B5EF4-FFF2-40B4-BE49-F238E27FC236}">
                <a16:creationId xmlns:a16="http://schemas.microsoft.com/office/drawing/2014/main" id="{ABF87C9E-53A2-4DE1-89DC-3907BE2E3D3C}"/>
              </a:ext>
            </a:extLst>
          </p:cNvPr>
          <p:cNvSpPr>
            <a:spLocks noGrp="1"/>
          </p:cNvSpPr>
          <p:nvPr>
            <p:ph type="title" hasCustomPrompt="1"/>
          </p:nvPr>
        </p:nvSpPr>
        <p:spPr>
          <a:xfrm>
            <a:off x="8736466" y="707529"/>
            <a:ext cx="2673606" cy="569086"/>
          </a:xfrm>
        </p:spPr>
        <p:txBody>
          <a:bodyPr lIns="0" tIns="0" rIns="0" bIns="0" anchor="b">
            <a:normAutofit/>
          </a:bodyPr>
          <a:lstStyle>
            <a:lvl1pPr algn="r">
              <a:defRPr sz="3600"/>
            </a:lvl1pPr>
          </a:lstStyle>
          <a:p>
            <a:r>
              <a:rPr lang="en-US" noProof="0"/>
              <a:t>TIMELINE</a:t>
            </a:r>
          </a:p>
        </p:txBody>
      </p:sp>
      <p:sp>
        <p:nvSpPr>
          <p:cNvPr id="9" name="Text Placeholder 2">
            <a:extLst>
              <a:ext uri="{FF2B5EF4-FFF2-40B4-BE49-F238E27FC236}">
                <a16:creationId xmlns:a16="http://schemas.microsoft.com/office/drawing/2014/main" id="{EB453F8F-AA02-4E0D-93BF-8CF4F1490377}"/>
              </a:ext>
            </a:extLst>
          </p:cNvPr>
          <p:cNvSpPr>
            <a:spLocks noGrp="1"/>
          </p:cNvSpPr>
          <p:nvPr>
            <p:ph type="body" idx="1" hasCustomPrompt="1"/>
          </p:nvPr>
        </p:nvSpPr>
        <p:spPr>
          <a:xfrm>
            <a:off x="9147803" y="1625821"/>
            <a:ext cx="2262267" cy="2021536"/>
          </a:xfrm>
        </p:spPr>
        <p:txBody>
          <a:bodyPr lIns="0" tIns="0" rIns="0" bIns="0">
            <a:normAutofit/>
          </a:bodyPr>
          <a:lstStyle>
            <a:lvl1pPr marL="0" indent="0" algn="r">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Picture Placeholder 10">
            <a:extLst>
              <a:ext uri="{FF2B5EF4-FFF2-40B4-BE49-F238E27FC236}">
                <a16:creationId xmlns:a16="http://schemas.microsoft.com/office/drawing/2014/main"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grpSp>
        <p:nvGrpSpPr>
          <p:cNvPr id="11" name="Group 10">
            <a:extLst>
              <a:ext uri="{FF2B5EF4-FFF2-40B4-BE49-F238E27FC236}">
                <a16:creationId xmlns:a16="http://schemas.microsoft.com/office/drawing/2014/main" id="{59E4D57E-4989-4939-A31F-637543FAB606}"/>
              </a:ext>
            </a:extLst>
          </p:cNvPr>
          <p:cNvGrpSpPr/>
          <p:nvPr userDrawn="1"/>
        </p:nvGrpSpPr>
        <p:grpSpPr>
          <a:xfrm flipH="1">
            <a:off x="9186215" y="1375202"/>
            <a:ext cx="3005785" cy="100800"/>
            <a:chOff x="2729180" y="3240138"/>
            <a:chExt cx="1532346" cy="100800"/>
          </a:xfrm>
        </p:grpSpPr>
        <p:cxnSp>
          <p:nvCxnSpPr>
            <p:cNvPr id="12" name="Straight Connector 11">
              <a:extLst>
                <a:ext uri="{FF2B5EF4-FFF2-40B4-BE49-F238E27FC236}">
                  <a16:creationId xmlns:a16="http://schemas.microsoft.com/office/drawing/2014/main" id="{370B72A7-B625-48B8-88E6-BCE2A4DD531E}"/>
                </a:ext>
              </a:extLst>
            </p:cNvPr>
            <p:cNvCxnSpPr>
              <a:cxnSpLocks/>
            </p:cNvCxnSpPr>
            <p:nvPr userDrawn="1"/>
          </p:nvCxnSpPr>
          <p:spPr>
            <a:xfrm>
              <a:off x="2729180" y="3290538"/>
              <a:ext cx="1504927"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01ED729F-F8A5-4244-9776-4935C260F11F}"/>
                </a:ext>
              </a:extLst>
            </p:cNvPr>
            <p:cNvSpPr/>
            <p:nvPr userDrawn="1"/>
          </p:nvSpPr>
          <p:spPr>
            <a:xfrm>
              <a:off x="4210138" y="3240138"/>
              <a:ext cx="51388"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cxnSp>
        <p:nvCxnSpPr>
          <p:cNvPr id="17" name="Straight Connector 16">
            <a:extLst>
              <a:ext uri="{FF2B5EF4-FFF2-40B4-BE49-F238E27FC236}">
                <a16:creationId xmlns:a16="http://schemas.microsoft.com/office/drawing/2014/main"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9" name="Straight Connector 18">
            <a:extLst>
              <a:ext uri="{FF2B5EF4-FFF2-40B4-BE49-F238E27FC236}">
                <a16:creationId xmlns:a16="http://schemas.microsoft.com/office/drawing/2014/main"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Text Placeholder 15">
            <a:extLst>
              <a:ext uri="{FF2B5EF4-FFF2-40B4-BE49-F238E27FC236}">
                <a16:creationId xmlns:a16="http://schemas.microsoft.com/office/drawing/2014/main" id="{D0092E26-7A96-4712-98A7-FFDA7C3D7721}"/>
              </a:ext>
            </a:extLst>
          </p:cNvPr>
          <p:cNvSpPr>
            <a:spLocks noGrp="1"/>
          </p:cNvSpPr>
          <p:nvPr>
            <p:ph type="body" sz="quarter" idx="26" hasCustomPrompt="1"/>
          </p:nvPr>
        </p:nvSpPr>
        <p:spPr>
          <a:xfrm>
            <a:off x="2618284" y="685667"/>
            <a:ext cx="2616212" cy="978408"/>
          </a:xfrm>
          <a:prstGeom prst="rect">
            <a:avLst/>
          </a:prstGeom>
          <a:ln w="6350">
            <a:noFill/>
          </a:ln>
        </p:spPr>
        <p:txBody>
          <a:bodyPr lIns="0" tIns="0" rIns="0" bIns="0" anchor="ctr" anchorCtr="0">
            <a:noAutofit/>
          </a:bodyPr>
          <a:lstStyle>
            <a:lvl1pPr marL="0" indent="0" algn="ctr">
              <a:buNone/>
              <a:defRPr sz="7000" b="1">
                <a:ln w="6350">
                  <a:solidFill>
                    <a:schemeClr val="tx1"/>
                  </a:solidFill>
                </a:ln>
                <a:noFill/>
                <a:latin typeface="+mj-lt"/>
              </a:defRPr>
            </a:lvl1pPr>
          </a:lstStyle>
          <a:p>
            <a:pPr lvl="0"/>
            <a:r>
              <a:rPr lang="en-US" noProof="0"/>
              <a:t>20XX</a:t>
            </a:r>
          </a:p>
        </p:txBody>
      </p:sp>
      <p:sp>
        <p:nvSpPr>
          <p:cNvPr id="34" name="Text Placeholder 2">
            <a:extLst>
              <a:ext uri="{FF2B5EF4-FFF2-40B4-BE49-F238E27FC236}">
                <a16:creationId xmlns:a16="http://schemas.microsoft.com/office/drawing/2014/main" id="{B17B484C-F876-40B2-89DE-FC7A9E54C835}"/>
              </a:ext>
            </a:extLst>
          </p:cNvPr>
          <p:cNvSpPr>
            <a:spLocks noGrp="1"/>
          </p:cNvSpPr>
          <p:nvPr>
            <p:ph type="body" idx="27" hasCustomPrompt="1"/>
          </p:nvPr>
        </p:nvSpPr>
        <p:spPr>
          <a:xfrm>
            <a:off x="5930241" y="1079309"/>
            <a:ext cx="2810591" cy="758864"/>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6" name="Text Placeholder 2">
            <a:extLst>
              <a:ext uri="{FF2B5EF4-FFF2-40B4-BE49-F238E27FC236}">
                <a16:creationId xmlns:a16="http://schemas.microsoft.com/office/drawing/2014/main" id="{99E02476-A734-4A74-BC42-F104B37C8C19}"/>
              </a:ext>
            </a:extLst>
          </p:cNvPr>
          <p:cNvSpPr>
            <a:spLocks noGrp="1"/>
          </p:cNvSpPr>
          <p:nvPr>
            <p:ph type="body" idx="29" hasCustomPrompt="1"/>
          </p:nvPr>
        </p:nvSpPr>
        <p:spPr>
          <a:xfrm>
            <a:off x="5930241" y="786637"/>
            <a:ext cx="2810591" cy="292671"/>
          </a:xfrm>
        </p:spPr>
        <p:txBody>
          <a:bodyPr lIns="0" tIns="0" rIns="0" bIns="0" anchor="t"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cxnSp>
        <p:nvCxnSpPr>
          <p:cNvPr id="14" name="Straight Connector 13">
            <a:extLst>
              <a:ext uri="{FF2B5EF4-FFF2-40B4-BE49-F238E27FC236}">
                <a16:creationId xmlns:a16="http://schemas.microsoft.com/office/drawing/2014/main" id="{1AD3A3AB-488E-4090-9FD5-E005D5A9ECF5}"/>
              </a:ext>
            </a:extLst>
          </p:cNvPr>
          <p:cNvCxnSpPr>
            <a:cxnSpLocks/>
          </p:cNvCxnSpPr>
          <p:nvPr userDrawn="1"/>
        </p:nvCxnSpPr>
        <p:spPr>
          <a:xfrm rot="16200000">
            <a:off x="2094269" y="3429000"/>
            <a:ext cx="685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BD6729DC-C5B3-485B-B5CD-F06FC3CAFD9A}"/>
              </a:ext>
            </a:extLst>
          </p:cNvPr>
          <p:cNvSpPr/>
          <p:nvPr userDrawn="1"/>
        </p:nvSpPr>
        <p:spPr>
          <a:xfrm>
            <a:off x="5372392" y="959827"/>
            <a:ext cx="301752" cy="301752"/>
          </a:xfrm>
          <a:prstGeom prst="ellipse">
            <a:avLst/>
          </a:prstGeom>
          <a:solidFill>
            <a:srgbClr val="0F17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29" name="Oval 28">
            <a:extLst>
              <a:ext uri="{FF2B5EF4-FFF2-40B4-BE49-F238E27FC236}">
                <a16:creationId xmlns:a16="http://schemas.microsoft.com/office/drawing/2014/main" id="{C4046DD7-8FB2-43D4-8E94-3D35DC3E2891}"/>
              </a:ext>
            </a:extLst>
          </p:cNvPr>
          <p:cNvSpPr/>
          <p:nvPr userDrawn="1"/>
        </p:nvSpPr>
        <p:spPr>
          <a:xfrm>
            <a:off x="5372392" y="5362327"/>
            <a:ext cx="301752" cy="301752"/>
          </a:xfrm>
          <a:prstGeom prst="ellipse">
            <a:avLst/>
          </a:prstGeom>
          <a:solidFill>
            <a:srgbClr val="0F17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30" name="Oval 29">
            <a:extLst>
              <a:ext uri="{FF2B5EF4-FFF2-40B4-BE49-F238E27FC236}">
                <a16:creationId xmlns:a16="http://schemas.microsoft.com/office/drawing/2014/main" id="{A320A73A-D3CB-4E04-B7E2-F3696B8ACDEA}"/>
              </a:ext>
            </a:extLst>
          </p:cNvPr>
          <p:cNvSpPr/>
          <p:nvPr userDrawn="1"/>
        </p:nvSpPr>
        <p:spPr>
          <a:xfrm>
            <a:off x="5372392" y="2427327"/>
            <a:ext cx="301752" cy="301752"/>
          </a:xfrm>
          <a:prstGeom prst="ellipse">
            <a:avLst/>
          </a:prstGeom>
          <a:solidFill>
            <a:srgbClr val="0F17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31" name="Oval 30">
            <a:extLst>
              <a:ext uri="{FF2B5EF4-FFF2-40B4-BE49-F238E27FC236}">
                <a16:creationId xmlns:a16="http://schemas.microsoft.com/office/drawing/2014/main" id="{3E2B01F0-78A8-41AE-95B8-811603402031}"/>
              </a:ext>
            </a:extLst>
          </p:cNvPr>
          <p:cNvSpPr/>
          <p:nvPr userDrawn="1"/>
        </p:nvSpPr>
        <p:spPr>
          <a:xfrm>
            <a:off x="5372392" y="3894827"/>
            <a:ext cx="301752" cy="301752"/>
          </a:xfrm>
          <a:prstGeom prst="ellipse">
            <a:avLst/>
          </a:prstGeom>
          <a:solidFill>
            <a:srgbClr val="0F17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32" name="Text Placeholder 2">
            <a:extLst>
              <a:ext uri="{FF2B5EF4-FFF2-40B4-BE49-F238E27FC236}">
                <a16:creationId xmlns:a16="http://schemas.microsoft.com/office/drawing/2014/main" id="{A70E382B-B932-45B7-BD95-6D722A4A2480}"/>
              </a:ext>
            </a:extLst>
          </p:cNvPr>
          <p:cNvSpPr>
            <a:spLocks noGrp="1"/>
          </p:cNvSpPr>
          <p:nvPr>
            <p:ph type="body" idx="31" hasCustomPrompt="1"/>
          </p:nvPr>
        </p:nvSpPr>
        <p:spPr>
          <a:xfrm>
            <a:off x="5930241" y="2532448"/>
            <a:ext cx="2810591" cy="758864"/>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3" name="Text Placeholder 2">
            <a:extLst>
              <a:ext uri="{FF2B5EF4-FFF2-40B4-BE49-F238E27FC236}">
                <a16:creationId xmlns:a16="http://schemas.microsoft.com/office/drawing/2014/main" id="{2F096B52-06C2-46DF-BB33-70D931283F16}"/>
              </a:ext>
            </a:extLst>
          </p:cNvPr>
          <p:cNvSpPr>
            <a:spLocks noGrp="1"/>
          </p:cNvSpPr>
          <p:nvPr>
            <p:ph type="body" idx="32" hasCustomPrompt="1"/>
          </p:nvPr>
        </p:nvSpPr>
        <p:spPr>
          <a:xfrm>
            <a:off x="5930241" y="2239776"/>
            <a:ext cx="2810591" cy="292671"/>
          </a:xfrm>
        </p:spPr>
        <p:txBody>
          <a:bodyPr lIns="0" tIns="0" rIns="0" bIns="0" anchor="t"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5" name="Text Placeholder 2">
            <a:extLst>
              <a:ext uri="{FF2B5EF4-FFF2-40B4-BE49-F238E27FC236}">
                <a16:creationId xmlns:a16="http://schemas.microsoft.com/office/drawing/2014/main" id="{5D87FD43-95C9-4217-AD5F-FE02E28AD4CE}"/>
              </a:ext>
            </a:extLst>
          </p:cNvPr>
          <p:cNvSpPr>
            <a:spLocks noGrp="1"/>
          </p:cNvSpPr>
          <p:nvPr>
            <p:ph type="body" idx="33" hasCustomPrompt="1"/>
          </p:nvPr>
        </p:nvSpPr>
        <p:spPr>
          <a:xfrm>
            <a:off x="5930241" y="3985587"/>
            <a:ext cx="2810591" cy="758864"/>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7" name="Text Placeholder 2">
            <a:extLst>
              <a:ext uri="{FF2B5EF4-FFF2-40B4-BE49-F238E27FC236}">
                <a16:creationId xmlns:a16="http://schemas.microsoft.com/office/drawing/2014/main" id="{A6706CEB-523E-4248-9A66-5D139D8B0DE5}"/>
              </a:ext>
            </a:extLst>
          </p:cNvPr>
          <p:cNvSpPr>
            <a:spLocks noGrp="1"/>
          </p:cNvSpPr>
          <p:nvPr>
            <p:ph type="body" idx="34" hasCustomPrompt="1"/>
          </p:nvPr>
        </p:nvSpPr>
        <p:spPr>
          <a:xfrm>
            <a:off x="5930241" y="3692915"/>
            <a:ext cx="2810591" cy="292671"/>
          </a:xfrm>
        </p:spPr>
        <p:txBody>
          <a:bodyPr lIns="0" tIns="0" rIns="0" bIns="0" anchor="t"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8" name="Text Placeholder 2">
            <a:extLst>
              <a:ext uri="{FF2B5EF4-FFF2-40B4-BE49-F238E27FC236}">
                <a16:creationId xmlns:a16="http://schemas.microsoft.com/office/drawing/2014/main" id="{6ADC931C-F9B2-467E-A024-CB5BE74BAD85}"/>
              </a:ext>
            </a:extLst>
          </p:cNvPr>
          <p:cNvSpPr>
            <a:spLocks noGrp="1"/>
          </p:cNvSpPr>
          <p:nvPr>
            <p:ph type="body" idx="35" hasCustomPrompt="1"/>
          </p:nvPr>
        </p:nvSpPr>
        <p:spPr>
          <a:xfrm>
            <a:off x="5930241" y="5438727"/>
            <a:ext cx="2810591" cy="758864"/>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9" name="Text Placeholder 2">
            <a:extLst>
              <a:ext uri="{FF2B5EF4-FFF2-40B4-BE49-F238E27FC236}">
                <a16:creationId xmlns:a16="http://schemas.microsoft.com/office/drawing/2014/main" id="{0A301DE6-2E75-41F5-9314-B269815BA3F3}"/>
              </a:ext>
            </a:extLst>
          </p:cNvPr>
          <p:cNvSpPr>
            <a:spLocks noGrp="1"/>
          </p:cNvSpPr>
          <p:nvPr>
            <p:ph type="body" idx="36" hasCustomPrompt="1"/>
          </p:nvPr>
        </p:nvSpPr>
        <p:spPr>
          <a:xfrm>
            <a:off x="5930241" y="5146055"/>
            <a:ext cx="2810591" cy="292671"/>
          </a:xfrm>
        </p:spPr>
        <p:txBody>
          <a:bodyPr lIns="0" tIns="0" rIns="0" bIns="0" anchor="t"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0" name="Text Placeholder 15">
            <a:extLst>
              <a:ext uri="{FF2B5EF4-FFF2-40B4-BE49-F238E27FC236}">
                <a16:creationId xmlns:a16="http://schemas.microsoft.com/office/drawing/2014/main" id="{B9154606-4DE0-4DC7-830A-371423BE4201}"/>
              </a:ext>
            </a:extLst>
          </p:cNvPr>
          <p:cNvSpPr>
            <a:spLocks noGrp="1"/>
          </p:cNvSpPr>
          <p:nvPr>
            <p:ph type="body" sz="quarter" idx="37" hasCustomPrompt="1"/>
          </p:nvPr>
        </p:nvSpPr>
        <p:spPr>
          <a:xfrm>
            <a:off x="2618284" y="2153566"/>
            <a:ext cx="2616212" cy="978408"/>
          </a:xfrm>
          <a:prstGeom prst="rect">
            <a:avLst/>
          </a:prstGeom>
          <a:ln w="6350">
            <a:noFill/>
          </a:ln>
        </p:spPr>
        <p:txBody>
          <a:bodyPr lIns="0" tIns="0" rIns="0" bIns="0" anchor="ctr" anchorCtr="0">
            <a:noAutofit/>
          </a:bodyPr>
          <a:lstStyle>
            <a:lvl1pPr marL="0" indent="0" algn="ctr">
              <a:buNone/>
              <a:defRPr sz="7000" b="1">
                <a:ln w="6350">
                  <a:solidFill>
                    <a:schemeClr val="tx1"/>
                  </a:solidFill>
                </a:ln>
                <a:noFill/>
                <a:latin typeface="+mj-lt"/>
              </a:defRPr>
            </a:lvl1pPr>
          </a:lstStyle>
          <a:p>
            <a:pPr lvl="0"/>
            <a:r>
              <a:rPr lang="en-US" noProof="0"/>
              <a:t>20XX</a:t>
            </a:r>
          </a:p>
        </p:txBody>
      </p:sp>
      <p:sp>
        <p:nvSpPr>
          <p:cNvPr id="41" name="Text Placeholder 15">
            <a:extLst>
              <a:ext uri="{FF2B5EF4-FFF2-40B4-BE49-F238E27FC236}">
                <a16:creationId xmlns:a16="http://schemas.microsoft.com/office/drawing/2014/main" id="{5AC8C127-0F88-413C-B7BA-2ED0F81E7D4E}"/>
              </a:ext>
            </a:extLst>
          </p:cNvPr>
          <p:cNvSpPr>
            <a:spLocks noGrp="1"/>
          </p:cNvSpPr>
          <p:nvPr>
            <p:ph type="body" sz="quarter" idx="38" hasCustomPrompt="1"/>
          </p:nvPr>
        </p:nvSpPr>
        <p:spPr>
          <a:xfrm>
            <a:off x="2618284" y="3621465"/>
            <a:ext cx="2616212" cy="978408"/>
          </a:xfrm>
          <a:prstGeom prst="rect">
            <a:avLst/>
          </a:prstGeom>
          <a:ln w="6350">
            <a:noFill/>
          </a:ln>
        </p:spPr>
        <p:txBody>
          <a:bodyPr lIns="0" tIns="0" rIns="0" bIns="0" anchor="ctr" anchorCtr="0">
            <a:noAutofit/>
          </a:bodyPr>
          <a:lstStyle>
            <a:lvl1pPr marL="0" indent="0" algn="ctr">
              <a:buNone/>
              <a:defRPr sz="7000" b="1">
                <a:ln w="6350">
                  <a:solidFill>
                    <a:schemeClr val="tx1"/>
                  </a:solidFill>
                </a:ln>
                <a:noFill/>
                <a:latin typeface="+mj-lt"/>
              </a:defRPr>
            </a:lvl1pPr>
          </a:lstStyle>
          <a:p>
            <a:pPr lvl="0"/>
            <a:r>
              <a:rPr lang="en-US" noProof="0"/>
              <a:t>20XX</a:t>
            </a:r>
          </a:p>
        </p:txBody>
      </p:sp>
      <p:sp>
        <p:nvSpPr>
          <p:cNvPr id="42" name="Text Placeholder 15">
            <a:extLst>
              <a:ext uri="{FF2B5EF4-FFF2-40B4-BE49-F238E27FC236}">
                <a16:creationId xmlns:a16="http://schemas.microsoft.com/office/drawing/2014/main" id="{63C5707A-6E08-4B58-A5FE-40063DB6548E}"/>
              </a:ext>
            </a:extLst>
          </p:cNvPr>
          <p:cNvSpPr>
            <a:spLocks noGrp="1"/>
          </p:cNvSpPr>
          <p:nvPr>
            <p:ph type="body" sz="quarter" idx="39" hasCustomPrompt="1"/>
          </p:nvPr>
        </p:nvSpPr>
        <p:spPr>
          <a:xfrm>
            <a:off x="2618284" y="5089363"/>
            <a:ext cx="2616212" cy="978408"/>
          </a:xfrm>
          <a:prstGeom prst="rect">
            <a:avLst/>
          </a:prstGeom>
          <a:ln w="6350">
            <a:noFill/>
          </a:ln>
        </p:spPr>
        <p:txBody>
          <a:bodyPr lIns="0" tIns="0" rIns="0" bIns="0" anchor="ctr" anchorCtr="0">
            <a:noAutofit/>
          </a:bodyPr>
          <a:lstStyle>
            <a:lvl1pPr marL="0" indent="0" algn="ctr">
              <a:buNone/>
              <a:defRPr sz="7000" b="1">
                <a:ln w="6350">
                  <a:solidFill>
                    <a:schemeClr val="tx1"/>
                  </a:solidFill>
                </a:ln>
                <a:noFill/>
                <a:latin typeface="+mj-lt"/>
              </a:defRPr>
            </a:lvl1pPr>
          </a:lstStyle>
          <a:p>
            <a:pPr lvl="0"/>
            <a:r>
              <a:rPr lang="en-US" noProof="0"/>
              <a:t>20XX</a:t>
            </a:r>
          </a:p>
        </p:txBody>
      </p:sp>
    </p:spTree>
    <p:extLst>
      <p:ext uri="{BB962C8B-B14F-4D97-AF65-F5344CB8AC3E}">
        <p14:creationId xmlns:p14="http://schemas.microsoft.com/office/powerpoint/2010/main" val="36275356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9F1B35C-893A-4033-ADC0-2192AFA2927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noProof="0" dirty="0"/>
          </a:p>
        </p:txBody>
      </p:sp>
      <p:sp>
        <p:nvSpPr>
          <p:cNvPr id="2" name="Title 1">
            <a:extLst>
              <a:ext uri="{FF2B5EF4-FFF2-40B4-BE49-F238E27FC236}">
                <a16:creationId xmlns:a16="http://schemas.microsoft.com/office/drawing/2014/main" id="{CD637DF8-B064-4F36-89F8-EBF538A2E7F2}"/>
              </a:ext>
            </a:extLst>
          </p:cNvPr>
          <p:cNvSpPr>
            <a:spLocks noGrp="1"/>
          </p:cNvSpPr>
          <p:nvPr>
            <p:ph type="title" hasCustomPrompt="1"/>
          </p:nvPr>
        </p:nvSpPr>
        <p:spPr>
          <a:xfrm>
            <a:off x="803276" y="2260000"/>
            <a:ext cx="3911599" cy="1177174"/>
          </a:xfrm>
        </p:spPr>
        <p:txBody>
          <a:bodyPr lIns="0" tIns="0" rIns="0" bIns="0" anchor="b">
            <a:normAutofit/>
          </a:bodyPr>
          <a:lstStyle>
            <a:lvl1pPr>
              <a:defRPr sz="3600"/>
            </a:lvl1pPr>
          </a:lstStyle>
          <a:p>
            <a:r>
              <a:rPr lang="en-US" noProof="0"/>
              <a:t>CLICK TO EDIT</a:t>
            </a:r>
          </a:p>
        </p:txBody>
      </p:sp>
      <p:sp>
        <p:nvSpPr>
          <p:cNvPr id="3" name="Text Placeholder 2">
            <a:extLst>
              <a:ext uri="{FF2B5EF4-FFF2-40B4-BE49-F238E27FC236}">
                <a16:creationId xmlns:a16="http://schemas.microsoft.com/office/drawing/2014/main" id="{8A72532A-5006-46B7-AE99-3A6891CD0254}"/>
              </a:ext>
            </a:extLst>
          </p:cNvPr>
          <p:cNvSpPr>
            <a:spLocks noGrp="1"/>
          </p:cNvSpPr>
          <p:nvPr>
            <p:ph type="body" idx="1" hasCustomPrompt="1"/>
          </p:nvPr>
        </p:nvSpPr>
        <p:spPr>
          <a:xfrm>
            <a:off x="826770" y="3890303"/>
            <a:ext cx="3275463" cy="882062"/>
          </a:xfrm>
        </p:spPr>
        <p:txBody>
          <a:bodyPr lIns="0" tIns="0" rIns="0" bIns="0">
            <a:normAutofit/>
          </a:bodyPr>
          <a:lstStyle>
            <a:lvl1pPr marL="0" indent="0">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49EFC6D7-3241-401C-A16A-4A7CC2653954}"/>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F345D6DC-ABA5-4D00-9CD3-92FFDD1FA2DC}"/>
              </a:ext>
            </a:extLst>
          </p:cNvPr>
          <p:cNvSpPr>
            <a:spLocks noGrp="1"/>
          </p:cNvSpPr>
          <p:nvPr>
            <p:ph type="ftr" sz="quarter" idx="11"/>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92459C86-0106-40E0-AA18-795EC5787677}"/>
              </a:ext>
            </a:extLst>
          </p:cNvPr>
          <p:cNvSpPr>
            <a:spLocks noGrp="1"/>
          </p:cNvSpPr>
          <p:nvPr>
            <p:ph type="sldNum" sz="quarter" idx="12"/>
          </p:nvPr>
        </p:nvSpPr>
        <p:spPr/>
        <p:txBody>
          <a:bodyPr/>
          <a:lstStyle/>
          <a:p>
            <a:fld id="{8D581BC7-E183-40DB-AC97-C19EA4EB8894}" type="slidenum">
              <a:rPr lang="en-US" noProof="0" smtClean="0"/>
              <a:t>‹#›</a:t>
            </a:fld>
            <a:endParaRPr lang="en-US" noProof="0" dirty="0"/>
          </a:p>
        </p:txBody>
      </p:sp>
      <p:sp>
        <p:nvSpPr>
          <p:cNvPr id="11" name="Picture Placeholder 10">
            <a:extLst>
              <a:ext uri="{FF2B5EF4-FFF2-40B4-BE49-F238E27FC236}">
                <a16:creationId xmlns:a16="http://schemas.microsoft.com/office/drawing/2014/main" id="{6D14F7B3-A6CF-491C-9855-75B5784CC456}"/>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grpSp>
        <p:nvGrpSpPr>
          <p:cNvPr id="15" name="Group 14">
            <a:extLst>
              <a:ext uri="{FF2B5EF4-FFF2-40B4-BE49-F238E27FC236}">
                <a16:creationId xmlns:a16="http://schemas.microsoft.com/office/drawing/2014/main" id="{B7317392-EF87-4050-8BBE-32F74B0CF15A}"/>
              </a:ext>
            </a:extLst>
          </p:cNvPr>
          <p:cNvGrpSpPr/>
          <p:nvPr userDrawn="1"/>
        </p:nvGrpSpPr>
        <p:grpSpPr>
          <a:xfrm>
            <a:off x="0" y="3598737"/>
            <a:ext cx="3764756" cy="100800"/>
            <a:chOff x="-1228304" y="3240138"/>
            <a:chExt cx="3764756" cy="100800"/>
          </a:xfrm>
        </p:grpSpPr>
        <p:cxnSp>
          <p:nvCxnSpPr>
            <p:cNvPr id="13" name="Straight Connector 12">
              <a:extLst>
                <a:ext uri="{FF2B5EF4-FFF2-40B4-BE49-F238E27FC236}">
                  <a16:creationId xmlns:a16="http://schemas.microsoft.com/office/drawing/2014/main" id="{785A4134-866D-4143-AC1E-8A2FFDB49855}"/>
                </a:ext>
              </a:extLst>
            </p:cNvPr>
            <p:cNvCxnSpPr>
              <a:cxnSpLocks/>
            </p:cNvCxnSpPr>
            <p:nvPr userDrawn="1"/>
          </p:nvCxnSpPr>
          <p:spPr>
            <a:xfrm>
              <a:off x="-1228304" y="3290538"/>
              <a:ext cx="367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1BBC5D9C-B8FB-455B-9398-36DB21F2765E}"/>
                </a:ext>
              </a:extLst>
            </p:cNvPr>
            <p:cNvSpPr/>
            <p:nvPr userDrawn="1"/>
          </p:nvSpPr>
          <p:spPr>
            <a:xfrm>
              <a:off x="2435652" y="3240138"/>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17" name="Oval 16">
            <a:extLst>
              <a:ext uri="{FF2B5EF4-FFF2-40B4-BE49-F238E27FC236}">
                <a16:creationId xmlns:a16="http://schemas.microsoft.com/office/drawing/2014/main" id="{72225750-E4CE-4A81-A0C3-4023030D637E}"/>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8" name="Straight Connector 17">
            <a:extLst>
              <a:ext uri="{FF2B5EF4-FFF2-40B4-BE49-F238E27FC236}">
                <a16:creationId xmlns:a16="http://schemas.microsoft.com/office/drawing/2014/main" id="{3819C324-07DF-49DB-A08C-0E6155CE3041}"/>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75A34025-44F2-4A09-8629-F1794E9D35AF}"/>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0" name="Straight Connector 19">
            <a:extLst>
              <a:ext uri="{FF2B5EF4-FFF2-40B4-BE49-F238E27FC236}">
                <a16:creationId xmlns:a16="http://schemas.microsoft.com/office/drawing/2014/main" id="{815854A2-EAE9-4B2A-84CF-5A4BD753863A}"/>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Table Placeholder 9">
            <a:extLst>
              <a:ext uri="{FF2B5EF4-FFF2-40B4-BE49-F238E27FC236}">
                <a16:creationId xmlns:a16="http://schemas.microsoft.com/office/drawing/2014/main" id="{3F646CE6-E75B-4112-896D-5A26E1F1520E}"/>
              </a:ext>
            </a:extLst>
          </p:cNvPr>
          <p:cNvSpPr>
            <a:spLocks noGrp="1"/>
          </p:cNvSpPr>
          <p:nvPr>
            <p:ph type="tbl" sz="quarter" idx="14"/>
          </p:nvPr>
        </p:nvSpPr>
        <p:spPr>
          <a:xfrm>
            <a:off x="5518150" y="860425"/>
            <a:ext cx="5870575" cy="4867275"/>
          </a:xfrm>
        </p:spPr>
        <p:txBody>
          <a:bodyPr anchor="ctr" anchorCtr="0">
            <a:normAutofit/>
          </a:bodyPr>
          <a:lstStyle>
            <a:lvl1pPr marL="0" indent="0" algn="ctr">
              <a:buNone/>
              <a:defRPr sz="2000"/>
            </a:lvl1pPr>
          </a:lstStyle>
          <a:p>
            <a:r>
              <a:rPr lang="en-US" noProof="0"/>
              <a:t>Click icon to add table</a:t>
            </a:r>
            <a:endParaRPr lang="en-US" noProof="0" dirty="0"/>
          </a:p>
        </p:txBody>
      </p:sp>
    </p:spTree>
    <p:extLst>
      <p:ext uri="{BB962C8B-B14F-4D97-AF65-F5344CB8AC3E}">
        <p14:creationId xmlns:p14="http://schemas.microsoft.com/office/powerpoint/2010/main" val="31839232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Content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9F1B35C-893A-4033-ADC0-2192AFA2927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noProof="0" dirty="0"/>
          </a:p>
        </p:txBody>
      </p:sp>
      <p:sp>
        <p:nvSpPr>
          <p:cNvPr id="2" name="Title 1">
            <a:extLst>
              <a:ext uri="{FF2B5EF4-FFF2-40B4-BE49-F238E27FC236}">
                <a16:creationId xmlns:a16="http://schemas.microsoft.com/office/drawing/2014/main" id="{CD637DF8-B064-4F36-89F8-EBF538A2E7F2}"/>
              </a:ext>
            </a:extLst>
          </p:cNvPr>
          <p:cNvSpPr>
            <a:spLocks noGrp="1"/>
          </p:cNvSpPr>
          <p:nvPr>
            <p:ph type="title" hasCustomPrompt="1"/>
          </p:nvPr>
        </p:nvSpPr>
        <p:spPr>
          <a:xfrm>
            <a:off x="803277" y="1608523"/>
            <a:ext cx="2828198" cy="1286838"/>
          </a:xfrm>
        </p:spPr>
        <p:txBody>
          <a:bodyPr lIns="0" tIns="0" rIns="0" bIns="0" anchor="b">
            <a:normAutofit/>
          </a:bodyPr>
          <a:lstStyle>
            <a:lvl1pPr>
              <a:defRPr sz="3600"/>
            </a:lvl1pPr>
          </a:lstStyle>
          <a:p>
            <a:r>
              <a:rPr lang="en-US" noProof="0"/>
              <a:t>CLICK TO EDIT</a:t>
            </a:r>
          </a:p>
        </p:txBody>
      </p:sp>
      <p:sp>
        <p:nvSpPr>
          <p:cNvPr id="3" name="Text Placeholder 2">
            <a:extLst>
              <a:ext uri="{FF2B5EF4-FFF2-40B4-BE49-F238E27FC236}">
                <a16:creationId xmlns:a16="http://schemas.microsoft.com/office/drawing/2014/main" id="{8A72532A-5006-46B7-AE99-3A6891CD0254}"/>
              </a:ext>
            </a:extLst>
          </p:cNvPr>
          <p:cNvSpPr>
            <a:spLocks noGrp="1"/>
          </p:cNvSpPr>
          <p:nvPr>
            <p:ph type="body" idx="1" hasCustomPrompt="1"/>
          </p:nvPr>
        </p:nvSpPr>
        <p:spPr>
          <a:xfrm>
            <a:off x="826771" y="3244567"/>
            <a:ext cx="2828198" cy="2098138"/>
          </a:xfrm>
        </p:spPr>
        <p:txBody>
          <a:bodyPr lIns="0" tIns="0" rIns="0" bIns="0">
            <a:normAutofit/>
          </a:bodyPr>
          <a:lstStyle>
            <a:lvl1pPr marL="0" indent="0">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49EFC6D7-3241-401C-A16A-4A7CC2653954}"/>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F345D6DC-ABA5-4D00-9CD3-92FFDD1FA2DC}"/>
              </a:ext>
            </a:extLst>
          </p:cNvPr>
          <p:cNvSpPr>
            <a:spLocks noGrp="1"/>
          </p:cNvSpPr>
          <p:nvPr>
            <p:ph type="ftr" sz="quarter" idx="11"/>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92459C86-0106-40E0-AA18-795EC5787677}"/>
              </a:ext>
            </a:extLst>
          </p:cNvPr>
          <p:cNvSpPr>
            <a:spLocks noGrp="1"/>
          </p:cNvSpPr>
          <p:nvPr>
            <p:ph type="sldNum" sz="quarter" idx="12"/>
          </p:nvPr>
        </p:nvSpPr>
        <p:spPr/>
        <p:txBody>
          <a:bodyPr/>
          <a:lstStyle/>
          <a:p>
            <a:fld id="{8D581BC7-E183-40DB-AC97-C19EA4EB8894}" type="slidenum">
              <a:rPr lang="en-US" noProof="0" smtClean="0"/>
              <a:t>‹#›</a:t>
            </a:fld>
            <a:endParaRPr lang="en-US" noProof="0" dirty="0"/>
          </a:p>
        </p:txBody>
      </p:sp>
      <p:sp>
        <p:nvSpPr>
          <p:cNvPr id="11" name="Picture Placeholder 10">
            <a:extLst>
              <a:ext uri="{FF2B5EF4-FFF2-40B4-BE49-F238E27FC236}">
                <a16:creationId xmlns:a16="http://schemas.microsoft.com/office/drawing/2014/main" id="{6D14F7B3-A6CF-491C-9855-75B5784CC456}"/>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grpSp>
        <p:nvGrpSpPr>
          <p:cNvPr id="15" name="Group 14">
            <a:extLst>
              <a:ext uri="{FF2B5EF4-FFF2-40B4-BE49-F238E27FC236}">
                <a16:creationId xmlns:a16="http://schemas.microsoft.com/office/drawing/2014/main" id="{B7317392-EF87-4050-8BBE-32F74B0CF15A}"/>
              </a:ext>
            </a:extLst>
          </p:cNvPr>
          <p:cNvGrpSpPr/>
          <p:nvPr userDrawn="1"/>
        </p:nvGrpSpPr>
        <p:grpSpPr>
          <a:xfrm>
            <a:off x="0" y="2993948"/>
            <a:ext cx="2258048" cy="100800"/>
            <a:chOff x="0" y="3240138"/>
            <a:chExt cx="2258048" cy="100800"/>
          </a:xfrm>
        </p:grpSpPr>
        <p:cxnSp>
          <p:nvCxnSpPr>
            <p:cNvPr id="13" name="Straight Connector 12">
              <a:extLst>
                <a:ext uri="{FF2B5EF4-FFF2-40B4-BE49-F238E27FC236}">
                  <a16:creationId xmlns:a16="http://schemas.microsoft.com/office/drawing/2014/main" id="{785A4134-866D-4143-AC1E-8A2FFDB49855}"/>
                </a:ext>
              </a:extLst>
            </p:cNvPr>
            <p:cNvCxnSpPr/>
            <p:nvPr userDrawn="1"/>
          </p:nvCxnSpPr>
          <p:spPr>
            <a:xfrm>
              <a:off x="0" y="3290538"/>
              <a:ext cx="2160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1BBC5D9C-B8FB-455B-9398-36DB21F2765E}"/>
                </a:ext>
              </a:extLst>
            </p:cNvPr>
            <p:cNvSpPr/>
            <p:nvPr userDrawn="1"/>
          </p:nvSpPr>
          <p:spPr>
            <a:xfrm>
              <a:off x="2157248" y="3240138"/>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17" name="Oval 16">
            <a:extLst>
              <a:ext uri="{FF2B5EF4-FFF2-40B4-BE49-F238E27FC236}">
                <a16:creationId xmlns:a16="http://schemas.microsoft.com/office/drawing/2014/main" id="{72225750-E4CE-4A81-A0C3-4023030D637E}"/>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8" name="Straight Connector 17">
            <a:extLst>
              <a:ext uri="{FF2B5EF4-FFF2-40B4-BE49-F238E27FC236}">
                <a16:creationId xmlns:a16="http://schemas.microsoft.com/office/drawing/2014/main" id="{3819C324-07DF-49DB-A08C-0E6155CE3041}"/>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75A34025-44F2-4A09-8629-F1794E9D35AF}"/>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0" name="Straight Connector 19">
            <a:extLst>
              <a:ext uri="{FF2B5EF4-FFF2-40B4-BE49-F238E27FC236}">
                <a16:creationId xmlns:a16="http://schemas.microsoft.com/office/drawing/2014/main" id="{815854A2-EAE9-4B2A-84CF-5A4BD753863A}"/>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9" name="Text Placeholder 2">
            <a:extLst>
              <a:ext uri="{FF2B5EF4-FFF2-40B4-BE49-F238E27FC236}">
                <a16:creationId xmlns:a16="http://schemas.microsoft.com/office/drawing/2014/main" id="{1B29C9C1-9494-4E8B-A0F3-611E947A19B3}"/>
              </a:ext>
            </a:extLst>
          </p:cNvPr>
          <p:cNvSpPr>
            <a:spLocks noGrp="1"/>
          </p:cNvSpPr>
          <p:nvPr>
            <p:ph type="body" idx="27" hasCustomPrompt="1"/>
          </p:nvPr>
        </p:nvSpPr>
        <p:spPr>
          <a:xfrm>
            <a:off x="4128617" y="4355032"/>
            <a:ext cx="2066544" cy="1280958"/>
          </a:xfrm>
        </p:spPr>
        <p:txBody>
          <a:bodyPr lIns="0" tIns="0" rIns="0" bIns="0">
            <a:normAutofit/>
          </a:bodyPr>
          <a:lstStyle>
            <a:lvl1pPr marL="0" indent="0" algn="ctr">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0" name="Text Placeholder 2">
            <a:extLst>
              <a:ext uri="{FF2B5EF4-FFF2-40B4-BE49-F238E27FC236}">
                <a16:creationId xmlns:a16="http://schemas.microsoft.com/office/drawing/2014/main" id="{ABB09D16-148A-45C2-B0B8-1495E8DC7D64}"/>
              </a:ext>
            </a:extLst>
          </p:cNvPr>
          <p:cNvSpPr>
            <a:spLocks noGrp="1"/>
          </p:cNvSpPr>
          <p:nvPr>
            <p:ph type="body" idx="29" hasCustomPrompt="1"/>
          </p:nvPr>
        </p:nvSpPr>
        <p:spPr>
          <a:xfrm>
            <a:off x="4128616" y="4042831"/>
            <a:ext cx="2066544" cy="282991"/>
          </a:xfrm>
        </p:spPr>
        <p:txBody>
          <a:bodyPr lIns="0" tIns="0" rIns="0" bIns="0" anchor="b" anchorCtr="0">
            <a:normAutofit/>
          </a:bodyPr>
          <a:lstStyle>
            <a:lvl1pPr marL="0" indent="0" algn="ctr">
              <a:spcBef>
                <a:spcPts val="600"/>
              </a:spcBef>
              <a:buClr>
                <a:schemeClr val="tx1"/>
              </a:buClr>
              <a:buFont typeface="Courier New" panose="02070309020205020404" pitchFamily="49" charset="0"/>
              <a:buNone/>
              <a:defRPr sz="1600" b="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1" name="Text Placeholder 2">
            <a:extLst>
              <a:ext uri="{FF2B5EF4-FFF2-40B4-BE49-F238E27FC236}">
                <a16:creationId xmlns:a16="http://schemas.microsoft.com/office/drawing/2014/main" id="{67814C7C-3597-4B16-A4AC-D81985C587BD}"/>
              </a:ext>
            </a:extLst>
          </p:cNvPr>
          <p:cNvSpPr>
            <a:spLocks noGrp="1"/>
          </p:cNvSpPr>
          <p:nvPr>
            <p:ph type="body" idx="32" hasCustomPrompt="1"/>
          </p:nvPr>
        </p:nvSpPr>
        <p:spPr>
          <a:xfrm>
            <a:off x="4128616" y="3428999"/>
            <a:ext cx="2066544" cy="615618"/>
          </a:xfrm>
        </p:spPr>
        <p:txBody>
          <a:bodyPr lIns="0" tIns="0" rIns="0" bIns="0" anchor="b" anchorCtr="0">
            <a:normAutofit/>
          </a:bodyPr>
          <a:lstStyle>
            <a:lvl1pPr marL="0" indent="0" algn="ctr">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sp>
        <p:nvSpPr>
          <p:cNvPr id="9" name="Picture Placeholder 8">
            <a:extLst>
              <a:ext uri="{FF2B5EF4-FFF2-40B4-BE49-F238E27FC236}">
                <a16:creationId xmlns:a16="http://schemas.microsoft.com/office/drawing/2014/main" id="{B284A57B-147A-4287-AA6B-E508A9222F7F}"/>
              </a:ext>
            </a:extLst>
          </p:cNvPr>
          <p:cNvSpPr>
            <a:spLocks noGrp="1"/>
          </p:cNvSpPr>
          <p:nvPr>
            <p:ph type="pic" sz="quarter" idx="33"/>
          </p:nvPr>
        </p:nvSpPr>
        <p:spPr>
          <a:xfrm>
            <a:off x="4130072" y="1179843"/>
            <a:ext cx="2066544" cy="2066544"/>
          </a:xfrm>
          <a:prstGeom prst="ellipse">
            <a:avLst/>
          </a:prstGeom>
          <a:ln w="12700">
            <a:solidFill>
              <a:schemeClr val="tx2"/>
            </a:solid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35" name="Picture Placeholder 8">
            <a:extLst>
              <a:ext uri="{FF2B5EF4-FFF2-40B4-BE49-F238E27FC236}">
                <a16:creationId xmlns:a16="http://schemas.microsoft.com/office/drawing/2014/main" id="{9DBE0996-CEA3-41C3-A75A-84DC3C2B5194}"/>
              </a:ext>
            </a:extLst>
          </p:cNvPr>
          <p:cNvSpPr>
            <a:spLocks noGrp="1"/>
          </p:cNvSpPr>
          <p:nvPr>
            <p:ph type="pic" sz="quarter" idx="34"/>
          </p:nvPr>
        </p:nvSpPr>
        <p:spPr>
          <a:xfrm>
            <a:off x="9128072" y="1179843"/>
            <a:ext cx="2066544" cy="2066544"/>
          </a:xfrm>
          <a:prstGeom prst="ellipse">
            <a:avLst/>
          </a:prstGeom>
          <a:ln w="12700">
            <a:solidFill>
              <a:schemeClr val="tx2"/>
            </a:solid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36" name="Picture Placeholder 8">
            <a:extLst>
              <a:ext uri="{FF2B5EF4-FFF2-40B4-BE49-F238E27FC236}">
                <a16:creationId xmlns:a16="http://schemas.microsoft.com/office/drawing/2014/main" id="{F7B28261-CB14-4E4E-AA66-A0239B3DD28E}"/>
              </a:ext>
            </a:extLst>
          </p:cNvPr>
          <p:cNvSpPr>
            <a:spLocks noGrp="1"/>
          </p:cNvSpPr>
          <p:nvPr>
            <p:ph type="pic" sz="quarter" idx="35"/>
          </p:nvPr>
        </p:nvSpPr>
        <p:spPr>
          <a:xfrm>
            <a:off x="6629072" y="1179843"/>
            <a:ext cx="2066544" cy="2066544"/>
          </a:xfrm>
          <a:prstGeom prst="ellipse">
            <a:avLst/>
          </a:prstGeom>
          <a:ln w="12700">
            <a:solidFill>
              <a:schemeClr val="tx2"/>
            </a:solid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37" name="Text Placeholder 2">
            <a:extLst>
              <a:ext uri="{FF2B5EF4-FFF2-40B4-BE49-F238E27FC236}">
                <a16:creationId xmlns:a16="http://schemas.microsoft.com/office/drawing/2014/main" id="{BAA53E0C-9536-4177-A63F-0E2565EC53CD}"/>
              </a:ext>
            </a:extLst>
          </p:cNvPr>
          <p:cNvSpPr>
            <a:spLocks noGrp="1"/>
          </p:cNvSpPr>
          <p:nvPr>
            <p:ph type="body" idx="36" hasCustomPrompt="1"/>
          </p:nvPr>
        </p:nvSpPr>
        <p:spPr>
          <a:xfrm>
            <a:off x="9127048" y="4355032"/>
            <a:ext cx="2066400" cy="1280958"/>
          </a:xfrm>
        </p:spPr>
        <p:txBody>
          <a:bodyPr lIns="0" tIns="0" rIns="0" bIns="0">
            <a:normAutofit/>
          </a:bodyPr>
          <a:lstStyle>
            <a:lvl1pPr marL="0" indent="0" algn="ctr">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8" name="Text Placeholder 2">
            <a:extLst>
              <a:ext uri="{FF2B5EF4-FFF2-40B4-BE49-F238E27FC236}">
                <a16:creationId xmlns:a16="http://schemas.microsoft.com/office/drawing/2014/main" id="{67EF8E36-183B-420B-AF25-17CFA963987A}"/>
              </a:ext>
            </a:extLst>
          </p:cNvPr>
          <p:cNvSpPr>
            <a:spLocks noGrp="1"/>
          </p:cNvSpPr>
          <p:nvPr>
            <p:ph type="body" idx="37" hasCustomPrompt="1"/>
          </p:nvPr>
        </p:nvSpPr>
        <p:spPr>
          <a:xfrm>
            <a:off x="9127047" y="4042831"/>
            <a:ext cx="2066400" cy="282991"/>
          </a:xfrm>
        </p:spPr>
        <p:txBody>
          <a:bodyPr lIns="0" tIns="0" rIns="0" bIns="0" anchor="b" anchorCtr="0">
            <a:normAutofit/>
          </a:bodyPr>
          <a:lstStyle>
            <a:lvl1pPr marL="0" indent="0" algn="ctr">
              <a:spcBef>
                <a:spcPts val="600"/>
              </a:spcBef>
              <a:buClr>
                <a:schemeClr val="tx1"/>
              </a:buClr>
              <a:buFont typeface="Courier New" panose="02070309020205020404" pitchFamily="49" charset="0"/>
              <a:buNone/>
              <a:defRPr sz="1600" b="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9" name="Text Placeholder 2">
            <a:extLst>
              <a:ext uri="{FF2B5EF4-FFF2-40B4-BE49-F238E27FC236}">
                <a16:creationId xmlns:a16="http://schemas.microsoft.com/office/drawing/2014/main" id="{58DA6E86-8039-4690-AFE1-7CCF07B7CBAF}"/>
              </a:ext>
            </a:extLst>
          </p:cNvPr>
          <p:cNvSpPr>
            <a:spLocks noGrp="1"/>
          </p:cNvSpPr>
          <p:nvPr>
            <p:ph type="body" idx="38" hasCustomPrompt="1"/>
          </p:nvPr>
        </p:nvSpPr>
        <p:spPr>
          <a:xfrm>
            <a:off x="9127047" y="3428999"/>
            <a:ext cx="2066400" cy="615618"/>
          </a:xfrm>
        </p:spPr>
        <p:txBody>
          <a:bodyPr lIns="0" tIns="0" rIns="0" bIns="0" anchor="b" anchorCtr="0">
            <a:normAutofit/>
          </a:bodyPr>
          <a:lstStyle>
            <a:lvl1pPr marL="0" indent="0" algn="ctr">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sp>
        <p:nvSpPr>
          <p:cNvPr id="41" name="Text Placeholder 2">
            <a:extLst>
              <a:ext uri="{FF2B5EF4-FFF2-40B4-BE49-F238E27FC236}">
                <a16:creationId xmlns:a16="http://schemas.microsoft.com/office/drawing/2014/main" id="{933214B9-0452-4C8B-AB10-922F3C3BCF01}"/>
              </a:ext>
            </a:extLst>
          </p:cNvPr>
          <p:cNvSpPr>
            <a:spLocks noGrp="1"/>
          </p:cNvSpPr>
          <p:nvPr>
            <p:ph type="body" idx="39" hasCustomPrompt="1"/>
          </p:nvPr>
        </p:nvSpPr>
        <p:spPr>
          <a:xfrm>
            <a:off x="6629217" y="4355032"/>
            <a:ext cx="2066400" cy="1280958"/>
          </a:xfrm>
        </p:spPr>
        <p:txBody>
          <a:bodyPr lIns="0" tIns="0" rIns="0" bIns="0">
            <a:normAutofit/>
          </a:bodyPr>
          <a:lstStyle>
            <a:lvl1pPr marL="0" indent="0" algn="ctr">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2" name="Text Placeholder 2">
            <a:extLst>
              <a:ext uri="{FF2B5EF4-FFF2-40B4-BE49-F238E27FC236}">
                <a16:creationId xmlns:a16="http://schemas.microsoft.com/office/drawing/2014/main" id="{A5C23113-D98B-48C7-A675-4FD5F50333F3}"/>
              </a:ext>
            </a:extLst>
          </p:cNvPr>
          <p:cNvSpPr>
            <a:spLocks noGrp="1"/>
          </p:cNvSpPr>
          <p:nvPr>
            <p:ph type="body" idx="40" hasCustomPrompt="1"/>
          </p:nvPr>
        </p:nvSpPr>
        <p:spPr>
          <a:xfrm>
            <a:off x="6629216" y="4042831"/>
            <a:ext cx="2066400" cy="282991"/>
          </a:xfrm>
        </p:spPr>
        <p:txBody>
          <a:bodyPr lIns="0" tIns="0" rIns="0" bIns="0" anchor="b" anchorCtr="0">
            <a:normAutofit/>
          </a:bodyPr>
          <a:lstStyle>
            <a:lvl1pPr marL="0" indent="0" algn="ctr">
              <a:spcBef>
                <a:spcPts val="600"/>
              </a:spcBef>
              <a:buClr>
                <a:schemeClr val="tx1"/>
              </a:buClr>
              <a:buFont typeface="Courier New" panose="02070309020205020404" pitchFamily="49" charset="0"/>
              <a:buNone/>
              <a:defRPr sz="1600" b="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9" name="Text Placeholder 2">
            <a:extLst>
              <a:ext uri="{FF2B5EF4-FFF2-40B4-BE49-F238E27FC236}">
                <a16:creationId xmlns:a16="http://schemas.microsoft.com/office/drawing/2014/main" id="{09781257-B563-41E0-B9E6-9C7330084BCC}"/>
              </a:ext>
            </a:extLst>
          </p:cNvPr>
          <p:cNvSpPr>
            <a:spLocks noGrp="1"/>
          </p:cNvSpPr>
          <p:nvPr>
            <p:ph type="body" idx="41" hasCustomPrompt="1"/>
          </p:nvPr>
        </p:nvSpPr>
        <p:spPr>
          <a:xfrm>
            <a:off x="6627903" y="3428999"/>
            <a:ext cx="2066400" cy="615618"/>
          </a:xfrm>
        </p:spPr>
        <p:txBody>
          <a:bodyPr lIns="0" tIns="0" rIns="0" bIns="0" anchor="b" anchorCtr="0">
            <a:normAutofit/>
          </a:bodyPr>
          <a:lstStyle>
            <a:lvl1pPr marL="0" indent="0" algn="ctr">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cxnSp>
        <p:nvCxnSpPr>
          <p:cNvPr id="32" name="Straight Connector 31">
            <a:extLst>
              <a:ext uri="{FF2B5EF4-FFF2-40B4-BE49-F238E27FC236}">
                <a16:creationId xmlns:a16="http://schemas.microsoft.com/office/drawing/2014/main" id="{9A32EC27-ACD8-47C0-A3ED-E4ED58D88358}"/>
              </a:ext>
            </a:extLst>
          </p:cNvPr>
          <p:cNvCxnSpPr/>
          <p:nvPr userDrawn="1"/>
        </p:nvCxnSpPr>
        <p:spPr>
          <a:xfrm>
            <a:off x="6195160" y="2217849"/>
            <a:ext cx="43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9E8819A-135C-4A5C-9F6A-A3BE05AA294F}"/>
              </a:ext>
            </a:extLst>
          </p:cNvPr>
          <p:cNvCxnSpPr/>
          <p:nvPr userDrawn="1"/>
        </p:nvCxnSpPr>
        <p:spPr>
          <a:xfrm>
            <a:off x="8703909" y="2216687"/>
            <a:ext cx="43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83294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Content Layout 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noProof="0" dirty="0"/>
          </a:p>
        </p:txBody>
      </p:sp>
      <p:sp>
        <p:nvSpPr>
          <p:cNvPr id="5" name="Date Placeholder 4">
            <a:extLst>
              <a:ext uri="{FF2B5EF4-FFF2-40B4-BE49-F238E27FC236}">
                <a16:creationId xmlns:a16="http://schemas.microsoft.com/office/drawing/2014/main" id="{2D9775F3-A041-479A-8038-652B7D9C72E9}"/>
              </a:ext>
            </a:extLst>
          </p:cNvPr>
          <p:cNvSpPr>
            <a:spLocks noGrp="1"/>
          </p:cNvSpPr>
          <p:nvPr>
            <p:ph type="dt" sz="half" idx="10"/>
          </p:nvPr>
        </p:nvSpPr>
        <p:spPr/>
        <p:txBody>
          <a:bodyPr/>
          <a:lstStyle/>
          <a:p>
            <a:r>
              <a:rPr lang="en-US" noProof="0" dirty="0"/>
              <a:t>MM.DD.20XX</a:t>
            </a:r>
          </a:p>
        </p:txBody>
      </p:sp>
      <p:sp>
        <p:nvSpPr>
          <p:cNvPr id="6" name="Footer Placeholder 5">
            <a:extLst>
              <a:ext uri="{FF2B5EF4-FFF2-40B4-BE49-F238E27FC236}">
                <a16:creationId xmlns:a16="http://schemas.microsoft.com/office/drawing/2014/main" id="{29BEDD04-BE4E-4B91-B13E-0C4FB3E1658F}"/>
              </a:ext>
            </a:extLst>
          </p:cNvPr>
          <p:cNvSpPr>
            <a:spLocks noGrp="1"/>
          </p:cNvSpPr>
          <p:nvPr>
            <p:ph type="ftr" sz="quarter" idx="11"/>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306DF5D8-12DC-494E-B0F1-2E9C86A14544}"/>
              </a:ext>
            </a:extLst>
          </p:cNvPr>
          <p:cNvSpPr>
            <a:spLocks noGrp="1"/>
          </p:cNvSpPr>
          <p:nvPr>
            <p:ph type="sldNum" sz="quarter" idx="12"/>
          </p:nvPr>
        </p:nvSpPr>
        <p:spPr/>
        <p:txBody>
          <a:bodyPr/>
          <a:lstStyle/>
          <a:p>
            <a:fld id="{8D581BC7-E183-40DB-AC97-C19EA4EB8894}" type="slidenum">
              <a:rPr lang="en-US" noProof="0" smtClean="0"/>
              <a:t>‹#›</a:t>
            </a:fld>
            <a:endParaRPr lang="en-US" noProof="0" dirty="0"/>
          </a:p>
        </p:txBody>
      </p:sp>
      <p:sp>
        <p:nvSpPr>
          <p:cNvPr id="8" name="Title 1">
            <a:extLst>
              <a:ext uri="{FF2B5EF4-FFF2-40B4-BE49-F238E27FC236}">
                <a16:creationId xmlns:a16="http://schemas.microsoft.com/office/drawing/2014/main" id="{ABF87C9E-53A2-4DE1-89DC-3907BE2E3D3C}"/>
              </a:ext>
            </a:extLst>
          </p:cNvPr>
          <p:cNvSpPr>
            <a:spLocks noGrp="1"/>
          </p:cNvSpPr>
          <p:nvPr>
            <p:ph type="title"/>
          </p:nvPr>
        </p:nvSpPr>
        <p:spPr>
          <a:xfrm>
            <a:off x="5104263" y="707529"/>
            <a:ext cx="6310887" cy="569086"/>
          </a:xfrm>
        </p:spPr>
        <p:txBody>
          <a:bodyPr lIns="0" tIns="0" rIns="0" bIns="0" anchor="b">
            <a:normAutofit/>
          </a:bodyPr>
          <a:lstStyle>
            <a:lvl1pPr algn="r">
              <a:defRPr sz="3600"/>
            </a:lvl1pPr>
          </a:lstStyle>
          <a:p>
            <a:r>
              <a:rPr lang="en-US" noProof="0"/>
              <a:t>Click to edit Master title style</a:t>
            </a:r>
          </a:p>
        </p:txBody>
      </p:sp>
      <p:sp>
        <p:nvSpPr>
          <p:cNvPr id="9" name="Text Placeholder 2">
            <a:extLst>
              <a:ext uri="{FF2B5EF4-FFF2-40B4-BE49-F238E27FC236}">
                <a16:creationId xmlns:a16="http://schemas.microsoft.com/office/drawing/2014/main" id="{EB453F8F-AA02-4E0D-93BF-8CF4F1490377}"/>
              </a:ext>
            </a:extLst>
          </p:cNvPr>
          <p:cNvSpPr>
            <a:spLocks noGrp="1"/>
          </p:cNvSpPr>
          <p:nvPr>
            <p:ph type="body" idx="1" hasCustomPrompt="1"/>
          </p:nvPr>
        </p:nvSpPr>
        <p:spPr>
          <a:xfrm>
            <a:off x="5104263" y="1625821"/>
            <a:ext cx="6289862" cy="569085"/>
          </a:xfrm>
        </p:spPr>
        <p:txBody>
          <a:bodyPr lIns="0" tIns="0" rIns="0" bIns="0">
            <a:normAutofit/>
          </a:bodyPr>
          <a:lstStyle>
            <a:lvl1pPr marL="0" indent="0" algn="r">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Picture Placeholder 10">
            <a:extLst>
              <a:ext uri="{FF2B5EF4-FFF2-40B4-BE49-F238E27FC236}">
                <a16:creationId xmlns:a16="http://schemas.microsoft.com/office/drawing/2014/main"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grpSp>
        <p:nvGrpSpPr>
          <p:cNvPr id="11" name="Group 10">
            <a:extLst>
              <a:ext uri="{FF2B5EF4-FFF2-40B4-BE49-F238E27FC236}">
                <a16:creationId xmlns:a16="http://schemas.microsoft.com/office/drawing/2014/main" id="{59E4D57E-4989-4939-A31F-637543FAB606}"/>
              </a:ext>
            </a:extLst>
          </p:cNvPr>
          <p:cNvGrpSpPr/>
          <p:nvPr userDrawn="1"/>
        </p:nvGrpSpPr>
        <p:grpSpPr>
          <a:xfrm flipH="1">
            <a:off x="7395281" y="1375202"/>
            <a:ext cx="4796719" cy="100800"/>
            <a:chOff x="439494" y="3240138"/>
            <a:chExt cx="2994906" cy="100800"/>
          </a:xfrm>
        </p:grpSpPr>
        <p:cxnSp>
          <p:nvCxnSpPr>
            <p:cNvPr id="12" name="Straight Connector 11">
              <a:extLst>
                <a:ext uri="{FF2B5EF4-FFF2-40B4-BE49-F238E27FC236}">
                  <a16:creationId xmlns:a16="http://schemas.microsoft.com/office/drawing/2014/main" id="{370B72A7-B625-48B8-88E6-BCE2A4DD531E}"/>
                </a:ext>
              </a:extLst>
            </p:cNvPr>
            <p:cNvCxnSpPr>
              <a:cxnSpLocks/>
            </p:cNvCxnSpPr>
            <p:nvPr userDrawn="1"/>
          </p:nvCxnSpPr>
          <p:spPr>
            <a:xfrm>
              <a:off x="439494" y="3290538"/>
              <a:ext cx="2944508"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01ED729F-F8A5-4244-9776-4935C260F11F}"/>
                </a:ext>
              </a:extLst>
            </p:cNvPr>
            <p:cNvSpPr/>
            <p:nvPr userDrawn="1"/>
          </p:nvSpPr>
          <p:spPr>
            <a:xfrm>
              <a:off x="3368676" y="3240138"/>
              <a:ext cx="65724"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14" name="Text Placeholder 2">
            <a:extLst>
              <a:ext uri="{FF2B5EF4-FFF2-40B4-BE49-F238E27FC236}">
                <a16:creationId xmlns:a16="http://schemas.microsoft.com/office/drawing/2014/main" id="{BE12A846-0DFC-435B-BAE9-D90C353E0344}"/>
              </a:ext>
            </a:extLst>
          </p:cNvPr>
          <p:cNvSpPr>
            <a:spLocks noGrp="1"/>
          </p:cNvSpPr>
          <p:nvPr>
            <p:ph type="body" idx="14" hasCustomPrompt="1"/>
          </p:nvPr>
        </p:nvSpPr>
        <p:spPr>
          <a:xfrm>
            <a:off x="1958968" y="3372939"/>
            <a:ext cx="2297722" cy="328343"/>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60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cxnSp>
        <p:nvCxnSpPr>
          <p:cNvPr id="17" name="Straight Connector 16">
            <a:extLst>
              <a:ext uri="{FF2B5EF4-FFF2-40B4-BE49-F238E27FC236}">
                <a16:creationId xmlns:a16="http://schemas.microsoft.com/office/drawing/2014/main"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9" name="Straight Connector 18">
            <a:extLst>
              <a:ext uri="{FF2B5EF4-FFF2-40B4-BE49-F238E27FC236}">
                <a16:creationId xmlns:a16="http://schemas.microsoft.com/office/drawing/2014/main"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Text Placeholder 2">
            <a:extLst>
              <a:ext uri="{FF2B5EF4-FFF2-40B4-BE49-F238E27FC236}">
                <a16:creationId xmlns:a16="http://schemas.microsoft.com/office/drawing/2014/main" id="{F2ACDD32-C1AB-4359-B055-2F910492987E}"/>
              </a:ext>
            </a:extLst>
          </p:cNvPr>
          <p:cNvSpPr>
            <a:spLocks noGrp="1"/>
          </p:cNvSpPr>
          <p:nvPr>
            <p:ph type="body" idx="16" hasCustomPrompt="1"/>
          </p:nvPr>
        </p:nvSpPr>
        <p:spPr>
          <a:xfrm>
            <a:off x="1958968" y="2960253"/>
            <a:ext cx="2297722" cy="328343"/>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sp>
        <p:nvSpPr>
          <p:cNvPr id="3" name="Picture Placeholder 2">
            <a:extLst>
              <a:ext uri="{FF2B5EF4-FFF2-40B4-BE49-F238E27FC236}">
                <a16:creationId xmlns:a16="http://schemas.microsoft.com/office/drawing/2014/main" id="{F6FF07C5-314A-4EA8-B78F-7A51C234D3A1}"/>
              </a:ext>
            </a:extLst>
          </p:cNvPr>
          <p:cNvSpPr>
            <a:spLocks noGrp="1"/>
          </p:cNvSpPr>
          <p:nvPr>
            <p:ph type="pic" sz="quarter" idx="33"/>
          </p:nvPr>
        </p:nvSpPr>
        <p:spPr>
          <a:xfrm>
            <a:off x="721841" y="2764036"/>
            <a:ext cx="1106424" cy="1106423"/>
          </a:xfrm>
          <a:prstGeom prst="ellipse">
            <a:avLst/>
          </a:prstGeom>
          <a:ln w="12700">
            <a:solidFill>
              <a:schemeClr val="bg1">
                <a:lumMod val="50000"/>
                <a:lumOff val="50000"/>
              </a:schemeClr>
            </a:solidFill>
          </a:ln>
        </p:spPr>
        <p:txBody>
          <a:bodyPr anchor="ctr" anchorCtr="0">
            <a:normAutofit/>
          </a:bodyPr>
          <a:lstStyle>
            <a:lvl1pPr marL="0" indent="0" algn="ctr">
              <a:buNone/>
              <a:defRPr sz="1400"/>
            </a:lvl1pPr>
          </a:lstStyle>
          <a:p>
            <a:r>
              <a:rPr lang="en-US" noProof="0"/>
              <a:t>Click icon to add picture</a:t>
            </a:r>
            <a:endParaRPr lang="en-US" noProof="0" dirty="0"/>
          </a:p>
        </p:txBody>
      </p:sp>
      <p:cxnSp>
        <p:nvCxnSpPr>
          <p:cNvPr id="23" name="Straight Connector 22">
            <a:extLst>
              <a:ext uri="{FF2B5EF4-FFF2-40B4-BE49-F238E27FC236}">
                <a16:creationId xmlns:a16="http://schemas.microsoft.com/office/drawing/2014/main" id="{B691060D-E361-43B0-BFD7-43D7CC4E5CCD}"/>
              </a:ext>
            </a:extLst>
          </p:cNvPr>
          <p:cNvCxnSpPr>
            <a:cxnSpLocks/>
          </p:cNvCxnSpPr>
          <p:nvPr userDrawn="1"/>
        </p:nvCxnSpPr>
        <p:spPr>
          <a:xfrm>
            <a:off x="0" y="3288596"/>
            <a:ext cx="720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0" name="Text Placeholder 2">
            <a:extLst>
              <a:ext uri="{FF2B5EF4-FFF2-40B4-BE49-F238E27FC236}">
                <a16:creationId xmlns:a16="http://schemas.microsoft.com/office/drawing/2014/main" id="{4A98AB01-9578-4430-96AD-F434AF0CDA20}"/>
              </a:ext>
            </a:extLst>
          </p:cNvPr>
          <p:cNvSpPr>
            <a:spLocks noGrp="1"/>
          </p:cNvSpPr>
          <p:nvPr>
            <p:ph type="body" idx="34" hasCustomPrompt="1"/>
          </p:nvPr>
        </p:nvSpPr>
        <p:spPr>
          <a:xfrm>
            <a:off x="1957127" y="4800796"/>
            <a:ext cx="2297722" cy="328343"/>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60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1" name="Text Placeholder 2">
            <a:extLst>
              <a:ext uri="{FF2B5EF4-FFF2-40B4-BE49-F238E27FC236}">
                <a16:creationId xmlns:a16="http://schemas.microsoft.com/office/drawing/2014/main" id="{EF9D60F2-A1FB-4A95-997B-A4F1723AC1EC}"/>
              </a:ext>
            </a:extLst>
          </p:cNvPr>
          <p:cNvSpPr>
            <a:spLocks noGrp="1"/>
          </p:cNvSpPr>
          <p:nvPr>
            <p:ph type="body" idx="35" hasCustomPrompt="1"/>
          </p:nvPr>
        </p:nvSpPr>
        <p:spPr>
          <a:xfrm>
            <a:off x="1957127" y="4388110"/>
            <a:ext cx="2297722" cy="328343"/>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sp>
        <p:nvSpPr>
          <p:cNvPr id="42" name="Picture Placeholder 2">
            <a:extLst>
              <a:ext uri="{FF2B5EF4-FFF2-40B4-BE49-F238E27FC236}">
                <a16:creationId xmlns:a16="http://schemas.microsoft.com/office/drawing/2014/main" id="{76A56D2A-42F0-40C5-96D7-B1AC33152A85}"/>
              </a:ext>
            </a:extLst>
          </p:cNvPr>
          <p:cNvSpPr>
            <a:spLocks noGrp="1"/>
          </p:cNvSpPr>
          <p:nvPr>
            <p:ph type="pic" sz="quarter" idx="36"/>
          </p:nvPr>
        </p:nvSpPr>
        <p:spPr>
          <a:xfrm>
            <a:off x="720000" y="4191893"/>
            <a:ext cx="1106424" cy="1106423"/>
          </a:xfrm>
          <a:prstGeom prst="ellipse">
            <a:avLst/>
          </a:prstGeom>
          <a:ln w="12700">
            <a:solidFill>
              <a:schemeClr val="bg1">
                <a:lumMod val="50000"/>
                <a:lumOff val="50000"/>
              </a:schemeClr>
            </a:solidFill>
          </a:ln>
        </p:spPr>
        <p:txBody>
          <a:bodyPr anchor="ctr" anchorCtr="0">
            <a:normAutofit/>
          </a:bodyPr>
          <a:lstStyle>
            <a:lvl1pPr marL="0" indent="0" algn="ctr">
              <a:buNone/>
              <a:defRPr sz="1400"/>
            </a:lvl1pPr>
          </a:lstStyle>
          <a:p>
            <a:r>
              <a:rPr lang="en-US" noProof="0"/>
              <a:t>Click icon to add picture</a:t>
            </a:r>
            <a:endParaRPr lang="en-US" noProof="0" dirty="0"/>
          </a:p>
        </p:txBody>
      </p:sp>
      <p:cxnSp>
        <p:nvCxnSpPr>
          <p:cNvPr id="43" name="Straight Connector 42">
            <a:extLst>
              <a:ext uri="{FF2B5EF4-FFF2-40B4-BE49-F238E27FC236}">
                <a16:creationId xmlns:a16="http://schemas.microsoft.com/office/drawing/2014/main" id="{CF6D1C91-9136-4678-A712-92BE9B3902C4}"/>
              </a:ext>
            </a:extLst>
          </p:cNvPr>
          <p:cNvCxnSpPr>
            <a:cxnSpLocks/>
          </p:cNvCxnSpPr>
          <p:nvPr userDrawn="1"/>
        </p:nvCxnSpPr>
        <p:spPr>
          <a:xfrm rot="16200000">
            <a:off x="1111670" y="4028309"/>
            <a:ext cx="324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4" name="Text Placeholder 2">
            <a:extLst>
              <a:ext uri="{FF2B5EF4-FFF2-40B4-BE49-F238E27FC236}">
                <a16:creationId xmlns:a16="http://schemas.microsoft.com/office/drawing/2014/main" id="{BACF15AB-FF8A-422B-840D-88503024E5D3}"/>
              </a:ext>
            </a:extLst>
          </p:cNvPr>
          <p:cNvSpPr>
            <a:spLocks noGrp="1"/>
          </p:cNvSpPr>
          <p:nvPr>
            <p:ph type="body" idx="37" hasCustomPrompt="1"/>
          </p:nvPr>
        </p:nvSpPr>
        <p:spPr>
          <a:xfrm>
            <a:off x="5708709" y="3372939"/>
            <a:ext cx="2297722" cy="328343"/>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60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5" name="Text Placeholder 2">
            <a:extLst>
              <a:ext uri="{FF2B5EF4-FFF2-40B4-BE49-F238E27FC236}">
                <a16:creationId xmlns:a16="http://schemas.microsoft.com/office/drawing/2014/main" id="{EFC2028F-7DFE-412D-97DF-707D128D95E0}"/>
              </a:ext>
            </a:extLst>
          </p:cNvPr>
          <p:cNvSpPr>
            <a:spLocks noGrp="1"/>
          </p:cNvSpPr>
          <p:nvPr>
            <p:ph type="body" idx="38" hasCustomPrompt="1"/>
          </p:nvPr>
        </p:nvSpPr>
        <p:spPr>
          <a:xfrm>
            <a:off x="5708709" y="2960253"/>
            <a:ext cx="2297722" cy="328343"/>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sp>
        <p:nvSpPr>
          <p:cNvPr id="47" name="Text Placeholder 2">
            <a:extLst>
              <a:ext uri="{FF2B5EF4-FFF2-40B4-BE49-F238E27FC236}">
                <a16:creationId xmlns:a16="http://schemas.microsoft.com/office/drawing/2014/main" id="{4349A4F0-1181-4A58-BFD4-4783CD130356}"/>
              </a:ext>
            </a:extLst>
          </p:cNvPr>
          <p:cNvSpPr>
            <a:spLocks noGrp="1"/>
          </p:cNvSpPr>
          <p:nvPr>
            <p:ph type="body" idx="40" hasCustomPrompt="1"/>
          </p:nvPr>
        </p:nvSpPr>
        <p:spPr>
          <a:xfrm>
            <a:off x="5704578" y="4800796"/>
            <a:ext cx="2297722" cy="328343"/>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60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8" name="Text Placeholder 2">
            <a:extLst>
              <a:ext uri="{FF2B5EF4-FFF2-40B4-BE49-F238E27FC236}">
                <a16:creationId xmlns:a16="http://schemas.microsoft.com/office/drawing/2014/main" id="{DC1D5D83-8D32-491F-87EB-9DA9360D4F2B}"/>
              </a:ext>
            </a:extLst>
          </p:cNvPr>
          <p:cNvSpPr>
            <a:spLocks noGrp="1"/>
          </p:cNvSpPr>
          <p:nvPr>
            <p:ph type="body" idx="41" hasCustomPrompt="1"/>
          </p:nvPr>
        </p:nvSpPr>
        <p:spPr>
          <a:xfrm>
            <a:off x="5704578" y="4388110"/>
            <a:ext cx="2297722" cy="328343"/>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sp>
        <p:nvSpPr>
          <p:cNvPr id="50" name="Text Placeholder 2">
            <a:extLst>
              <a:ext uri="{FF2B5EF4-FFF2-40B4-BE49-F238E27FC236}">
                <a16:creationId xmlns:a16="http://schemas.microsoft.com/office/drawing/2014/main" id="{8120723F-A42C-4B81-97FD-6F575E5C2584}"/>
              </a:ext>
            </a:extLst>
          </p:cNvPr>
          <p:cNvSpPr>
            <a:spLocks noGrp="1"/>
          </p:cNvSpPr>
          <p:nvPr>
            <p:ph type="body" idx="43" hasCustomPrompt="1"/>
          </p:nvPr>
        </p:nvSpPr>
        <p:spPr>
          <a:xfrm>
            <a:off x="9453870" y="3372939"/>
            <a:ext cx="2297722" cy="328343"/>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60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51" name="Text Placeholder 2">
            <a:extLst>
              <a:ext uri="{FF2B5EF4-FFF2-40B4-BE49-F238E27FC236}">
                <a16:creationId xmlns:a16="http://schemas.microsoft.com/office/drawing/2014/main" id="{27D068F1-398F-4D11-977C-080C8151C786}"/>
              </a:ext>
            </a:extLst>
          </p:cNvPr>
          <p:cNvSpPr>
            <a:spLocks noGrp="1"/>
          </p:cNvSpPr>
          <p:nvPr>
            <p:ph type="body" idx="44" hasCustomPrompt="1"/>
          </p:nvPr>
        </p:nvSpPr>
        <p:spPr>
          <a:xfrm>
            <a:off x="9453870" y="2960253"/>
            <a:ext cx="2297722" cy="328343"/>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sp>
        <p:nvSpPr>
          <p:cNvPr id="53" name="Text Placeholder 2">
            <a:extLst>
              <a:ext uri="{FF2B5EF4-FFF2-40B4-BE49-F238E27FC236}">
                <a16:creationId xmlns:a16="http://schemas.microsoft.com/office/drawing/2014/main" id="{B795705E-C5CB-46CC-9E41-D2269E07BC15}"/>
              </a:ext>
            </a:extLst>
          </p:cNvPr>
          <p:cNvSpPr>
            <a:spLocks noGrp="1"/>
          </p:cNvSpPr>
          <p:nvPr>
            <p:ph type="body" idx="46" hasCustomPrompt="1"/>
          </p:nvPr>
        </p:nvSpPr>
        <p:spPr>
          <a:xfrm>
            <a:off x="9452029" y="4800796"/>
            <a:ext cx="2297722" cy="328343"/>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60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54" name="Text Placeholder 2">
            <a:extLst>
              <a:ext uri="{FF2B5EF4-FFF2-40B4-BE49-F238E27FC236}">
                <a16:creationId xmlns:a16="http://schemas.microsoft.com/office/drawing/2014/main" id="{80211A2B-0F3C-4DBE-AE01-069AE7FC3468}"/>
              </a:ext>
            </a:extLst>
          </p:cNvPr>
          <p:cNvSpPr>
            <a:spLocks noGrp="1"/>
          </p:cNvSpPr>
          <p:nvPr>
            <p:ph type="body" idx="47" hasCustomPrompt="1"/>
          </p:nvPr>
        </p:nvSpPr>
        <p:spPr>
          <a:xfrm>
            <a:off x="9452029" y="4388110"/>
            <a:ext cx="2297722" cy="328343"/>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a:t>
            </a:r>
          </a:p>
        </p:txBody>
      </p:sp>
      <p:cxnSp>
        <p:nvCxnSpPr>
          <p:cNvPr id="56" name="Straight Connector 55">
            <a:extLst>
              <a:ext uri="{FF2B5EF4-FFF2-40B4-BE49-F238E27FC236}">
                <a16:creationId xmlns:a16="http://schemas.microsoft.com/office/drawing/2014/main" id="{2E5E9742-C670-47AB-AA69-AE65D7915B06}"/>
              </a:ext>
            </a:extLst>
          </p:cNvPr>
          <p:cNvCxnSpPr>
            <a:cxnSpLocks/>
          </p:cNvCxnSpPr>
          <p:nvPr userDrawn="1"/>
        </p:nvCxnSpPr>
        <p:spPr>
          <a:xfrm rot="16200000">
            <a:off x="3531847" y="5364000"/>
            <a:ext cx="2988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158712DB-5183-45D8-9ABB-6E0795658012}"/>
              </a:ext>
            </a:extLst>
          </p:cNvPr>
          <p:cNvCxnSpPr>
            <a:cxnSpLocks/>
          </p:cNvCxnSpPr>
          <p:nvPr userDrawn="1"/>
        </p:nvCxnSpPr>
        <p:spPr>
          <a:xfrm rot="16200000">
            <a:off x="7274194" y="5363999"/>
            <a:ext cx="2988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9" name="Picture Placeholder 2">
            <a:extLst>
              <a:ext uri="{FF2B5EF4-FFF2-40B4-BE49-F238E27FC236}">
                <a16:creationId xmlns:a16="http://schemas.microsoft.com/office/drawing/2014/main" id="{417A32F4-3459-4A31-A90E-AA771FD4D491}"/>
              </a:ext>
            </a:extLst>
          </p:cNvPr>
          <p:cNvSpPr>
            <a:spLocks noGrp="1"/>
          </p:cNvSpPr>
          <p:nvPr>
            <p:ph type="pic" sz="quarter" idx="42"/>
          </p:nvPr>
        </p:nvSpPr>
        <p:spPr>
          <a:xfrm>
            <a:off x="4467451" y="4191893"/>
            <a:ext cx="1106424" cy="1106423"/>
          </a:xfrm>
          <a:prstGeom prst="ellipse">
            <a:avLst/>
          </a:prstGeom>
          <a:solidFill>
            <a:srgbClr val="0F1722"/>
          </a:solidFill>
          <a:ln w="12700">
            <a:solidFill>
              <a:schemeClr val="bg1">
                <a:lumMod val="50000"/>
                <a:lumOff val="50000"/>
              </a:schemeClr>
            </a:solid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55" name="Picture Placeholder 2">
            <a:extLst>
              <a:ext uri="{FF2B5EF4-FFF2-40B4-BE49-F238E27FC236}">
                <a16:creationId xmlns:a16="http://schemas.microsoft.com/office/drawing/2014/main" id="{63549FA7-92E5-4DB1-92FA-15902DFD3753}"/>
              </a:ext>
            </a:extLst>
          </p:cNvPr>
          <p:cNvSpPr>
            <a:spLocks noGrp="1"/>
          </p:cNvSpPr>
          <p:nvPr>
            <p:ph type="pic" sz="quarter" idx="48"/>
          </p:nvPr>
        </p:nvSpPr>
        <p:spPr>
          <a:xfrm>
            <a:off x="8214902" y="4191893"/>
            <a:ext cx="1106424" cy="1106423"/>
          </a:xfrm>
          <a:prstGeom prst="ellipse">
            <a:avLst/>
          </a:prstGeom>
          <a:solidFill>
            <a:srgbClr val="0F1722"/>
          </a:solidFill>
          <a:ln w="12700">
            <a:solidFill>
              <a:schemeClr val="bg1">
                <a:lumMod val="50000"/>
                <a:lumOff val="50000"/>
              </a:schemeClr>
            </a:solid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46" name="Picture Placeholder 2">
            <a:extLst>
              <a:ext uri="{FF2B5EF4-FFF2-40B4-BE49-F238E27FC236}">
                <a16:creationId xmlns:a16="http://schemas.microsoft.com/office/drawing/2014/main" id="{0F62D330-6A30-4A65-89DA-EDFE4AAD343E}"/>
              </a:ext>
            </a:extLst>
          </p:cNvPr>
          <p:cNvSpPr>
            <a:spLocks noGrp="1"/>
          </p:cNvSpPr>
          <p:nvPr>
            <p:ph type="pic" sz="quarter" idx="39"/>
          </p:nvPr>
        </p:nvSpPr>
        <p:spPr>
          <a:xfrm>
            <a:off x="4469292" y="2764036"/>
            <a:ext cx="1106424" cy="1106423"/>
          </a:xfrm>
          <a:prstGeom prst="ellipse">
            <a:avLst/>
          </a:prstGeom>
          <a:solidFill>
            <a:srgbClr val="0F1722"/>
          </a:solidFill>
          <a:ln w="12700">
            <a:solidFill>
              <a:schemeClr val="bg1">
                <a:lumMod val="50000"/>
                <a:lumOff val="50000"/>
              </a:schemeClr>
            </a:solid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52" name="Picture Placeholder 2">
            <a:extLst>
              <a:ext uri="{FF2B5EF4-FFF2-40B4-BE49-F238E27FC236}">
                <a16:creationId xmlns:a16="http://schemas.microsoft.com/office/drawing/2014/main" id="{A3FC286B-05E7-4E48-A7FD-197800349118}"/>
              </a:ext>
            </a:extLst>
          </p:cNvPr>
          <p:cNvSpPr>
            <a:spLocks noGrp="1"/>
          </p:cNvSpPr>
          <p:nvPr>
            <p:ph type="pic" sz="quarter" idx="45"/>
          </p:nvPr>
        </p:nvSpPr>
        <p:spPr>
          <a:xfrm>
            <a:off x="8216743" y="2764036"/>
            <a:ext cx="1106424" cy="1106423"/>
          </a:xfrm>
          <a:prstGeom prst="ellipse">
            <a:avLst/>
          </a:prstGeom>
          <a:solidFill>
            <a:srgbClr val="0F1722"/>
          </a:solidFill>
          <a:ln w="12700">
            <a:solidFill>
              <a:schemeClr val="bg1">
                <a:lumMod val="50000"/>
                <a:lumOff val="50000"/>
              </a:schemeClr>
            </a:solidFill>
          </a:ln>
        </p:spPr>
        <p:txBody>
          <a:bodyPr anchor="ctr" anchorCtr="0">
            <a:normAutofit/>
          </a:bodyPr>
          <a:lstStyle>
            <a:lvl1pPr marL="0" indent="0" algn="ctr">
              <a:buNone/>
              <a:defRPr sz="1400"/>
            </a:lvl1pPr>
          </a:lstStyle>
          <a:p>
            <a:r>
              <a:rPr lang="en-US" noProof="0"/>
              <a:t>Click icon to add picture</a:t>
            </a:r>
            <a:endParaRPr lang="en-US" noProof="0" dirty="0"/>
          </a:p>
        </p:txBody>
      </p:sp>
    </p:spTree>
    <p:extLst>
      <p:ext uri="{BB962C8B-B14F-4D97-AF65-F5344CB8AC3E}">
        <p14:creationId xmlns:p14="http://schemas.microsoft.com/office/powerpoint/2010/main" val="174431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799DC18-D353-427C-B849-0204F13D9B3D}"/>
              </a:ext>
            </a:extLst>
          </p:cNvPr>
          <p:cNvSpPr>
            <a:spLocks noGrp="1"/>
          </p:cNvSpPr>
          <p:nvPr>
            <p:ph type="pic" sz="quarter" idx="14"/>
          </p:nvPr>
        </p:nvSpPr>
        <p:spPr>
          <a:xfrm>
            <a:off x="0" y="0"/>
            <a:ext cx="6083300" cy="6858000"/>
          </a:xfrm>
        </p:spPr>
        <p:txBody>
          <a:bodyPr anchor="ctr" anchorCtr="0">
            <a:normAutofit/>
          </a:bodyPr>
          <a:lstStyle>
            <a:lvl1pPr marL="0" indent="0" algn="ctr">
              <a:buNone/>
              <a:defRPr sz="1800"/>
            </a:lvl1pPr>
          </a:lstStyle>
          <a:p>
            <a:r>
              <a:rPr lang="en-US" noProof="0"/>
              <a:t>Click icon to add picture</a:t>
            </a:r>
            <a:endParaRPr lang="en-US" noProof="0" dirty="0"/>
          </a:p>
        </p:txBody>
      </p:sp>
      <p:sp>
        <p:nvSpPr>
          <p:cNvPr id="7" name="Rectangle 6">
            <a:extLst>
              <a:ext uri="{FF2B5EF4-FFF2-40B4-BE49-F238E27FC236}">
                <a16:creationId xmlns:a16="http://schemas.microsoft.com/office/drawing/2014/main" id="{45015858-8549-49EA-BB83-070E0D9D4890}"/>
              </a:ext>
            </a:extLst>
          </p:cNvPr>
          <p:cNvSpPr/>
          <p:nvPr userDrawn="1"/>
        </p:nvSpPr>
        <p:spPr>
          <a:xfrm>
            <a:off x="6083808" y="0"/>
            <a:ext cx="6108192" cy="6858000"/>
          </a:xfrm>
          <a:prstGeom prst="rect">
            <a:avLst/>
          </a:prstGeom>
          <a:gradFill flip="none" rotWithShape="1">
            <a:gsLst>
              <a:gs pos="0">
                <a:schemeClr val="accent2"/>
              </a:gs>
              <a:gs pos="36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2206FBAC-B8FD-4768-B682-E0B93BA33105}"/>
              </a:ext>
            </a:extLst>
          </p:cNvPr>
          <p:cNvSpPr>
            <a:spLocks noGrp="1"/>
          </p:cNvSpPr>
          <p:nvPr>
            <p:ph type="title" hasCustomPrompt="1"/>
          </p:nvPr>
        </p:nvSpPr>
        <p:spPr>
          <a:xfrm>
            <a:off x="6769768" y="2133599"/>
            <a:ext cx="4618957" cy="2492461"/>
          </a:xfrm>
        </p:spPr>
        <p:txBody>
          <a:bodyPr lIns="0" tIns="0" rIns="0" bIns="0" anchor="b" anchorCtr="0">
            <a:noAutofit/>
          </a:bodyPr>
          <a:lstStyle>
            <a:lvl1pPr>
              <a:defRPr sz="6000"/>
            </a:lvl1pPr>
          </a:lstStyle>
          <a:p>
            <a:r>
              <a:rPr lang="en-US" noProof="0"/>
              <a:t>PITCH</a:t>
            </a:r>
            <a:br>
              <a:rPr lang="en-US" noProof="0"/>
            </a:br>
            <a:r>
              <a:rPr lang="en-US" noProof="0"/>
              <a:t>DECK</a:t>
            </a:r>
            <a:br>
              <a:rPr lang="en-US" noProof="0"/>
            </a:br>
            <a:r>
              <a:rPr lang="en-US" noProof="0"/>
              <a:t>TITLE</a:t>
            </a:r>
          </a:p>
        </p:txBody>
      </p:sp>
      <p:sp>
        <p:nvSpPr>
          <p:cNvPr id="4" name="Date Placeholder 3">
            <a:extLst>
              <a:ext uri="{FF2B5EF4-FFF2-40B4-BE49-F238E27FC236}">
                <a16:creationId xmlns:a16="http://schemas.microsoft.com/office/drawing/2014/main" id="{2472534F-03A6-408A-9BF1-303D0A440BA4}"/>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0A24E181-0C50-4F43-A5A7-6FDD1500C708}"/>
              </a:ext>
            </a:extLst>
          </p:cNvPr>
          <p:cNvSpPr>
            <a:spLocks noGrp="1"/>
          </p:cNvSpPr>
          <p:nvPr>
            <p:ph type="ftr" sz="quarter" idx="11"/>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13A749CC-EB55-4FEF-AA4C-9A9C6E2AA9C0}"/>
              </a:ext>
            </a:extLst>
          </p:cNvPr>
          <p:cNvSpPr>
            <a:spLocks noGrp="1"/>
          </p:cNvSpPr>
          <p:nvPr>
            <p:ph type="sldNum" sz="quarter" idx="12"/>
          </p:nvPr>
        </p:nvSpPr>
        <p:spPr/>
        <p:txBody>
          <a:bodyPr/>
          <a:lstStyle/>
          <a:p>
            <a:fld id="{8D581BC7-E183-40DB-AC97-C19EA4EB8894}" type="slidenum">
              <a:rPr lang="en-US" noProof="0" smtClean="0"/>
              <a:t>‹#›</a:t>
            </a:fld>
            <a:endParaRPr lang="en-US" noProof="0" dirty="0"/>
          </a:p>
        </p:txBody>
      </p:sp>
      <p:grpSp>
        <p:nvGrpSpPr>
          <p:cNvPr id="9" name="Group 8">
            <a:extLst>
              <a:ext uri="{FF2B5EF4-FFF2-40B4-BE49-F238E27FC236}">
                <a16:creationId xmlns:a16="http://schemas.microsoft.com/office/drawing/2014/main" id="{6F3E26A6-6962-4A35-AA86-805537D45296}"/>
              </a:ext>
            </a:extLst>
          </p:cNvPr>
          <p:cNvGrpSpPr/>
          <p:nvPr userDrawn="1"/>
        </p:nvGrpSpPr>
        <p:grpSpPr>
          <a:xfrm>
            <a:off x="6769768" y="1947412"/>
            <a:ext cx="2520148" cy="102440"/>
            <a:chOff x="3631690" y="2252140"/>
            <a:chExt cx="4389743" cy="102440"/>
          </a:xfrm>
        </p:grpSpPr>
        <p:sp>
          <p:nvSpPr>
            <p:cNvPr id="10" name="Oval 9">
              <a:extLst>
                <a:ext uri="{FF2B5EF4-FFF2-40B4-BE49-F238E27FC236}">
                  <a16:creationId xmlns:a16="http://schemas.microsoft.com/office/drawing/2014/main" id="{681504C4-12AC-4251-8E47-0089784BDB9B}"/>
                </a:ext>
              </a:extLst>
            </p:cNvPr>
            <p:cNvSpPr/>
            <p:nvPr userDrawn="1"/>
          </p:nvSpPr>
          <p:spPr>
            <a:xfrm>
              <a:off x="3631690" y="2253996"/>
              <a:ext cx="175203"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1" name="Straight Connector 10">
              <a:extLst>
                <a:ext uri="{FF2B5EF4-FFF2-40B4-BE49-F238E27FC236}">
                  <a16:creationId xmlns:a16="http://schemas.microsoft.com/office/drawing/2014/main" id="{192040D0-01C2-4643-8F84-3B8F334E545C}"/>
                </a:ext>
              </a:extLst>
            </p:cNvPr>
            <p:cNvCxnSpPr/>
            <p:nvPr userDrawn="1"/>
          </p:nvCxnSpPr>
          <p:spPr>
            <a:xfrm>
              <a:off x="3681984" y="2307679"/>
              <a:ext cx="4201365" cy="0"/>
            </a:xfrm>
            <a:prstGeom prst="line">
              <a:avLst/>
            </a:prstGeom>
            <a:ln w="12700">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7ED601E9-2BFC-460B-A2A8-69A787A4988E}"/>
                </a:ext>
              </a:extLst>
            </p:cNvPr>
            <p:cNvSpPr/>
            <p:nvPr userDrawn="1"/>
          </p:nvSpPr>
          <p:spPr>
            <a:xfrm>
              <a:off x="7845854" y="2252140"/>
              <a:ext cx="175579"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3" name="Group 12">
            <a:extLst>
              <a:ext uri="{FF2B5EF4-FFF2-40B4-BE49-F238E27FC236}">
                <a16:creationId xmlns:a16="http://schemas.microsoft.com/office/drawing/2014/main" id="{BB49A8A6-FEDB-4D20-B581-A84DB8EFE977}"/>
              </a:ext>
            </a:extLst>
          </p:cNvPr>
          <p:cNvGrpSpPr/>
          <p:nvPr userDrawn="1"/>
        </p:nvGrpSpPr>
        <p:grpSpPr>
          <a:xfrm>
            <a:off x="6769768" y="4654084"/>
            <a:ext cx="2520148" cy="100584"/>
            <a:chOff x="3631690" y="2253996"/>
            <a:chExt cx="4389742" cy="100584"/>
          </a:xfrm>
        </p:grpSpPr>
        <p:sp>
          <p:nvSpPr>
            <p:cNvPr id="14" name="Oval 13">
              <a:extLst>
                <a:ext uri="{FF2B5EF4-FFF2-40B4-BE49-F238E27FC236}">
                  <a16:creationId xmlns:a16="http://schemas.microsoft.com/office/drawing/2014/main" id="{C2F65998-5EC3-446A-8307-1CF81A348CE3}"/>
                </a:ext>
              </a:extLst>
            </p:cNvPr>
            <p:cNvSpPr/>
            <p:nvPr userDrawn="1"/>
          </p:nvSpPr>
          <p:spPr>
            <a:xfrm>
              <a:off x="3631690" y="2253996"/>
              <a:ext cx="175203"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5" name="Straight Connector 14">
              <a:extLst>
                <a:ext uri="{FF2B5EF4-FFF2-40B4-BE49-F238E27FC236}">
                  <a16:creationId xmlns:a16="http://schemas.microsoft.com/office/drawing/2014/main" id="{7CC5D776-F60A-4A0C-AA7C-EFACDA2CEA88}"/>
                </a:ext>
              </a:extLst>
            </p:cNvPr>
            <p:cNvCxnSpPr/>
            <p:nvPr userDrawn="1"/>
          </p:nvCxnSpPr>
          <p:spPr>
            <a:xfrm>
              <a:off x="3681984" y="2307679"/>
              <a:ext cx="4201364" cy="0"/>
            </a:xfrm>
            <a:prstGeom prst="line">
              <a:avLst/>
            </a:prstGeom>
            <a:ln w="12700">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AEAFE309-55C5-409C-92ED-748307C74318}"/>
                </a:ext>
              </a:extLst>
            </p:cNvPr>
            <p:cNvSpPr/>
            <p:nvPr userDrawn="1"/>
          </p:nvSpPr>
          <p:spPr>
            <a:xfrm>
              <a:off x="7845853" y="2253996"/>
              <a:ext cx="175579"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7" name="Subtitle 2">
            <a:extLst>
              <a:ext uri="{FF2B5EF4-FFF2-40B4-BE49-F238E27FC236}">
                <a16:creationId xmlns:a16="http://schemas.microsoft.com/office/drawing/2014/main" id="{5B77B20B-76F5-4912-803D-5709F730D4FB}"/>
              </a:ext>
            </a:extLst>
          </p:cNvPr>
          <p:cNvSpPr>
            <a:spLocks noGrp="1"/>
          </p:cNvSpPr>
          <p:nvPr>
            <p:ph type="subTitle" idx="1"/>
          </p:nvPr>
        </p:nvSpPr>
        <p:spPr>
          <a:xfrm>
            <a:off x="6769767" y="4889444"/>
            <a:ext cx="4618957" cy="590626"/>
          </a:xfrm>
        </p:spPr>
        <p:txBody>
          <a:bodyPr lIns="0" tIns="0" rIns="0" bIns="0">
            <a:normAutofit/>
          </a:bodyPr>
          <a:lstStyle>
            <a:lvl1pPr marL="0" indent="0" algn="l">
              <a:lnSpc>
                <a:spcPct val="100000"/>
              </a:lnSpc>
              <a:spcBef>
                <a:spcPts val="0"/>
              </a:spcBef>
              <a:buNone/>
              <a:defRPr sz="2800" b="1">
                <a:latin typeface="+mn-lt"/>
                <a:cs typeface="Segoe UI Semibold" panose="020B07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18" name="Picture Placeholder 9">
            <a:extLst>
              <a:ext uri="{FF2B5EF4-FFF2-40B4-BE49-F238E27FC236}">
                <a16:creationId xmlns:a16="http://schemas.microsoft.com/office/drawing/2014/main" id="{4293BA4F-7776-4C41-BE4F-7247935D5CCC}"/>
              </a:ext>
            </a:extLst>
          </p:cNvPr>
          <p:cNvSpPr>
            <a:spLocks noGrp="1"/>
          </p:cNvSpPr>
          <p:nvPr>
            <p:ph type="pic" sz="quarter" idx="13"/>
          </p:nvPr>
        </p:nvSpPr>
        <p:spPr>
          <a:xfrm>
            <a:off x="3706368" y="3079602"/>
            <a:ext cx="1481328" cy="758952"/>
          </a:xfrm>
        </p:spPr>
        <p:txBody>
          <a:bodyPr anchor="ctr" anchorCtr="0">
            <a:normAutofit/>
          </a:bodyPr>
          <a:lstStyle>
            <a:lvl1pPr marL="0" indent="0" algn="ctr">
              <a:buNone/>
              <a:defRPr sz="1400"/>
            </a:lvl1pPr>
          </a:lstStyle>
          <a:p>
            <a:r>
              <a:rPr lang="en-US" noProof="0"/>
              <a:t>Click icon to add picture</a:t>
            </a:r>
            <a:endParaRPr lang="en-US" noProof="0" dirty="0"/>
          </a:p>
        </p:txBody>
      </p:sp>
    </p:spTree>
    <p:extLst>
      <p:ext uri="{BB962C8B-B14F-4D97-AF65-F5344CB8AC3E}">
        <p14:creationId xmlns:p14="http://schemas.microsoft.com/office/powerpoint/2010/main" val="9076924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e Chart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9F1B35C-893A-4033-ADC0-2192AFA2927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noProof="0" dirty="0"/>
          </a:p>
        </p:txBody>
      </p:sp>
      <p:sp>
        <p:nvSpPr>
          <p:cNvPr id="2" name="Title 1">
            <a:extLst>
              <a:ext uri="{FF2B5EF4-FFF2-40B4-BE49-F238E27FC236}">
                <a16:creationId xmlns:a16="http://schemas.microsoft.com/office/drawing/2014/main" id="{CD637DF8-B064-4F36-89F8-EBF538A2E7F2}"/>
              </a:ext>
            </a:extLst>
          </p:cNvPr>
          <p:cNvSpPr>
            <a:spLocks noGrp="1"/>
          </p:cNvSpPr>
          <p:nvPr>
            <p:ph type="title" hasCustomPrompt="1"/>
          </p:nvPr>
        </p:nvSpPr>
        <p:spPr>
          <a:xfrm>
            <a:off x="803276" y="1461974"/>
            <a:ext cx="4464049" cy="1177174"/>
          </a:xfrm>
        </p:spPr>
        <p:txBody>
          <a:bodyPr lIns="0" tIns="0" rIns="0" bIns="0" anchor="b">
            <a:normAutofit/>
          </a:bodyPr>
          <a:lstStyle>
            <a:lvl1pPr>
              <a:defRPr sz="3600"/>
            </a:lvl1pPr>
          </a:lstStyle>
          <a:p>
            <a:r>
              <a:rPr lang="en-US" noProof="0"/>
              <a:t>CLICK TO EDIT</a:t>
            </a:r>
          </a:p>
        </p:txBody>
      </p:sp>
      <p:sp>
        <p:nvSpPr>
          <p:cNvPr id="3" name="Text Placeholder 2">
            <a:extLst>
              <a:ext uri="{FF2B5EF4-FFF2-40B4-BE49-F238E27FC236}">
                <a16:creationId xmlns:a16="http://schemas.microsoft.com/office/drawing/2014/main" id="{8A72532A-5006-46B7-AE99-3A6891CD0254}"/>
              </a:ext>
            </a:extLst>
          </p:cNvPr>
          <p:cNvSpPr>
            <a:spLocks noGrp="1"/>
          </p:cNvSpPr>
          <p:nvPr>
            <p:ph type="body" idx="1" hasCustomPrompt="1"/>
          </p:nvPr>
        </p:nvSpPr>
        <p:spPr>
          <a:xfrm>
            <a:off x="826770" y="3092276"/>
            <a:ext cx="4443165" cy="1008841"/>
          </a:xfrm>
        </p:spPr>
        <p:txBody>
          <a:bodyPr lIns="0" tIns="0" rIns="0" bIns="0">
            <a:normAutofit/>
          </a:bodyPr>
          <a:lstStyle>
            <a:lvl1pPr marL="0" indent="0">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49EFC6D7-3241-401C-A16A-4A7CC2653954}"/>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F345D6DC-ABA5-4D00-9CD3-92FFDD1FA2DC}"/>
              </a:ext>
            </a:extLst>
          </p:cNvPr>
          <p:cNvSpPr>
            <a:spLocks noGrp="1"/>
          </p:cNvSpPr>
          <p:nvPr>
            <p:ph type="ftr" sz="quarter" idx="11"/>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92459C86-0106-40E0-AA18-795EC5787677}"/>
              </a:ext>
            </a:extLst>
          </p:cNvPr>
          <p:cNvSpPr>
            <a:spLocks noGrp="1"/>
          </p:cNvSpPr>
          <p:nvPr>
            <p:ph type="sldNum" sz="quarter" idx="12"/>
          </p:nvPr>
        </p:nvSpPr>
        <p:spPr/>
        <p:txBody>
          <a:bodyPr/>
          <a:lstStyle/>
          <a:p>
            <a:fld id="{8D581BC7-E183-40DB-AC97-C19EA4EB8894}" type="slidenum">
              <a:rPr lang="en-US" noProof="0" smtClean="0"/>
              <a:t>‹#›</a:t>
            </a:fld>
            <a:endParaRPr lang="en-US" noProof="0" dirty="0"/>
          </a:p>
        </p:txBody>
      </p:sp>
      <p:sp>
        <p:nvSpPr>
          <p:cNvPr id="11" name="Picture Placeholder 10">
            <a:extLst>
              <a:ext uri="{FF2B5EF4-FFF2-40B4-BE49-F238E27FC236}">
                <a16:creationId xmlns:a16="http://schemas.microsoft.com/office/drawing/2014/main" id="{6D14F7B3-A6CF-491C-9855-75B5784CC456}"/>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grpSp>
        <p:nvGrpSpPr>
          <p:cNvPr id="15" name="Group 14">
            <a:extLst>
              <a:ext uri="{FF2B5EF4-FFF2-40B4-BE49-F238E27FC236}">
                <a16:creationId xmlns:a16="http://schemas.microsoft.com/office/drawing/2014/main" id="{B7317392-EF87-4050-8BBE-32F74B0CF15A}"/>
              </a:ext>
            </a:extLst>
          </p:cNvPr>
          <p:cNvGrpSpPr/>
          <p:nvPr userDrawn="1"/>
        </p:nvGrpSpPr>
        <p:grpSpPr>
          <a:xfrm>
            <a:off x="0" y="2811097"/>
            <a:ext cx="3149152" cy="100800"/>
            <a:chOff x="-1228304" y="3250524"/>
            <a:chExt cx="3149152" cy="100800"/>
          </a:xfrm>
        </p:grpSpPr>
        <p:cxnSp>
          <p:nvCxnSpPr>
            <p:cNvPr id="13" name="Straight Connector 12">
              <a:extLst>
                <a:ext uri="{FF2B5EF4-FFF2-40B4-BE49-F238E27FC236}">
                  <a16:creationId xmlns:a16="http://schemas.microsoft.com/office/drawing/2014/main" id="{785A4134-866D-4143-AC1E-8A2FFDB49855}"/>
                </a:ext>
              </a:extLst>
            </p:cNvPr>
            <p:cNvCxnSpPr>
              <a:cxnSpLocks/>
            </p:cNvCxnSpPr>
            <p:nvPr userDrawn="1"/>
          </p:nvCxnSpPr>
          <p:spPr>
            <a:xfrm>
              <a:off x="-1228304" y="3290538"/>
              <a:ext cx="3096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1BBC5D9C-B8FB-455B-9398-36DB21F2765E}"/>
                </a:ext>
              </a:extLst>
            </p:cNvPr>
            <p:cNvSpPr/>
            <p:nvPr userDrawn="1"/>
          </p:nvSpPr>
          <p:spPr>
            <a:xfrm>
              <a:off x="1820048" y="3250524"/>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17" name="Oval 16">
            <a:extLst>
              <a:ext uri="{FF2B5EF4-FFF2-40B4-BE49-F238E27FC236}">
                <a16:creationId xmlns:a16="http://schemas.microsoft.com/office/drawing/2014/main" id="{72225750-E4CE-4A81-A0C3-4023030D637E}"/>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8" name="Straight Connector 17">
            <a:extLst>
              <a:ext uri="{FF2B5EF4-FFF2-40B4-BE49-F238E27FC236}">
                <a16:creationId xmlns:a16="http://schemas.microsoft.com/office/drawing/2014/main" id="{3819C324-07DF-49DB-A08C-0E6155CE3041}"/>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75A34025-44F2-4A09-8629-F1794E9D35AF}"/>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0" name="Straight Connector 19">
            <a:extLst>
              <a:ext uri="{FF2B5EF4-FFF2-40B4-BE49-F238E27FC236}">
                <a16:creationId xmlns:a16="http://schemas.microsoft.com/office/drawing/2014/main" id="{815854A2-EAE9-4B2A-84CF-5A4BD753863A}"/>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6" name="Text Placeholder 2">
            <a:extLst>
              <a:ext uri="{FF2B5EF4-FFF2-40B4-BE49-F238E27FC236}">
                <a16:creationId xmlns:a16="http://schemas.microsoft.com/office/drawing/2014/main" id="{9A5180A6-7D2B-4341-A749-16387D907EEF}"/>
              </a:ext>
            </a:extLst>
          </p:cNvPr>
          <p:cNvSpPr>
            <a:spLocks noGrp="1"/>
          </p:cNvSpPr>
          <p:nvPr>
            <p:ph type="body" idx="34" hasCustomPrompt="1"/>
          </p:nvPr>
        </p:nvSpPr>
        <p:spPr>
          <a:xfrm>
            <a:off x="1262770" y="4138611"/>
            <a:ext cx="1283894" cy="349611"/>
          </a:xfrm>
        </p:spPr>
        <p:txBody>
          <a:bodyPr lIns="0" tIns="0" rIns="0" bIns="0" anchor="b">
            <a:normAutofit/>
          </a:bodyPr>
          <a:lstStyle>
            <a:lvl1pPr marL="0" indent="0" algn="l">
              <a:spcBef>
                <a:spcPts val="600"/>
              </a:spcBef>
              <a:buNone/>
              <a:defRPr sz="1800" b="1" i="0">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37" name="Text Placeholder 2">
            <a:extLst>
              <a:ext uri="{FF2B5EF4-FFF2-40B4-BE49-F238E27FC236}">
                <a16:creationId xmlns:a16="http://schemas.microsoft.com/office/drawing/2014/main" id="{79DFBEE7-50AA-4F4F-8B5D-AD23ECAD9919}"/>
              </a:ext>
            </a:extLst>
          </p:cNvPr>
          <p:cNvSpPr>
            <a:spLocks noGrp="1"/>
          </p:cNvSpPr>
          <p:nvPr>
            <p:ph type="body" idx="42" hasCustomPrompt="1"/>
          </p:nvPr>
        </p:nvSpPr>
        <p:spPr>
          <a:xfrm>
            <a:off x="1262769" y="4499972"/>
            <a:ext cx="1285861" cy="246279"/>
          </a:xfrm>
        </p:spPr>
        <p:txBody>
          <a:bodyPr lIns="0" tIns="0" rIns="0" bIns="0" anchor="t" anchorCtr="0">
            <a:normAutofit/>
          </a:bodyPr>
          <a:lstStyle>
            <a:lvl1pPr marL="0" indent="0" algn="l">
              <a:spcBef>
                <a:spcPts val="600"/>
              </a:spcBef>
              <a:buNone/>
              <a:defRPr sz="1400" b="0" i="1">
                <a:solidFill>
                  <a:schemeClr val="tx1"/>
                </a:solidFill>
                <a:latin typeface="+mn-lt"/>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Category Title</a:t>
            </a:r>
          </a:p>
        </p:txBody>
      </p:sp>
      <p:sp>
        <p:nvSpPr>
          <p:cNvPr id="39" name="Text Placeholder 2">
            <a:extLst>
              <a:ext uri="{FF2B5EF4-FFF2-40B4-BE49-F238E27FC236}">
                <a16:creationId xmlns:a16="http://schemas.microsoft.com/office/drawing/2014/main" id="{306EAF0C-F17D-47D6-BAA1-16745F4F70D9}"/>
              </a:ext>
            </a:extLst>
          </p:cNvPr>
          <p:cNvSpPr>
            <a:spLocks noGrp="1"/>
          </p:cNvSpPr>
          <p:nvPr>
            <p:ph type="body" idx="45" hasCustomPrompt="1"/>
          </p:nvPr>
        </p:nvSpPr>
        <p:spPr>
          <a:xfrm>
            <a:off x="3193135" y="4138611"/>
            <a:ext cx="1283894" cy="349611"/>
          </a:xfrm>
        </p:spPr>
        <p:txBody>
          <a:bodyPr lIns="0" tIns="0" rIns="0" bIns="0" anchor="b">
            <a:normAutofit/>
          </a:bodyPr>
          <a:lstStyle>
            <a:lvl1pPr marL="0" indent="0" algn="l">
              <a:spcBef>
                <a:spcPts val="600"/>
              </a:spcBef>
              <a:buNone/>
              <a:defRPr sz="1800" b="1" i="0">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40" name="Text Placeholder 2">
            <a:extLst>
              <a:ext uri="{FF2B5EF4-FFF2-40B4-BE49-F238E27FC236}">
                <a16:creationId xmlns:a16="http://schemas.microsoft.com/office/drawing/2014/main" id="{D091E31C-C1DC-4D72-8C9E-3B6BD91E72AF}"/>
              </a:ext>
            </a:extLst>
          </p:cNvPr>
          <p:cNvSpPr>
            <a:spLocks noGrp="1"/>
          </p:cNvSpPr>
          <p:nvPr>
            <p:ph type="body" idx="46" hasCustomPrompt="1"/>
          </p:nvPr>
        </p:nvSpPr>
        <p:spPr>
          <a:xfrm>
            <a:off x="3193134" y="4499972"/>
            <a:ext cx="1285861" cy="246279"/>
          </a:xfrm>
        </p:spPr>
        <p:txBody>
          <a:bodyPr lIns="0" tIns="0" rIns="0" bIns="0" anchor="t" anchorCtr="0">
            <a:normAutofit/>
          </a:bodyPr>
          <a:lstStyle>
            <a:lvl1pPr marL="0" indent="0" algn="l">
              <a:spcBef>
                <a:spcPts val="600"/>
              </a:spcBef>
              <a:buNone/>
              <a:defRPr sz="1400" b="0" i="1">
                <a:solidFill>
                  <a:schemeClr val="tx1"/>
                </a:solidFill>
                <a:latin typeface="+mn-lt"/>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Category Title</a:t>
            </a:r>
          </a:p>
        </p:txBody>
      </p:sp>
      <p:sp>
        <p:nvSpPr>
          <p:cNvPr id="42" name="Text Placeholder 2">
            <a:extLst>
              <a:ext uri="{FF2B5EF4-FFF2-40B4-BE49-F238E27FC236}">
                <a16:creationId xmlns:a16="http://schemas.microsoft.com/office/drawing/2014/main" id="{F62E753C-C8BE-457D-9B22-6A8227347A67}"/>
              </a:ext>
            </a:extLst>
          </p:cNvPr>
          <p:cNvSpPr>
            <a:spLocks noGrp="1"/>
          </p:cNvSpPr>
          <p:nvPr>
            <p:ph type="body" idx="47" hasCustomPrompt="1"/>
          </p:nvPr>
        </p:nvSpPr>
        <p:spPr>
          <a:xfrm>
            <a:off x="5123499" y="4142294"/>
            <a:ext cx="1283894" cy="349611"/>
          </a:xfrm>
        </p:spPr>
        <p:txBody>
          <a:bodyPr lIns="0" tIns="0" rIns="0" bIns="0" anchor="b">
            <a:normAutofit/>
          </a:bodyPr>
          <a:lstStyle>
            <a:lvl1pPr marL="0" indent="0" algn="l">
              <a:spcBef>
                <a:spcPts val="600"/>
              </a:spcBef>
              <a:buNone/>
              <a:defRPr sz="1800" b="1" i="0">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43" name="Text Placeholder 2">
            <a:extLst>
              <a:ext uri="{FF2B5EF4-FFF2-40B4-BE49-F238E27FC236}">
                <a16:creationId xmlns:a16="http://schemas.microsoft.com/office/drawing/2014/main" id="{BC1E8F6C-0BDD-4AFA-9E8D-5EF61AA59F50}"/>
              </a:ext>
            </a:extLst>
          </p:cNvPr>
          <p:cNvSpPr>
            <a:spLocks noGrp="1"/>
          </p:cNvSpPr>
          <p:nvPr>
            <p:ph type="body" idx="48" hasCustomPrompt="1"/>
          </p:nvPr>
        </p:nvSpPr>
        <p:spPr>
          <a:xfrm>
            <a:off x="5123498" y="4503655"/>
            <a:ext cx="1285861" cy="246279"/>
          </a:xfrm>
        </p:spPr>
        <p:txBody>
          <a:bodyPr lIns="0" tIns="0" rIns="0" bIns="0" anchor="t" anchorCtr="0">
            <a:normAutofit/>
          </a:bodyPr>
          <a:lstStyle>
            <a:lvl1pPr marL="0" indent="0" algn="l">
              <a:spcBef>
                <a:spcPts val="600"/>
              </a:spcBef>
              <a:buNone/>
              <a:defRPr sz="1400" b="0" i="1">
                <a:solidFill>
                  <a:schemeClr val="tx1"/>
                </a:solidFill>
                <a:latin typeface="+mn-lt"/>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Category Title</a:t>
            </a:r>
          </a:p>
        </p:txBody>
      </p:sp>
      <p:sp>
        <p:nvSpPr>
          <p:cNvPr id="45" name="Text Placeholder 2">
            <a:extLst>
              <a:ext uri="{FF2B5EF4-FFF2-40B4-BE49-F238E27FC236}">
                <a16:creationId xmlns:a16="http://schemas.microsoft.com/office/drawing/2014/main" id="{C70C9772-55FF-4449-988F-6CDDE075E730}"/>
              </a:ext>
            </a:extLst>
          </p:cNvPr>
          <p:cNvSpPr>
            <a:spLocks noGrp="1"/>
          </p:cNvSpPr>
          <p:nvPr>
            <p:ph type="body" idx="49" hasCustomPrompt="1"/>
          </p:nvPr>
        </p:nvSpPr>
        <p:spPr>
          <a:xfrm>
            <a:off x="1262770" y="4826750"/>
            <a:ext cx="1283894" cy="349611"/>
          </a:xfrm>
        </p:spPr>
        <p:txBody>
          <a:bodyPr lIns="0" tIns="0" rIns="0" bIns="0" anchor="b">
            <a:normAutofit/>
          </a:bodyPr>
          <a:lstStyle>
            <a:lvl1pPr marL="0" indent="0" algn="l">
              <a:spcBef>
                <a:spcPts val="600"/>
              </a:spcBef>
              <a:buNone/>
              <a:defRPr sz="1800" b="1" i="0">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46" name="Text Placeholder 2">
            <a:extLst>
              <a:ext uri="{FF2B5EF4-FFF2-40B4-BE49-F238E27FC236}">
                <a16:creationId xmlns:a16="http://schemas.microsoft.com/office/drawing/2014/main" id="{75EE6DCE-6A55-4D95-85F7-E22E3E268256}"/>
              </a:ext>
            </a:extLst>
          </p:cNvPr>
          <p:cNvSpPr>
            <a:spLocks noGrp="1"/>
          </p:cNvSpPr>
          <p:nvPr>
            <p:ph type="body" idx="50" hasCustomPrompt="1"/>
          </p:nvPr>
        </p:nvSpPr>
        <p:spPr>
          <a:xfrm>
            <a:off x="1262769" y="5188111"/>
            <a:ext cx="1285861" cy="246279"/>
          </a:xfrm>
        </p:spPr>
        <p:txBody>
          <a:bodyPr lIns="0" tIns="0" rIns="0" bIns="0" anchor="t" anchorCtr="0">
            <a:normAutofit/>
          </a:bodyPr>
          <a:lstStyle>
            <a:lvl1pPr marL="0" indent="0" algn="l">
              <a:spcBef>
                <a:spcPts val="600"/>
              </a:spcBef>
              <a:buNone/>
              <a:defRPr sz="1400" b="0" i="1">
                <a:solidFill>
                  <a:schemeClr val="tx1"/>
                </a:solidFill>
                <a:latin typeface="+mn-lt"/>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Category Title</a:t>
            </a:r>
          </a:p>
        </p:txBody>
      </p:sp>
      <p:sp>
        <p:nvSpPr>
          <p:cNvPr id="48" name="Text Placeholder 2">
            <a:extLst>
              <a:ext uri="{FF2B5EF4-FFF2-40B4-BE49-F238E27FC236}">
                <a16:creationId xmlns:a16="http://schemas.microsoft.com/office/drawing/2014/main" id="{84DC7882-7541-4AEA-95FE-DDBCF6F9CA32}"/>
              </a:ext>
            </a:extLst>
          </p:cNvPr>
          <p:cNvSpPr>
            <a:spLocks noGrp="1"/>
          </p:cNvSpPr>
          <p:nvPr>
            <p:ph type="body" idx="51" hasCustomPrompt="1"/>
          </p:nvPr>
        </p:nvSpPr>
        <p:spPr>
          <a:xfrm>
            <a:off x="3193135" y="4826750"/>
            <a:ext cx="1283894" cy="349611"/>
          </a:xfrm>
        </p:spPr>
        <p:txBody>
          <a:bodyPr lIns="0" tIns="0" rIns="0" bIns="0" anchor="b">
            <a:normAutofit/>
          </a:bodyPr>
          <a:lstStyle>
            <a:lvl1pPr marL="0" indent="0" algn="l">
              <a:spcBef>
                <a:spcPts val="600"/>
              </a:spcBef>
              <a:buNone/>
              <a:defRPr sz="1800" b="1" i="0">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49" name="Text Placeholder 2">
            <a:extLst>
              <a:ext uri="{FF2B5EF4-FFF2-40B4-BE49-F238E27FC236}">
                <a16:creationId xmlns:a16="http://schemas.microsoft.com/office/drawing/2014/main" id="{5542D500-4CD6-4FDE-9133-F8020797D9B5}"/>
              </a:ext>
            </a:extLst>
          </p:cNvPr>
          <p:cNvSpPr>
            <a:spLocks noGrp="1"/>
          </p:cNvSpPr>
          <p:nvPr>
            <p:ph type="body" idx="52" hasCustomPrompt="1"/>
          </p:nvPr>
        </p:nvSpPr>
        <p:spPr>
          <a:xfrm>
            <a:off x="3193134" y="5188111"/>
            <a:ext cx="1285861" cy="246279"/>
          </a:xfrm>
        </p:spPr>
        <p:txBody>
          <a:bodyPr lIns="0" tIns="0" rIns="0" bIns="0" anchor="t" anchorCtr="0">
            <a:normAutofit/>
          </a:bodyPr>
          <a:lstStyle>
            <a:lvl1pPr marL="0" indent="0" algn="l">
              <a:spcBef>
                <a:spcPts val="600"/>
              </a:spcBef>
              <a:buNone/>
              <a:defRPr sz="1400" b="0" i="1">
                <a:solidFill>
                  <a:schemeClr val="tx1"/>
                </a:solidFill>
                <a:latin typeface="+mn-lt"/>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Category Title</a:t>
            </a:r>
          </a:p>
        </p:txBody>
      </p:sp>
      <p:sp>
        <p:nvSpPr>
          <p:cNvPr id="51" name="Text Placeholder 2">
            <a:extLst>
              <a:ext uri="{FF2B5EF4-FFF2-40B4-BE49-F238E27FC236}">
                <a16:creationId xmlns:a16="http://schemas.microsoft.com/office/drawing/2014/main" id="{500C362B-BA02-4F7D-86F6-3F6F2EF20D04}"/>
              </a:ext>
            </a:extLst>
          </p:cNvPr>
          <p:cNvSpPr>
            <a:spLocks noGrp="1"/>
          </p:cNvSpPr>
          <p:nvPr>
            <p:ph type="body" idx="53" hasCustomPrompt="1"/>
          </p:nvPr>
        </p:nvSpPr>
        <p:spPr>
          <a:xfrm>
            <a:off x="5123499" y="4830433"/>
            <a:ext cx="1283894" cy="349611"/>
          </a:xfrm>
        </p:spPr>
        <p:txBody>
          <a:bodyPr lIns="0" tIns="0" rIns="0" bIns="0" anchor="b">
            <a:normAutofit/>
          </a:bodyPr>
          <a:lstStyle>
            <a:lvl1pPr marL="0" indent="0" algn="l">
              <a:spcBef>
                <a:spcPts val="600"/>
              </a:spcBef>
              <a:buNone/>
              <a:defRPr sz="1800" b="1" i="0">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52" name="Text Placeholder 2">
            <a:extLst>
              <a:ext uri="{FF2B5EF4-FFF2-40B4-BE49-F238E27FC236}">
                <a16:creationId xmlns:a16="http://schemas.microsoft.com/office/drawing/2014/main" id="{E213E497-634E-40E7-BF08-765CC21529E2}"/>
              </a:ext>
            </a:extLst>
          </p:cNvPr>
          <p:cNvSpPr>
            <a:spLocks noGrp="1"/>
          </p:cNvSpPr>
          <p:nvPr>
            <p:ph type="body" idx="54" hasCustomPrompt="1"/>
          </p:nvPr>
        </p:nvSpPr>
        <p:spPr>
          <a:xfrm>
            <a:off x="5123498" y="5191794"/>
            <a:ext cx="1285861" cy="246279"/>
          </a:xfrm>
        </p:spPr>
        <p:txBody>
          <a:bodyPr lIns="0" tIns="0" rIns="0" bIns="0" anchor="t" anchorCtr="0">
            <a:normAutofit/>
          </a:bodyPr>
          <a:lstStyle>
            <a:lvl1pPr marL="0" indent="0" algn="l">
              <a:spcBef>
                <a:spcPts val="600"/>
              </a:spcBef>
              <a:buNone/>
              <a:defRPr sz="1400" b="0" i="1">
                <a:solidFill>
                  <a:schemeClr val="tx1"/>
                </a:solidFill>
                <a:latin typeface="+mn-lt"/>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Category Title</a:t>
            </a:r>
          </a:p>
        </p:txBody>
      </p:sp>
      <p:sp>
        <p:nvSpPr>
          <p:cNvPr id="8" name="Oval 7">
            <a:extLst>
              <a:ext uri="{FF2B5EF4-FFF2-40B4-BE49-F238E27FC236}">
                <a16:creationId xmlns:a16="http://schemas.microsoft.com/office/drawing/2014/main" id="{FA01C659-0131-449B-BA07-5BC568F00BF0}"/>
              </a:ext>
            </a:extLst>
          </p:cNvPr>
          <p:cNvSpPr/>
          <p:nvPr userDrawn="1"/>
        </p:nvSpPr>
        <p:spPr>
          <a:xfrm>
            <a:off x="790959" y="4258650"/>
            <a:ext cx="384048" cy="3840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54" name="Oval 53">
            <a:extLst>
              <a:ext uri="{FF2B5EF4-FFF2-40B4-BE49-F238E27FC236}">
                <a16:creationId xmlns:a16="http://schemas.microsoft.com/office/drawing/2014/main" id="{69CB80EA-A8D6-4099-9412-0C14095755FF}"/>
              </a:ext>
            </a:extLst>
          </p:cNvPr>
          <p:cNvSpPr/>
          <p:nvPr userDrawn="1"/>
        </p:nvSpPr>
        <p:spPr>
          <a:xfrm>
            <a:off x="790959" y="4965077"/>
            <a:ext cx="384048" cy="384048"/>
          </a:xfrm>
          <a:prstGeom prst="ellipse">
            <a:avLst/>
          </a:prstGeom>
          <a:solidFill>
            <a:srgbClr val="225B5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55" name="Oval 54">
            <a:extLst>
              <a:ext uri="{FF2B5EF4-FFF2-40B4-BE49-F238E27FC236}">
                <a16:creationId xmlns:a16="http://schemas.microsoft.com/office/drawing/2014/main" id="{2E20CCE5-B889-49FE-8FA6-A6F0F11A5D91}"/>
              </a:ext>
            </a:extLst>
          </p:cNvPr>
          <p:cNvSpPr/>
          <p:nvPr userDrawn="1"/>
        </p:nvSpPr>
        <p:spPr>
          <a:xfrm>
            <a:off x="2725217" y="4261982"/>
            <a:ext cx="384048" cy="384048"/>
          </a:xfrm>
          <a:prstGeom prst="ellipse">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56" name="Oval 55">
            <a:extLst>
              <a:ext uri="{FF2B5EF4-FFF2-40B4-BE49-F238E27FC236}">
                <a16:creationId xmlns:a16="http://schemas.microsoft.com/office/drawing/2014/main" id="{769A77E3-4AFB-45BB-8FDC-4AD084EA9D23}"/>
              </a:ext>
            </a:extLst>
          </p:cNvPr>
          <p:cNvSpPr/>
          <p:nvPr userDrawn="1"/>
        </p:nvSpPr>
        <p:spPr>
          <a:xfrm>
            <a:off x="2725217" y="4968409"/>
            <a:ext cx="384048" cy="3840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57" name="Oval 56">
            <a:extLst>
              <a:ext uri="{FF2B5EF4-FFF2-40B4-BE49-F238E27FC236}">
                <a16:creationId xmlns:a16="http://schemas.microsoft.com/office/drawing/2014/main" id="{53A8B986-3280-4EAC-846B-9167ECC55646}"/>
              </a:ext>
            </a:extLst>
          </p:cNvPr>
          <p:cNvSpPr/>
          <p:nvPr userDrawn="1"/>
        </p:nvSpPr>
        <p:spPr>
          <a:xfrm>
            <a:off x="4660323" y="4257848"/>
            <a:ext cx="384048" cy="384048"/>
          </a:xfrm>
          <a:prstGeom prst="ellipse">
            <a:avLst/>
          </a:prstGeom>
          <a:solidFill>
            <a:srgbClr val="B531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58" name="Oval 57">
            <a:extLst>
              <a:ext uri="{FF2B5EF4-FFF2-40B4-BE49-F238E27FC236}">
                <a16:creationId xmlns:a16="http://schemas.microsoft.com/office/drawing/2014/main" id="{0AE6D315-5EC0-4956-B7BF-B94D2AFE679B}"/>
              </a:ext>
            </a:extLst>
          </p:cNvPr>
          <p:cNvSpPr/>
          <p:nvPr userDrawn="1"/>
        </p:nvSpPr>
        <p:spPr>
          <a:xfrm>
            <a:off x="4660323" y="4964275"/>
            <a:ext cx="384048" cy="384048"/>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12" name="Chart Placeholder 11">
            <a:extLst>
              <a:ext uri="{FF2B5EF4-FFF2-40B4-BE49-F238E27FC236}">
                <a16:creationId xmlns:a16="http://schemas.microsoft.com/office/drawing/2014/main" id="{9ED8422E-0C74-45EF-B794-252146C6639A}"/>
              </a:ext>
            </a:extLst>
          </p:cNvPr>
          <p:cNvSpPr>
            <a:spLocks noGrp="1"/>
          </p:cNvSpPr>
          <p:nvPr>
            <p:ph type="chart" sz="quarter" idx="55"/>
          </p:nvPr>
        </p:nvSpPr>
        <p:spPr>
          <a:xfrm>
            <a:off x="6924675" y="860425"/>
            <a:ext cx="4483100" cy="4573588"/>
          </a:xfrm>
        </p:spPr>
        <p:txBody>
          <a:bodyPr anchor="ctr" anchorCtr="0">
            <a:normAutofit/>
          </a:bodyPr>
          <a:lstStyle>
            <a:lvl1pPr marL="0" indent="0" algn="ctr">
              <a:buNone/>
              <a:defRPr sz="1200"/>
            </a:lvl1pPr>
          </a:lstStyle>
          <a:p>
            <a:r>
              <a:rPr lang="en-US" noProof="0"/>
              <a:t>Click icon to add chart</a:t>
            </a:r>
            <a:endParaRPr lang="en-US" noProof="0" dirty="0"/>
          </a:p>
        </p:txBody>
      </p:sp>
      <p:sp>
        <p:nvSpPr>
          <p:cNvPr id="35" name="Oval 34">
            <a:extLst>
              <a:ext uri="{FF2B5EF4-FFF2-40B4-BE49-F238E27FC236}">
                <a16:creationId xmlns:a16="http://schemas.microsoft.com/office/drawing/2014/main" id="{E8B7C827-F016-49F6-B775-FAC0E6420466}"/>
              </a:ext>
            </a:extLst>
          </p:cNvPr>
          <p:cNvSpPr/>
          <p:nvPr userDrawn="1"/>
        </p:nvSpPr>
        <p:spPr>
          <a:xfrm>
            <a:off x="6905624" y="905669"/>
            <a:ext cx="4483100" cy="4483100"/>
          </a:xfrm>
          <a:prstGeom prst="ellipse">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38" name="Oval 37">
            <a:extLst>
              <a:ext uri="{FF2B5EF4-FFF2-40B4-BE49-F238E27FC236}">
                <a16:creationId xmlns:a16="http://schemas.microsoft.com/office/drawing/2014/main" id="{C0F8D2C7-9093-4F92-B8A4-D819FEE69F1F}"/>
              </a:ext>
            </a:extLst>
          </p:cNvPr>
          <p:cNvSpPr/>
          <p:nvPr userDrawn="1"/>
        </p:nvSpPr>
        <p:spPr>
          <a:xfrm>
            <a:off x="8294757" y="2294802"/>
            <a:ext cx="1704834" cy="1704834"/>
          </a:xfrm>
          <a:prstGeom prst="ellipse">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cxnSp>
        <p:nvCxnSpPr>
          <p:cNvPr id="41" name="Straight Connector 40">
            <a:extLst>
              <a:ext uri="{FF2B5EF4-FFF2-40B4-BE49-F238E27FC236}">
                <a16:creationId xmlns:a16="http://schemas.microsoft.com/office/drawing/2014/main" id="{0DE9D0C0-04C1-4621-8B2D-E65A25A8DCF3}"/>
              </a:ext>
            </a:extLst>
          </p:cNvPr>
          <p:cNvCxnSpPr>
            <a:cxnSpLocks/>
          </p:cNvCxnSpPr>
          <p:nvPr userDrawn="1"/>
        </p:nvCxnSpPr>
        <p:spPr>
          <a:xfrm rot="16200000">
            <a:off x="8675514" y="450000"/>
            <a:ext cx="900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64905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and Content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noProof="0" dirty="0"/>
          </a:p>
        </p:txBody>
      </p:sp>
      <p:sp>
        <p:nvSpPr>
          <p:cNvPr id="5" name="Date Placeholder 4">
            <a:extLst>
              <a:ext uri="{FF2B5EF4-FFF2-40B4-BE49-F238E27FC236}">
                <a16:creationId xmlns:a16="http://schemas.microsoft.com/office/drawing/2014/main" id="{2D9775F3-A041-479A-8038-652B7D9C72E9}"/>
              </a:ext>
            </a:extLst>
          </p:cNvPr>
          <p:cNvSpPr>
            <a:spLocks noGrp="1"/>
          </p:cNvSpPr>
          <p:nvPr>
            <p:ph type="dt" sz="half" idx="10"/>
          </p:nvPr>
        </p:nvSpPr>
        <p:spPr/>
        <p:txBody>
          <a:bodyPr/>
          <a:lstStyle/>
          <a:p>
            <a:r>
              <a:rPr lang="en-US" noProof="0" dirty="0"/>
              <a:t>MM.DD.20XX</a:t>
            </a:r>
          </a:p>
        </p:txBody>
      </p:sp>
      <p:sp>
        <p:nvSpPr>
          <p:cNvPr id="6" name="Footer Placeholder 5">
            <a:extLst>
              <a:ext uri="{FF2B5EF4-FFF2-40B4-BE49-F238E27FC236}">
                <a16:creationId xmlns:a16="http://schemas.microsoft.com/office/drawing/2014/main" id="{29BEDD04-BE4E-4B91-B13E-0C4FB3E1658F}"/>
              </a:ext>
            </a:extLst>
          </p:cNvPr>
          <p:cNvSpPr>
            <a:spLocks noGrp="1"/>
          </p:cNvSpPr>
          <p:nvPr>
            <p:ph type="ftr" sz="quarter" idx="11"/>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306DF5D8-12DC-494E-B0F1-2E9C86A14544}"/>
              </a:ext>
            </a:extLst>
          </p:cNvPr>
          <p:cNvSpPr>
            <a:spLocks noGrp="1"/>
          </p:cNvSpPr>
          <p:nvPr>
            <p:ph type="sldNum" sz="quarter" idx="12"/>
          </p:nvPr>
        </p:nvSpPr>
        <p:spPr/>
        <p:txBody>
          <a:bodyPr/>
          <a:lstStyle/>
          <a:p>
            <a:fld id="{8D581BC7-E183-40DB-AC97-C19EA4EB8894}" type="slidenum">
              <a:rPr lang="en-US" noProof="0" smtClean="0"/>
              <a:t>‹#›</a:t>
            </a:fld>
            <a:endParaRPr lang="en-US" noProof="0" dirty="0"/>
          </a:p>
        </p:txBody>
      </p:sp>
      <p:sp>
        <p:nvSpPr>
          <p:cNvPr id="8" name="Title 1">
            <a:extLst>
              <a:ext uri="{FF2B5EF4-FFF2-40B4-BE49-F238E27FC236}">
                <a16:creationId xmlns:a16="http://schemas.microsoft.com/office/drawing/2014/main" id="{ABF87C9E-53A2-4DE1-89DC-3907BE2E3D3C}"/>
              </a:ext>
            </a:extLst>
          </p:cNvPr>
          <p:cNvSpPr>
            <a:spLocks noGrp="1"/>
          </p:cNvSpPr>
          <p:nvPr>
            <p:ph type="title" hasCustomPrompt="1"/>
          </p:nvPr>
        </p:nvSpPr>
        <p:spPr>
          <a:xfrm>
            <a:off x="6894591" y="1411243"/>
            <a:ext cx="4494133" cy="804338"/>
          </a:xfrm>
        </p:spPr>
        <p:txBody>
          <a:bodyPr lIns="0" tIns="0" rIns="0" bIns="0" anchor="b">
            <a:normAutofit/>
          </a:bodyPr>
          <a:lstStyle>
            <a:lvl1pPr>
              <a:defRPr sz="3600"/>
            </a:lvl1pPr>
          </a:lstStyle>
          <a:p>
            <a:r>
              <a:rPr lang="en-US" noProof="0"/>
              <a:t>CLICK TO EDIT</a:t>
            </a:r>
          </a:p>
        </p:txBody>
      </p:sp>
      <p:sp>
        <p:nvSpPr>
          <p:cNvPr id="9" name="Text Placeholder 2">
            <a:extLst>
              <a:ext uri="{FF2B5EF4-FFF2-40B4-BE49-F238E27FC236}">
                <a16:creationId xmlns:a16="http://schemas.microsoft.com/office/drawing/2014/main" id="{EB453F8F-AA02-4E0D-93BF-8CF4F1490377}"/>
              </a:ext>
            </a:extLst>
          </p:cNvPr>
          <p:cNvSpPr>
            <a:spLocks noGrp="1"/>
          </p:cNvSpPr>
          <p:nvPr>
            <p:ph type="body" idx="1" hasCustomPrompt="1"/>
          </p:nvPr>
        </p:nvSpPr>
        <p:spPr>
          <a:xfrm>
            <a:off x="6894591" y="2564787"/>
            <a:ext cx="4473108" cy="569085"/>
          </a:xfrm>
        </p:spPr>
        <p:txBody>
          <a:bodyPr lIns="0" tIns="0" rIns="0" bIns="0">
            <a:normAutofit/>
          </a:bodyPr>
          <a:lstStyle>
            <a:lvl1pPr marL="0" indent="0">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Picture Placeholder 10">
            <a:extLst>
              <a:ext uri="{FF2B5EF4-FFF2-40B4-BE49-F238E27FC236}">
                <a16:creationId xmlns:a16="http://schemas.microsoft.com/office/drawing/2014/main"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grpSp>
        <p:nvGrpSpPr>
          <p:cNvPr id="11" name="Group 10">
            <a:extLst>
              <a:ext uri="{FF2B5EF4-FFF2-40B4-BE49-F238E27FC236}">
                <a16:creationId xmlns:a16="http://schemas.microsoft.com/office/drawing/2014/main" id="{59E4D57E-4989-4939-A31F-637543FAB606}"/>
              </a:ext>
            </a:extLst>
          </p:cNvPr>
          <p:cNvGrpSpPr/>
          <p:nvPr userDrawn="1"/>
        </p:nvGrpSpPr>
        <p:grpSpPr>
          <a:xfrm flipH="1">
            <a:off x="6924675" y="2314168"/>
            <a:ext cx="5267325" cy="100800"/>
            <a:chOff x="0" y="3240138"/>
            <a:chExt cx="3434400" cy="100800"/>
          </a:xfrm>
        </p:grpSpPr>
        <p:cxnSp>
          <p:nvCxnSpPr>
            <p:cNvPr id="12" name="Straight Connector 11">
              <a:extLst>
                <a:ext uri="{FF2B5EF4-FFF2-40B4-BE49-F238E27FC236}">
                  <a16:creationId xmlns:a16="http://schemas.microsoft.com/office/drawing/2014/main" id="{370B72A7-B625-48B8-88E6-BCE2A4DD531E}"/>
                </a:ext>
              </a:extLst>
            </p:cNvPr>
            <p:cNvCxnSpPr/>
            <p:nvPr userDrawn="1"/>
          </p:nvCxnSpPr>
          <p:spPr>
            <a:xfrm>
              <a:off x="0" y="3290538"/>
              <a:ext cx="3384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01ED729F-F8A5-4244-9776-4935C260F11F}"/>
                </a:ext>
              </a:extLst>
            </p:cNvPr>
            <p:cNvSpPr/>
            <p:nvPr userDrawn="1"/>
          </p:nvSpPr>
          <p:spPr>
            <a:xfrm>
              <a:off x="3368676" y="3240138"/>
              <a:ext cx="65724"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14" name="Text Placeholder 2">
            <a:extLst>
              <a:ext uri="{FF2B5EF4-FFF2-40B4-BE49-F238E27FC236}">
                <a16:creationId xmlns:a16="http://schemas.microsoft.com/office/drawing/2014/main" id="{BE12A846-0DFC-435B-BAE9-D90C353E0344}"/>
              </a:ext>
            </a:extLst>
          </p:cNvPr>
          <p:cNvSpPr>
            <a:spLocks noGrp="1"/>
          </p:cNvSpPr>
          <p:nvPr>
            <p:ph type="body" idx="14" hasCustomPrompt="1"/>
          </p:nvPr>
        </p:nvSpPr>
        <p:spPr>
          <a:xfrm>
            <a:off x="6894591" y="3189568"/>
            <a:ext cx="4482996" cy="2432603"/>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cxnSp>
        <p:nvCxnSpPr>
          <p:cNvPr id="17" name="Straight Connector 16">
            <a:extLst>
              <a:ext uri="{FF2B5EF4-FFF2-40B4-BE49-F238E27FC236}">
                <a16:creationId xmlns:a16="http://schemas.microsoft.com/office/drawing/2014/main"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9" name="Straight Connector 18">
            <a:extLst>
              <a:ext uri="{FF2B5EF4-FFF2-40B4-BE49-F238E27FC236}">
                <a16:creationId xmlns:a16="http://schemas.microsoft.com/office/drawing/2014/main"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Picture Placeholder 7">
            <a:extLst>
              <a:ext uri="{FF2B5EF4-FFF2-40B4-BE49-F238E27FC236}">
                <a16:creationId xmlns:a16="http://schemas.microsoft.com/office/drawing/2014/main" id="{CF430BFB-0A7C-4FB8-B93B-8DA19F3E634A}"/>
              </a:ext>
            </a:extLst>
          </p:cNvPr>
          <p:cNvSpPr>
            <a:spLocks noGrp="1"/>
          </p:cNvSpPr>
          <p:nvPr>
            <p:ph type="pic" sz="quarter" idx="15"/>
          </p:nvPr>
        </p:nvSpPr>
        <p:spPr>
          <a:xfrm>
            <a:off x="-3710" y="1792784"/>
            <a:ext cx="6073999" cy="3721608"/>
          </a:xfrm>
        </p:spPr>
        <p:txBody>
          <a:bodyPr anchor="ctr" anchorCtr="0">
            <a:normAutofit/>
          </a:bodyPr>
          <a:lstStyle>
            <a:lvl1pPr marL="0" indent="0" algn="ctr">
              <a:buNone/>
              <a:defRPr sz="1800"/>
            </a:lvl1pPr>
          </a:lstStyle>
          <a:p>
            <a:r>
              <a:rPr lang="en-US" noProof="0"/>
              <a:t>Click icon to add picture</a:t>
            </a:r>
            <a:endParaRPr lang="en-US" noProof="0" dirty="0"/>
          </a:p>
        </p:txBody>
      </p:sp>
    </p:spTree>
    <p:extLst>
      <p:ext uri="{BB962C8B-B14F-4D97-AF65-F5344CB8AC3E}">
        <p14:creationId xmlns:p14="http://schemas.microsoft.com/office/powerpoint/2010/main" val="12869787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anks Content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noProof="0" dirty="0"/>
          </a:p>
        </p:txBody>
      </p:sp>
      <p:sp>
        <p:nvSpPr>
          <p:cNvPr id="3" name="Picture Placeholder 2">
            <a:extLst>
              <a:ext uri="{FF2B5EF4-FFF2-40B4-BE49-F238E27FC236}">
                <a16:creationId xmlns:a16="http://schemas.microsoft.com/office/drawing/2014/main" id="{36EF099F-79D2-486F-A4B2-DD4F699752C8}"/>
              </a:ext>
            </a:extLst>
          </p:cNvPr>
          <p:cNvSpPr>
            <a:spLocks noGrp="1"/>
          </p:cNvSpPr>
          <p:nvPr>
            <p:ph type="pic" sz="quarter" idx="22"/>
          </p:nvPr>
        </p:nvSpPr>
        <p:spPr>
          <a:xfrm>
            <a:off x="6096000" y="0"/>
            <a:ext cx="6089650" cy="6858000"/>
          </a:xfrm>
        </p:spPr>
        <p:txBody>
          <a:bodyPr anchor="ctr" anchorCtr="0">
            <a:normAutofit/>
          </a:bodyPr>
          <a:lstStyle>
            <a:lvl1pPr marL="0" indent="0" algn="ctr">
              <a:buNone/>
              <a:defRPr sz="2000"/>
            </a:lvl1pPr>
          </a:lstStyle>
          <a:p>
            <a:r>
              <a:rPr lang="en-US" noProof="0"/>
              <a:t>Click icon to add picture</a:t>
            </a:r>
            <a:endParaRPr lang="en-US" noProof="0" dirty="0"/>
          </a:p>
        </p:txBody>
      </p:sp>
      <p:sp>
        <p:nvSpPr>
          <p:cNvPr id="5" name="Date Placeholder 4">
            <a:extLst>
              <a:ext uri="{FF2B5EF4-FFF2-40B4-BE49-F238E27FC236}">
                <a16:creationId xmlns:a16="http://schemas.microsoft.com/office/drawing/2014/main" id="{2D9775F3-A041-479A-8038-652B7D9C72E9}"/>
              </a:ext>
            </a:extLst>
          </p:cNvPr>
          <p:cNvSpPr>
            <a:spLocks noGrp="1"/>
          </p:cNvSpPr>
          <p:nvPr>
            <p:ph type="dt" sz="half" idx="10"/>
          </p:nvPr>
        </p:nvSpPr>
        <p:spPr/>
        <p:txBody>
          <a:bodyPr/>
          <a:lstStyle/>
          <a:p>
            <a:r>
              <a:rPr lang="en-US" noProof="0" dirty="0"/>
              <a:t>MM.DD.20XX</a:t>
            </a:r>
          </a:p>
        </p:txBody>
      </p:sp>
      <p:sp>
        <p:nvSpPr>
          <p:cNvPr id="6" name="Footer Placeholder 5">
            <a:extLst>
              <a:ext uri="{FF2B5EF4-FFF2-40B4-BE49-F238E27FC236}">
                <a16:creationId xmlns:a16="http://schemas.microsoft.com/office/drawing/2014/main" id="{29BEDD04-BE4E-4B91-B13E-0C4FB3E1658F}"/>
              </a:ext>
            </a:extLst>
          </p:cNvPr>
          <p:cNvSpPr>
            <a:spLocks noGrp="1"/>
          </p:cNvSpPr>
          <p:nvPr>
            <p:ph type="ftr" sz="quarter" idx="11"/>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306DF5D8-12DC-494E-B0F1-2E9C86A14544}"/>
              </a:ext>
            </a:extLst>
          </p:cNvPr>
          <p:cNvSpPr>
            <a:spLocks noGrp="1"/>
          </p:cNvSpPr>
          <p:nvPr>
            <p:ph type="sldNum" sz="quarter" idx="12"/>
          </p:nvPr>
        </p:nvSpPr>
        <p:spPr/>
        <p:txBody>
          <a:bodyPr/>
          <a:lstStyle/>
          <a:p>
            <a:fld id="{8D581BC7-E183-40DB-AC97-C19EA4EB8894}" type="slidenum">
              <a:rPr lang="en-US" noProof="0" smtClean="0"/>
              <a:t>‹#›</a:t>
            </a:fld>
            <a:endParaRPr lang="en-US" noProof="0" dirty="0"/>
          </a:p>
        </p:txBody>
      </p:sp>
      <p:sp>
        <p:nvSpPr>
          <p:cNvPr id="10" name="Picture Placeholder 10">
            <a:extLst>
              <a:ext uri="{FF2B5EF4-FFF2-40B4-BE49-F238E27FC236}">
                <a16:creationId xmlns:a16="http://schemas.microsoft.com/office/drawing/2014/main"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sp>
        <p:nvSpPr>
          <p:cNvPr id="21" name="Title 1">
            <a:extLst>
              <a:ext uri="{FF2B5EF4-FFF2-40B4-BE49-F238E27FC236}">
                <a16:creationId xmlns:a16="http://schemas.microsoft.com/office/drawing/2014/main" id="{1FF22294-F2E5-4C74-A30C-46BA988FD586}"/>
              </a:ext>
            </a:extLst>
          </p:cNvPr>
          <p:cNvSpPr>
            <a:spLocks noGrp="1"/>
          </p:cNvSpPr>
          <p:nvPr>
            <p:ph type="title" hasCustomPrompt="1"/>
          </p:nvPr>
        </p:nvSpPr>
        <p:spPr>
          <a:xfrm>
            <a:off x="809959" y="1546091"/>
            <a:ext cx="4846923" cy="1091078"/>
          </a:xfrm>
        </p:spPr>
        <p:txBody>
          <a:bodyPr lIns="0" tIns="0" rIns="0" bIns="0" anchor="b" anchorCtr="0">
            <a:noAutofit/>
          </a:bodyPr>
          <a:lstStyle>
            <a:lvl1pPr>
              <a:defRPr sz="5500"/>
            </a:lvl1pPr>
          </a:lstStyle>
          <a:p>
            <a:r>
              <a:rPr lang="en-US" noProof="0"/>
              <a:t>THANK YOU!</a:t>
            </a:r>
          </a:p>
        </p:txBody>
      </p:sp>
      <p:sp>
        <p:nvSpPr>
          <p:cNvPr id="22" name="Text Placeholder 3">
            <a:extLst>
              <a:ext uri="{FF2B5EF4-FFF2-40B4-BE49-F238E27FC236}">
                <a16:creationId xmlns:a16="http://schemas.microsoft.com/office/drawing/2014/main" id="{FC5C0DA6-1B31-4BDF-BAEB-BF7978102847}"/>
              </a:ext>
            </a:extLst>
          </p:cNvPr>
          <p:cNvSpPr>
            <a:spLocks noGrp="1"/>
          </p:cNvSpPr>
          <p:nvPr>
            <p:ph type="body" sz="quarter" idx="15" hasCustomPrompt="1"/>
          </p:nvPr>
        </p:nvSpPr>
        <p:spPr>
          <a:xfrm>
            <a:off x="825335" y="3083960"/>
            <a:ext cx="4586288" cy="509472"/>
          </a:xfrm>
        </p:spPr>
        <p:txBody>
          <a:bodyPr lIns="0" tIns="0" rIns="0" bIns="0" anchor="b" anchorCtr="0">
            <a:noAutofit/>
          </a:bodyPr>
          <a:lstStyle>
            <a:lvl1pPr marL="0" indent="0">
              <a:buNone/>
              <a:defRPr sz="2800" b="0">
                <a:solidFill>
                  <a:schemeClr val="tx1"/>
                </a:solidFill>
                <a:latin typeface="+mj-lt"/>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lvl="0"/>
            <a:r>
              <a:rPr lang="en-US" noProof="0"/>
              <a:t>August Bergqvist</a:t>
            </a:r>
          </a:p>
        </p:txBody>
      </p:sp>
      <p:sp>
        <p:nvSpPr>
          <p:cNvPr id="23" name="Text Placeholder 3">
            <a:extLst>
              <a:ext uri="{FF2B5EF4-FFF2-40B4-BE49-F238E27FC236}">
                <a16:creationId xmlns:a16="http://schemas.microsoft.com/office/drawing/2014/main" id="{5E1647C9-9AC1-4500-A56E-94CABC656E0C}"/>
              </a:ext>
            </a:extLst>
          </p:cNvPr>
          <p:cNvSpPr>
            <a:spLocks noGrp="1"/>
          </p:cNvSpPr>
          <p:nvPr>
            <p:ph type="body" sz="quarter" idx="16" hasCustomPrompt="1"/>
          </p:nvPr>
        </p:nvSpPr>
        <p:spPr>
          <a:xfrm>
            <a:off x="831850" y="3703834"/>
            <a:ext cx="4586288" cy="230941"/>
          </a:xfrm>
        </p:spPr>
        <p:txBody>
          <a:bodyPr lIns="0" tIns="0" rIns="0" bIns="0">
            <a:noAutofit/>
          </a:bodyPr>
          <a:lstStyle>
            <a:lvl1pPr marL="0" indent="0">
              <a:buNone/>
              <a:defRPr sz="1700" b="0" i="1">
                <a:solidFill>
                  <a:schemeClr val="tx1"/>
                </a:solidFill>
                <a:latin typeface="+mn-lt"/>
                <a:cs typeface="Segoe UI" panose="020B0502040204020203" pitchFamily="34" charset="0"/>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lvl="0"/>
            <a:r>
              <a:rPr lang="en-US" noProof="0"/>
              <a:t>Phone:</a:t>
            </a:r>
          </a:p>
        </p:txBody>
      </p:sp>
      <p:sp>
        <p:nvSpPr>
          <p:cNvPr id="24" name="Text Placeholder 3">
            <a:extLst>
              <a:ext uri="{FF2B5EF4-FFF2-40B4-BE49-F238E27FC236}">
                <a16:creationId xmlns:a16="http://schemas.microsoft.com/office/drawing/2014/main" id="{8605CECB-8164-4428-B478-98C42902F9FC}"/>
              </a:ext>
            </a:extLst>
          </p:cNvPr>
          <p:cNvSpPr>
            <a:spLocks noGrp="1"/>
          </p:cNvSpPr>
          <p:nvPr>
            <p:ph type="body" sz="quarter" idx="17" hasCustomPrompt="1"/>
          </p:nvPr>
        </p:nvSpPr>
        <p:spPr>
          <a:xfrm>
            <a:off x="824950" y="3946707"/>
            <a:ext cx="4586288" cy="290167"/>
          </a:xfrm>
        </p:spPr>
        <p:txBody>
          <a:bodyPr lIns="0" tIns="0" rIns="0" bIns="0">
            <a:noAutofit/>
          </a:bodyPr>
          <a:lstStyle>
            <a:lvl1pPr marL="0" indent="0">
              <a:buNone/>
              <a:defRPr sz="2000" b="1">
                <a:solidFill>
                  <a:schemeClr val="bg2"/>
                </a:solidFill>
                <a:latin typeface="+mj-lt"/>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lvl="0"/>
            <a:r>
              <a:rPr lang="en-US" noProof="0"/>
              <a:t>+7 888 999-000-11</a:t>
            </a:r>
          </a:p>
        </p:txBody>
      </p:sp>
      <p:sp>
        <p:nvSpPr>
          <p:cNvPr id="25" name="Text Placeholder 3">
            <a:extLst>
              <a:ext uri="{FF2B5EF4-FFF2-40B4-BE49-F238E27FC236}">
                <a16:creationId xmlns:a16="http://schemas.microsoft.com/office/drawing/2014/main" id="{D39B56C4-E128-4995-91CC-64C268BC7603}"/>
              </a:ext>
            </a:extLst>
          </p:cNvPr>
          <p:cNvSpPr>
            <a:spLocks noGrp="1"/>
          </p:cNvSpPr>
          <p:nvPr>
            <p:ph type="body" sz="quarter" idx="18" hasCustomPrompt="1"/>
          </p:nvPr>
        </p:nvSpPr>
        <p:spPr>
          <a:xfrm>
            <a:off x="838750" y="4423954"/>
            <a:ext cx="4586288" cy="230941"/>
          </a:xfrm>
        </p:spPr>
        <p:txBody>
          <a:bodyPr lIns="0" tIns="0" rIns="0" bIns="0">
            <a:noAutofit/>
          </a:bodyPr>
          <a:lstStyle>
            <a:lvl1pPr marL="0" indent="0">
              <a:buNone/>
              <a:defRPr lang="ru-RU" sz="1700" b="0" i="1" kern="1200" dirty="0">
                <a:solidFill>
                  <a:schemeClr val="tx1"/>
                </a:solidFill>
                <a:latin typeface="+mn-lt"/>
                <a:ea typeface="+mn-ea"/>
                <a:cs typeface="Segoe UI" panose="020B0502040204020203" pitchFamily="34" charset="0"/>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lvl="0"/>
            <a:r>
              <a:rPr lang="en-US" noProof="0"/>
              <a:t>Email:</a:t>
            </a:r>
          </a:p>
        </p:txBody>
      </p:sp>
      <p:sp>
        <p:nvSpPr>
          <p:cNvPr id="26" name="Text Placeholder 3">
            <a:extLst>
              <a:ext uri="{FF2B5EF4-FFF2-40B4-BE49-F238E27FC236}">
                <a16:creationId xmlns:a16="http://schemas.microsoft.com/office/drawing/2014/main" id="{94772DA1-74CC-430C-9A8E-5A6586692CAB}"/>
              </a:ext>
            </a:extLst>
          </p:cNvPr>
          <p:cNvSpPr>
            <a:spLocks noGrp="1"/>
          </p:cNvSpPr>
          <p:nvPr>
            <p:ph type="body" sz="quarter" idx="19" hasCustomPrompt="1"/>
          </p:nvPr>
        </p:nvSpPr>
        <p:spPr>
          <a:xfrm>
            <a:off x="831850" y="4650785"/>
            <a:ext cx="4586288" cy="364479"/>
          </a:xfrm>
        </p:spPr>
        <p:txBody>
          <a:bodyPr lIns="0" tIns="0" rIns="0" bIns="0">
            <a:noAutofit/>
          </a:bodyPr>
          <a:lstStyle>
            <a:lvl1pPr marL="0" indent="0">
              <a:buNone/>
              <a:defRPr sz="2000" b="1">
                <a:solidFill>
                  <a:schemeClr val="bg2"/>
                </a:solidFill>
                <a:latin typeface="+mj-lt"/>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lvl="0"/>
            <a:r>
              <a:rPr lang="en-US" noProof="0"/>
              <a:t>Bergqvist@vanarsdelltd.com</a:t>
            </a:r>
          </a:p>
        </p:txBody>
      </p:sp>
      <p:sp>
        <p:nvSpPr>
          <p:cNvPr id="27" name="Text Placeholder 3">
            <a:extLst>
              <a:ext uri="{FF2B5EF4-FFF2-40B4-BE49-F238E27FC236}">
                <a16:creationId xmlns:a16="http://schemas.microsoft.com/office/drawing/2014/main" id="{7A073B5B-2BE3-49D1-A646-1492F534C94B}"/>
              </a:ext>
            </a:extLst>
          </p:cNvPr>
          <p:cNvSpPr>
            <a:spLocks noGrp="1"/>
          </p:cNvSpPr>
          <p:nvPr>
            <p:ph type="body" sz="quarter" idx="20" hasCustomPrompt="1"/>
          </p:nvPr>
        </p:nvSpPr>
        <p:spPr>
          <a:xfrm>
            <a:off x="831850" y="5153025"/>
            <a:ext cx="4586288" cy="230941"/>
          </a:xfrm>
        </p:spPr>
        <p:txBody>
          <a:bodyPr lIns="0" tIns="0" rIns="0" bIns="0">
            <a:noAutofit/>
          </a:bodyPr>
          <a:lstStyle>
            <a:lvl1pPr marL="0" indent="0">
              <a:buNone/>
              <a:defRPr lang="ru-RU" sz="1700" b="0" i="1" kern="1200" dirty="0">
                <a:solidFill>
                  <a:schemeClr val="tx1"/>
                </a:solidFill>
                <a:latin typeface="+mn-lt"/>
                <a:ea typeface="+mn-ea"/>
                <a:cs typeface="Segoe UI" panose="020B0502040204020203" pitchFamily="34" charset="0"/>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noProof="0"/>
              <a:t>Website:</a:t>
            </a:r>
          </a:p>
        </p:txBody>
      </p:sp>
      <p:sp>
        <p:nvSpPr>
          <p:cNvPr id="28" name="Text Placeholder 3">
            <a:extLst>
              <a:ext uri="{FF2B5EF4-FFF2-40B4-BE49-F238E27FC236}">
                <a16:creationId xmlns:a16="http://schemas.microsoft.com/office/drawing/2014/main" id="{52D10EDD-0329-4443-8665-7603E4A83B16}"/>
              </a:ext>
            </a:extLst>
          </p:cNvPr>
          <p:cNvSpPr>
            <a:spLocks noGrp="1"/>
          </p:cNvSpPr>
          <p:nvPr>
            <p:ph type="body" sz="quarter" idx="21" hasCustomPrompt="1"/>
          </p:nvPr>
        </p:nvSpPr>
        <p:spPr>
          <a:xfrm>
            <a:off x="824950" y="5363814"/>
            <a:ext cx="4586288" cy="364479"/>
          </a:xfrm>
        </p:spPr>
        <p:txBody>
          <a:bodyPr lIns="0" tIns="0" rIns="0" bIns="0">
            <a:noAutofit/>
          </a:bodyPr>
          <a:lstStyle>
            <a:lvl1pPr marL="0" indent="0">
              <a:buNone/>
              <a:defRPr sz="2000" b="1">
                <a:solidFill>
                  <a:schemeClr val="bg2"/>
                </a:solidFill>
                <a:latin typeface="+mj-lt"/>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lvl="0"/>
            <a:r>
              <a:rPr lang="en-US" noProof="0"/>
              <a:t>www.vanarsdelltd.com</a:t>
            </a:r>
          </a:p>
        </p:txBody>
      </p:sp>
      <p:grpSp>
        <p:nvGrpSpPr>
          <p:cNvPr id="4" name="Group 3">
            <a:extLst>
              <a:ext uri="{FF2B5EF4-FFF2-40B4-BE49-F238E27FC236}">
                <a16:creationId xmlns:a16="http://schemas.microsoft.com/office/drawing/2014/main" id="{5F591C52-0202-44BA-A6BE-E2362516B893}"/>
              </a:ext>
            </a:extLst>
          </p:cNvPr>
          <p:cNvGrpSpPr/>
          <p:nvPr userDrawn="1"/>
        </p:nvGrpSpPr>
        <p:grpSpPr>
          <a:xfrm>
            <a:off x="801543" y="2750589"/>
            <a:ext cx="4569895" cy="100800"/>
            <a:chOff x="808548" y="2750589"/>
            <a:chExt cx="4569895" cy="100800"/>
          </a:xfrm>
        </p:grpSpPr>
        <p:grpSp>
          <p:nvGrpSpPr>
            <p:cNvPr id="11" name="Group 10">
              <a:extLst>
                <a:ext uri="{FF2B5EF4-FFF2-40B4-BE49-F238E27FC236}">
                  <a16:creationId xmlns:a16="http://schemas.microsoft.com/office/drawing/2014/main" id="{59E4D57E-4989-4939-A31F-637543FAB606}"/>
                </a:ext>
              </a:extLst>
            </p:cNvPr>
            <p:cNvGrpSpPr/>
            <p:nvPr userDrawn="1"/>
          </p:nvGrpSpPr>
          <p:grpSpPr>
            <a:xfrm flipH="1">
              <a:off x="808548" y="2750589"/>
              <a:ext cx="4505297" cy="100800"/>
              <a:chOff x="496859" y="3240138"/>
              <a:chExt cx="2937541" cy="100800"/>
            </a:xfrm>
          </p:grpSpPr>
          <p:cxnSp>
            <p:nvCxnSpPr>
              <p:cNvPr id="12" name="Straight Connector 11">
                <a:extLst>
                  <a:ext uri="{FF2B5EF4-FFF2-40B4-BE49-F238E27FC236}">
                    <a16:creationId xmlns:a16="http://schemas.microsoft.com/office/drawing/2014/main" id="{370B72A7-B625-48B8-88E6-BCE2A4DD531E}"/>
                  </a:ext>
                </a:extLst>
              </p:cNvPr>
              <p:cNvCxnSpPr/>
              <p:nvPr userDrawn="1"/>
            </p:nvCxnSpPr>
            <p:spPr>
              <a:xfrm>
                <a:off x="496859" y="3285674"/>
                <a:ext cx="2887142"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01ED729F-F8A5-4244-9776-4935C260F11F}"/>
                  </a:ext>
                </a:extLst>
              </p:cNvPr>
              <p:cNvSpPr/>
              <p:nvPr userDrawn="1"/>
            </p:nvSpPr>
            <p:spPr>
              <a:xfrm>
                <a:off x="3368676" y="3240138"/>
                <a:ext cx="65724"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29" name="Oval 28">
              <a:extLst>
                <a:ext uri="{FF2B5EF4-FFF2-40B4-BE49-F238E27FC236}">
                  <a16:creationId xmlns:a16="http://schemas.microsoft.com/office/drawing/2014/main" id="{BECBEDE0-51BB-48BD-AAAD-63B6F60C1D57}"/>
                </a:ext>
              </a:extLst>
            </p:cNvPr>
            <p:cNvSpPr/>
            <p:nvPr userDrawn="1"/>
          </p:nvSpPr>
          <p:spPr>
            <a:xfrm flipH="1">
              <a:off x="5277642" y="2750589"/>
              <a:ext cx="100801"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grpSp>
        <p:nvGrpSpPr>
          <p:cNvPr id="32" name="Group 31">
            <a:extLst>
              <a:ext uri="{FF2B5EF4-FFF2-40B4-BE49-F238E27FC236}">
                <a16:creationId xmlns:a16="http://schemas.microsoft.com/office/drawing/2014/main" id="{63E1608D-F119-4C0D-8D91-7CB089C037C8}"/>
              </a:ext>
            </a:extLst>
          </p:cNvPr>
          <p:cNvGrpSpPr/>
          <p:nvPr userDrawn="1"/>
        </p:nvGrpSpPr>
        <p:grpSpPr>
          <a:xfrm>
            <a:off x="801543" y="1660573"/>
            <a:ext cx="4575417" cy="105664"/>
            <a:chOff x="808548" y="2745725"/>
            <a:chExt cx="4575417" cy="105664"/>
          </a:xfrm>
        </p:grpSpPr>
        <p:grpSp>
          <p:nvGrpSpPr>
            <p:cNvPr id="33" name="Group 32">
              <a:extLst>
                <a:ext uri="{FF2B5EF4-FFF2-40B4-BE49-F238E27FC236}">
                  <a16:creationId xmlns:a16="http://schemas.microsoft.com/office/drawing/2014/main" id="{EBDC0121-6865-4B65-A28B-1CEDB16AAD9E}"/>
                </a:ext>
              </a:extLst>
            </p:cNvPr>
            <p:cNvGrpSpPr/>
            <p:nvPr userDrawn="1"/>
          </p:nvGrpSpPr>
          <p:grpSpPr>
            <a:xfrm flipH="1">
              <a:off x="808548" y="2750589"/>
              <a:ext cx="4505297" cy="100800"/>
              <a:chOff x="496859" y="3240138"/>
              <a:chExt cx="2937541" cy="100800"/>
            </a:xfrm>
          </p:grpSpPr>
          <p:cxnSp>
            <p:nvCxnSpPr>
              <p:cNvPr id="35" name="Straight Connector 34">
                <a:extLst>
                  <a:ext uri="{FF2B5EF4-FFF2-40B4-BE49-F238E27FC236}">
                    <a16:creationId xmlns:a16="http://schemas.microsoft.com/office/drawing/2014/main" id="{386E3714-07DE-4318-B5BC-25F879B97D59}"/>
                  </a:ext>
                </a:extLst>
              </p:cNvPr>
              <p:cNvCxnSpPr/>
              <p:nvPr userDrawn="1"/>
            </p:nvCxnSpPr>
            <p:spPr>
              <a:xfrm>
                <a:off x="496859" y="3285674"/>
                <a:ext cx="2887142"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2ECCE30B-E848-4C5E-83A1-A811D489E7B8}"/>
                  </a:ext>
                </a:extLst>
              </p:cNvPr>
              <p:cNvSpPr/>
              <p:nvPr userDrawn="1"/>
            </p:nvSpPr>
            <p:spPr>
              <a:xfrm>
                <a:off x="3368676" y="3240138"/>
                <a:ext cx="65724"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34" name="Oval 33">
              <a:extLst>
                <a:ext uri="{FF2B5EF4-FFF2-40B4-BE49-F238E27FC236}">
                  <a16:creationId xmlns:a16="http://schemas.microsoft.com/office/drawing/2014/main" id="{09817AEC-C67C-49A3-AC5A-669FD4D6D586}"/>
                </a:ext>
              </a:extLst>
            </p:cNvPr>
            <p:cNvSpPr/>
            <p:nvPr userDrawn="1"/>
          </p:nvSpPr>
          <p:spPr>
            <a:xfrm flipH="1">
              <a:off x="5283164" y="2745725"/>
              <a:ext cx="100801"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Tree>
    <p:extLst>
      <p:ext uri="{BB962C8B-B14F-4D97-AF65-F5344CB8AC3E}">
        <p14:creationId xmlns:p14="http://schemas.microsoft.com/office/powerpoint/2010/main" val="27883942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ppendix Content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noProof="0" dirty="0"/>
          </a:p>
        </p:txBody>
      </p:sp>
      <p:sp>
        <p:nvSpPr>
          <p:cNvPr id="3" name="Picture Placeholder 2">
            <a:extLst>
              <a:ext uri="{FF2B5EF4-FFF2-40B4-BE49-F238E27FC236}">
                <a16:creationId xmlns:a16="http://schemas.microsoft.com/office/drawing/2014/main" id="{96C5B5AA-0D95-4C33-8EBC-90401B51BDB4}"/>
              </a:ext>
            </a:extLst>
          </p:cNvPr>
          <p:cNvSpPr>
            <a:spLocks noGrp="1"/>
          </p:cNvSpPr>
          <p:nvPr>
            <p:ph type="pic" sz="quarter" idx="14"/>
          </p:nvPr>
        </p:nvSpPr>
        <p:spPr>
          <a:xfrm>
            <a:off x="6032" y="1912946"/>
            <a:ext cx="12185968" cy="3493008"/>
          </a:xfrm>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5" name="Date Placeholder 4">
            <a:extLst>
              <a:ext uri="{FF2B5EF4-FFF2-40B4-BE49-F238E27FC236}">
                <a16:creationId xmlns:a16="http://schemas.microsoft.com/office/drawing/2014/main" id="{2D9775F3-A041-479A-8038-652B7D9C72E9}"/>
              </a:ext>
            </a:extLst>
          </p:cNvPr>
          <p:cNvSpPr>
            <a:spLocks noGrp="1"/>
          </p:cNvSpPr>
          <p:nvPr>
            <p:ph type="dt" sz="half" idx="10"/>
          </p:nvPr>
        </p:nvSpPr>
        <p:spPr/>
        <p:txBody>
          <a:bodyPr/>
          <a:lstStyle/>
          <a:p>
            <a:r>
              <a:rPr lang="en-US" noProof="0" dirty="0"/>
              <a:t>MM.DD.20XX</a:t>
            </a:r>
          </a:p>
        </p:txBody>
      </p:sp>
      <p:sp>
        <p:nvSpPr>
          <p:cNvPr id="6" name="Footer Placeholder 5">
            <a:extLst>
              <a:ext uri="{FF2B5EF4-FFF2-40B4-BE49-F238E27FC236}">
                <a16:creationId xmlns:a16="http://schemas.microsoft.com/office/drawing/2014/main" id="{29BEDD04-BE4E-4B91-B13E-0C4FB3E1658F}"/>
              </a:ext>
            </a:extLst>
          </p:cNvPr>
          <p:cNvSpPr>
            <a:spLocks noGrp="1"/>
          </p:cNvSpPr>
          <p:nvPr>
            <p:ph type="ftr" sz="quarter" idx="11"/>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306DF5D8-12DC-494E-B0F1-2E9C86A14544}"/>
              </a:ext>
            </a:extLst>
          </p:cNvPr>
          <p:cNvSpPr>
            <a:spLocks noGrp="1"/>
          </p:cNvSpPr>
          <p:nvPr>
            <p:ph type="sldNum" sz="quarter" idx="12"/>
          </p:nvPr>
        </p:nvSpPr>
        <p:spPr/>
        <p:txBody>
          <a:bodyPr/>
          <a:lstStyle/>
          <a:p>
            <a:fld id="{8D581BC7-E183-40DB-AC97-C19EA4EB8894}" type="slidenum">
              <a:rPr lang="en-US" noProof="0" smtClean="0"/>
              <a:t>‹#›</a:t>
            </a:fld>
            <a:endParaRPr lang="en-US" noProof="0" dirty="0"/>
          </a:p>
        </p:txBody>
      </p:sp>
      <p:sp>
        <p:nvSpPr>
          <p:cNvPr id="8" name="Title 1">
            <a:extLst>
              <a:ext uri="{FF2B5EF4-FFF2-40B4-BE49-F238E27FC236}">
                <a16:creationId xmlns:a16="http://schemas.microsoft.com/office/drawing/2014/main" id="{ABF87C9E-53A2-4DE1-89DC-3907BE2E3D3C}"/>
              </a:ext>
            </a:extLst>
          </p:cNvPr>
          <p:cNvSpPr>
            <a:spLocks noGrp="1"/>
          </p:cNvSpPr>
          <p:nvPr>
            <p:ph type="title" hasCustomPrompt="1"/>
          </p:nvPr>
        </p:nvSpPr>
        <p:spPr>
          <a:xfrm>
            <a:off x="3848934" y="457496"/>
            <a:ext cx="4494133" cy="804338"/>
          </a:xfrm>
        </p:spPr>
        <p:txBody>
          <a:bodyPr lIns="0" tIns="0" rIns="0" bIns="0" anchor="b">
            <a:normAutofit/>
          </a:bodyPr>
          <a:lstStyle>
            <a:lvl1pPr algn="ctr">
              <a:defRPr sz="3600"/>
            </a:lvl1pPr>
          </a:lstStyle>
          <a:p>
            <a:r>
              <a:rPr lang="en-US" noProof="0"/>
              <a:t>APPENDIX</a:t>
            </a:r>
          </a:p>
        </p:txBody>
      </p:sp>
      <p:sp>
        <p:nvSpPr>
          <p:cNvPr id="10" name="Picture Placeholder 10">
            <a:extLst>
              <a:ext uri="{FF2B5EF4-FFF2-40B4-BE49-F238E27FC236}">
                <a16:creationId xmlns:a16="http://schemas.microsoft.com/office/drawing/2014/main"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cxnSp>
        <p:nvCxnSpPr>
          <p:cNvPr id="17" name="Straight Connector 16">
            <a:extLst>
              <a:ext uri="{FF2B5EF4-FFF2-40B4-BE49-F238E27FC236}">
                <a16:creationId xmlns:a16="http://schemas.microsoft.com/office/drawing/2014/main"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9" name="Straight Connector 18">
            <a:extLst>
              <a:ext uri="{FF2B5EF4-FFF2-40B4-BE49-F238E27FC236}">
                <a16:creationId xmlns:a16="http://schemas.microsoft.com/office/drawing/2014/main"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4" name="Group 3">
            <a:extLst>
              <a:ext uri="{FF2B5EF4-FFF2-40B4-BE49-F238E27FC236}">
                <a16:creationId xmlns:a16="http://schemas.microsoft.com/office/drawing/2014/main" id="{908B302A-0F76-466E-9FCE-DCEECCBCF6C9}"/>
              </a:ext>
            </a:extLst>
          </p:cNvPr>
          <p:cNvGrpSpPr/>
          <p:nvPr userDrawn="1"/>
        </p:nvGrpSpPr>
        <p:grpSpPr>
          <a:xfrm>
            <a:off x="4736152" y="1509426"/>
            <a:ext cx="2719696" cy="100800"/>
            <a:chOff x="4732222" y="1509426"/>
            <a:chExt cx="2719696" cy="100800"/>
          </a:xfrm>
        </p:grpSpPr>
        <p:grpSp>
          <p:nvGrpSpPr>
            <p:cNvPr id="11" name="Group 10">
              <a:extLst>
                <a:ext uri="{FF2B5EF4-FFF2-40B4-BE49-F238E27FC236}">
                  <a16:creationId xmlns:a16="http://schemas.microsoft.com/office/drawing/2014/main" id="{59E4D57E-4989-4939-A31F-637543FAB606}"/>
                </a:ext>
              </a:extLst>
            </p:cNvPr>
            <p:cNvGrpSpPr/>
            <p:nvPr userDrawn="1"/>
          </p:nvGrpSpPr>
          <p:grpSpPr>
            <a:xfrm flipH="1">
              <a:off x="4732222" y="1509426"/>
              <a:ext cx="2669296" cy="100800"/>
              <a:chOff x="1693969" y="3240138"/>
              <a:chExt cx="1740431" cy="100800"/>
            </a:xfrm>
          </p:grpSpPr>
          <p:cxnSp>
            <p:nvCxnSpPr>
              <p:cNvPr id="12" name="Straight Connector 11">
                <a:extLst>
                  <a:ext uri="{FF2B5EF4-FFF2-40B4-BE49-F238E27FC236}">
                    <a16:creationId xmlns:a16="http://schemas.microsoft.com/office/drawing/2014/main" id="{370B72A7-B625-48B8-88E6-BCE2A4DD531E}"/>
                  </a:ext>
                </a:extLst>
              </p:cNvPr>
              <p:cNvCxnSpPr/>
              <p:nvPr userDrawn="1"/>
            </p:nvCxnSpPr>
            <p:spPr>
              <a:xfrm>
                <a:off x="1693969" y="3290538"/>
                <a:ext cx="1690032"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01ED729F-F8A5-4244-9776-4935C260F11F}"/>
                  </a:ext>
                </a:extLst>
              </p:cNvPr>
              <p:cNvSpPr/>
              <p:nvPr userDrawn="1"/>
            </p:nvSpPr>
            <p:spPr>
              <a:xfrm>
                <a:off x="3368676" y="3240138"/>
                <a:ext cx="65724"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21" name="Oval 20">
              <a:extLst>
                <a:ext uri="{FF2B5EF4-FFF2-40B4-BE49-F238E27FC236}">
                  <a16:creationId xmlns:a16="http://schemas.microsoft.com/office/drawing/2014/main" id="{427C0C4F-6341-4BE0-931E-AAA6EA2AF137}"/>
                </a:ext>
              </a:extLst>
            </p:cNvPr>
            <p:cNvSpPr/>
            <p:nvPr userDrawn="1"/>
          </p:nvSpPr>
          <p:spPr>
            <a:xfrm flipH="1">
              <a:off x="7351117" y="1509426"/>
              <a:ext cx="100801"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Tree>
    <p:extLst>
      <p:ext uri="{BB962C8B-B14F-4D97-AF65-F5344CB8AC3E}">
        <p14:creationId xmlns:p14="http://schemas.microsoft.com/office/powerpoint/2010/main" val="25764489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stimonials Content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noProof="0" dirty="0"/>
          </a:p>
        </p:txBody>
      </p:sp>
      <p:sp>
        <p:nvSpPr>
          <p:cNvPr id="5" name="Date Placeholder 4">
            <a:extLst>
              <a:ext uri="{FF2B5EF4-FFF2-40B4-BE49-F238E27FC236}">
                <a16:creationId xmlns:a16="http://schemas.microsoft.com/office/drawing/2014/main" id="{2D9775F3-A041-479A-8038-652B7D9C72E9}"/>
              </a:ext>
            </a:extLst>
          </p:cNvPr>
          <p:cNvSpPr>
            <a:spLocks noGrp="1"/>
          </p:cNvSpPr>
          <p:nvPr>
            <p:ph type="dt" sz="half" idx="10"/>
          </p:nvPr>
        </p:nvSpPr>
        <p:spPr/>
        <p:txBody>
          <a:bodyPr/>
          <a:lstStyle/>
          <a:p>
            <a:r>
              <a:rPr lang="en-US" noProof="0" dirty="0"/>
              <a:t>MM.DD.20XX</a:t>
            </a:r>
          </a:p>
        </p:txBody>
      </p:sp>
      <p:sp>
        <p:nvSpPr>
          <p:cNvPr id="6" name="Footer Placeholder 5">
            <a:extLst>
              <a:ext uri="{FF2B5EF4-FFF2-40B4-BE49-F238E27FC236}">
                <a16:creationId xmlns:a16="http://schemas.microsoft.com/office/drawing/2014/main" id="{29BEDD04-BE4E-4B91-B13E-0C4FB3E1658F}"/>
              </a:ext>
            </a:extLst>
          </p:cNvPr>
          <p:cNvSpPr>
            <a:spLocks noGrp="1"/>
          </p:cNvSpPr>
          <p:nvPr>
            <p:ph type="ftr" sz="quarter" idx="11"/>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306DF5D8-12DC-494E-B0F1-2E9C86A14544}"/>
              </a:ext>
            </a:extLst>
          </p:cNvPr>
          <p:cNvSpPr>
            <a:spLocks noGrp="1"/>
          </p:cNvSpPr>
          <p:nvPr>
            <p:ph type="sldNum" sz="quarter" idx="12"/>
          </p:nvPr>
        </p:nvSpPr>
        <p:spPr/>
        <p:txBody>
          <a:bodyPr/>
          <a:lstStyle/>
          <a:p>
            <a:fld id="{8D581BC7-E183-40DB-AC97-C19EA4EB8894}" type="slidenum">
              <a:rPr lang="en-US" noProof="0" smtClean="0"/>
              <a:t>‹#›</a:t>
            </a:fld>
            <a:endParaRPr lang="en-US" noProof="0" dirty="0"/>
          </a:p>
        </p:txBody>
      </p:sp>
      <p:sp>
        <p:nvSpPr>
          <p:cNvPr id="8" name="Title 1">
            <a:extLst>
              <a:ext uri="{FF2B5EF4-FFF2-40B4-BE49-F238E27FC236}">
                <a16:creationId xmlns:a16="http://schemas.microsoft.com/office/drawing/2014/main" id="{ABF87C9E-53A2-4DE1-89DC-3907BE2E3D3C}"/>
              </a:ext>
            </a:extLst>
          </p:cNvPr>
          <p:cNvSpPr>
            <a:spLocks noGrp="1"/>
          </p:cNvSpPr>
          <p:nvPr>
            <p:ph type="title" hasCustomPrompt="1"/>
          </p:nvPr>
        </p:nvSpPr>
        <p:spPr>
          <a:xfrm>
            <a:off x="5104263" y="707529"/>
            <a:ext cx="6310887" cy="569086"/>
          </a:xfrm>
        </p:spPr>
        <p:txBody>
          <a:bodyPr lIns="0" tIns="0" rIns="0" bIns="0" anchor="b">
            <a:normAutofit/>
          </a:bodyPr>
          <a:lstStyle>
            <a:lvl1pPr algn="r">
              <a:defRPr sz="3600"/>
            </a:lvl1pPr>
          </a:lstStyle>
          <a:p>
            <a:r>
              <a:rPr lang="en-US" noProof="0"/>
              <a:t>TESTIMONIALS</a:t>
            </a:r>
          </a:p>
        </p:txBody>
      </p:sp>
      <p:sp>
        <p:nvSpPr>
          <p:cNvPr id="10" name="Picture Placeholder 10">
            <a:extLst>
              <a:ext uri="{FF2B5EF4-FFF2-40B4-BE49-F238E27FC236}">
                <a16:creationId xmlns:a16="http://schemas.microsoft.com/office/drawing/2014/main"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grpSp>
        <p:nvGrpSpPr>
          <p:cNvPr id="11" name="Group 10">
            <a:extLst>
              <a:ext uri="{FF2B5EF4-FFF2-40B4-BE49-F238E27FC236}">
                <a16:creationId xmlns:a16="http://schemas.microsoft.com/office/drawing/2014/main" id="{59E4D57E-4989-4939-A31F-637543FAB606}"/>
              </a:ext>
            </a:extLst>
          </p:cNvPr>
          <p:cNvGrpSpPr/>
          <p:nvPr userDrawn="1"/>
        </p:nvGrpSpPr>
        <p:grpSpPr>
          <a:xfrm flipH="1">
            <a:off x="7773282" y="1375202"/>
            <a:ext cx="4418718" cy="100800"/>
            <a:chOff x="675503" y="3240138"/>
            <a:chExt cx="2758897" cy="100800"/>
          </a:xfrm>
        </p:grpSpPr>
        <p:cxnSp>
          <p:nvCxnSpPr>
            <p:cNvPr id="12" name="Straight Connector 11">
              <a:extLst>
                <a:ext uri="{FF2B5EF4-FFF2-40B4-BE49-F238E27FC236}">
                  <a16:creationId xmlns:a16="http://schemas.microsoft.com/office/drawing/2014/main" id="{370B72A7-B625-48B8-88E6-BCE2A4DD531E}"/>
                </a:ext>
              </a:extLst>
            </p:cNvPr>
            <p:cNvCxnSpPr>
              <a:cxnSpLocks/>
            </p:cNvCxnSpPr>
            <p:nvPr userDrawn="1"/>
          </p:nvCxnSpPr>
          <p:spPr>
            <a:xfrm>
              <a:off x="675503" y="3290538"/>
              <a:ext cx="2708499"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01ED729F-F8A5-4244-9776-4935C260F11F}"/>
                </a:ext>
              </a:extLst>
            </p:cNvPr>
            <p:cNvSpPr/>
            <p:nvPr userDrawn="1"/>
          </p:nvSpPr>
          <p:spPr>
            <a:xfrm>
              <a:off x="3368676" y="3240138"/>
              <a:ext cx="65724"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cxnSp>
        <p:nvCxnSpPr>
          <p:cNvPr id="17" name="Straight Connector 16">
            <a:extLst>
              <a:ext uri="{FF2B5EF4-FFF2-40B4-BE49-F238E27FC236}">
                <a16:creationId xmlns:a16="http://schemas.microsoft.com/office/drawing/2014/main"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9" name="Straight Connector 18">
            <a:extLst>
              <a:ext uri="{FF2B5EF4-FFF2-40B4-BE49-F238E27FC236}">
                <a16:creationId xmlns:a16="http://schemas.microsoft.com/office/drawing/2014/main"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0" name="Text Placeholder 2">
            <a:extLst>
              <a:ext uri="{FF2B5EF4-FFF2-40B4-BE49-F238E27FC236}">
                <a16:creationId xmlns:a16="http://schemas.microsoft.com/office/drawing/2014/main" id="{4A98AB01-9578-4430-96AD-F434AF0CDA20}"/>
              </a:ext>
            </a:extLst>
          </p:cNvPr>
          <p:cNvSpPr>
            <a:spLocks noGrp="1"/>
          </p:cNvSpPr>
          <p:nvPr>
            <p:ph type="body" idx="34" hasCustomPrompt="1"/>
          </p:nvPr>
        </p:nvSpPr>
        <p:spPr>
          <a:xfrm>
            <a:off x="822459" y="4996962"/>
            <a:ext cx="1625324" cy="328343"/>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60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Customer Title</a:t>
            </a:r>
          </a:p>
        </p:txBody>
      </p:sp>
      <p:sp>
        <p:nvSpPr>
          <p:cNvPr id="41" name="Text Placeholder 2">
            <a:extLst>
              <a:ext uri="{FF2B5EF4-FFF2-40B4-BE49-F238E27FC236}">
                <a16:creationId xmlns:a16="http://schemas.microsoft.com/office/drawing/2014/main" id="{EF9D60F2-A1FB-4A95-997B-A4F1723AC1EC}"/>
              </a:ext>
            </a:extLst>
          </p:cNvPr>
          <p:cNvSpPr>
            <a:spLocks noGrp="1"/>
          </p:cNvSpPr>
          <p:nvPr>
            <p:ph type="body" idx="35" hasCustomPrompt="1"/>
          </p:nvPr>
        </p:nvSpPr>
        <p:spPr>
          <a:xfrm>
            <a:off x="822459" y="4191894"/>
            <a:ext cx="1625324" cy="720726"/>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a:t>
            </a:r>
            <a:br>
              <a:rPr lang="en-US" noProof="0"/>
            </a:br>
            <a:r>
              <a:rPr lang="en-US" noProof="0"/>
              <a:t>text</a:t>
            </a:r>
          </a:p>
        </p:txBody>
      </p:sp>
      <p:sp>
        <p:nvSpPr>
          <p:cNvPr id="42" name="Picture Placeholder 2">
            <a:extLst>
              <a:ext uri="{FF2B5EF4-FFF2-40B4-BE49-F238E27FC236}">
                <a16:creationId xmlns:a16="http://schemas.microsoft.com/office/drawing/2014/main" id="{76A56D2A-42F0-40C5-96D7-B1AC33152A85}"/>
              </a:ext>
            </a:extLst>
          </p:cNvPr>
          <p:cNvSpPr>
            <a:spLocks noGrp="1"/>
          </p:cNvSpPr>
          <p:nvPr>
            <p:ph type="pic" sz="quarter" idx="36"/>
          </p:nvPr>
        </p:nvSpPr>
        <p:spPr>
          <a:xfrm>
            <a:off x="2447783" y="4435460"/>
            <a:ext cx="1106424" cy="1106423"/>
          </a:xfrm>
          <a:prstGeom prst="ellipse">
            <a:avLst/>
          </a:prstGeom>
          <a:ln w="12700">
            <a:solidFill>
              <a:schemeClr val="bg1">
                <a:lumMod val="50000"/>
                <a:lumOff val="50000"/>
              </a:schemeClr>
            </a:solidFill>
          </a:ln>
        </p:spPr>
        <p:txBody>
          <a:bodyPr anchor="ctr" anchorCtr="0">
            <a:normAutofit/>
          </a:bodyPr>
          <a:lstStyle>
            <a:lvl1pPr marL="0" indent="0" algn="ctr">
              <a:buNone/>
              <a:defRPr sz="1400"/>
            </a:lvl1pPr>
          </a:lstStyle>
          <a:p>
            <a:r>
              <a:rPr lang="en-US" noProof="0"/>
              <a:t>Click icon to add picture</a:t>
            </a:r>
            <a:endParaRPr lang="en-US" noProof="0" dirty="0"/>
          </a:p>
        </p:txBody>
      </p:sp>
      <p:cxnSp>
        <p:nvCxnSpPr>
          <p:cNvPr id="43" name="Straight Connector 42">
            <a:extLst>
              <a:ext uri="{FF2B5EF4-FFF2-40B4-BE49-F238E27FC236}">
                <a16:creationId xmlns:a16="http://schemas.microsoft.com/office/drawing/2014/main" id="{CF6D1C91-9136-4678-A712-92BE9B3902C4}"/>
              </a:ext>
            </a:extLst>
          </p:cNvPr>
          <p:cNvCxnSpPr>
            <a:cxnSpLocks/>
          </p:cNvCxnSpPr>
          <p:nvPr userDrawn="1"/>
        </p:nvCxnSpPr>
        <p:spPr>
          <a:xfrm flipV="1">
            <a:off x="3000995" y="3984820"/>
            <a:ext cx="0" cy="44255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F2D92A7B-1C40-4AEB-92C3-C35F8C01F1FA}"/>
              </a:ext>
            </a:extLst>
          </p:cNvPr>
          <p:cNvSpPr>
            <a:spLocks noGrp="1"/>
          </p:cNvSpPr>
          <p:nvPr>
            <p:ph type="body" sz="quarter" idx="49"/>
          </p:nvPr>
        </p:nvSpPr>
        <p:spPr>
          <a:xfrm>
            <a:off x="803253" y="1769589"/>
            <a:ext cx="3044973" cy="2212848"/>
          </a:xfrm>
          <a:custGeom>
            <a:avLst/>
            <a:gdLst>
              <a:gd name="connsiteX0" fmla="*/ 0 w 3044952"/>
              <a:gd name="connsiteY0" fmla="*/ 368815 h 2212848"/>
              <a:gd name="connsiteX1" fmla="*/ 368815 w 3044952"/>
              <a:gd name="connsiteY1" fmla="*/ 0 h 2212848"/>
              <a:gd name="connsiteX2" fmla="*/ 2676137 w 3044952"/>
              <a:gd name="connsiteY2" fmla="*/ 0 h 2212848"/>
              <a:gd name="connsiteX3" fmla="*/ 3044952 w 3044952"/>
              <a:gd name="connsiteY3" fmla="*/ 368815 h 2212848"/>
              <a:gd name="connsiteX4" fmla="*/ 3044952 w 3044952"/>
              <a:gd name="connsiteY4" fmla="*/ 1844033 h 2212848"/>
              <a:gd name="connsiteX5" fmla="*/ 2676137 w 3044952"/>
              <a:gd name="connsiteY5" fmla="*/ 2212848 h 2212848"/>
              <a:gd name="connsiteX6" fmla="*/ 368815 w 3044952"/>
              <a:gd name="connsiteY6" fmla="*/ 2212848 h 2212848"/>
              <a:gd name="connsiteX7" fmla="*/ 0 w 3044952"/>
              <a:gd name="connsiteY7" fmla="*/ 1844033 h 2212848"/>
              <a:gd name="connsiteX8" fmla="*/ 0 w 3044952"/>
              <a:gd name="connsiteY8" fmla="*/ 368815 h 2212848"/>
              <a:gd name="connsiteX0" fmla="*/ 0 w 3044952"/>
              <a:gd name="connsiteY0" fmla="*/ 368815 h 2212848"/>
              <a:gd name="connsiteX1" fmla="*/ 254515 w 3044952"/>
              <a:gd name="connsiteY1" fmla="*/ 0 h 2212848"/>
              <a:gd name="connsiteX2" fmla="*/ 2676137 w 3044952"/>
              <a:gd name="connsiteY2" fmla="*/ 0 h 2212848"/>
              <a:gd name="connsiteX3" fmla="*/ 3044952 w 3044952"/>
              <a:gd name="connsiteY3" fmla="*/ 368815 h 2212848"/>
              <a:gd name="connsiteX4" fmla="*/ 3044952 w 3044952"/>
              <a:gd name="connsiteY4" fmla="*/ 1844033 h 2212848"/>
              <a:gd name="connsiteX5" fmla="*/ 2676137 w 3044952"/>
              <a:gd name="connsiteY5" fmla="*/ 2212848 h 2212848"/>
              <a:gd name="connsiteX6" fmla="*/ 368815 w 3044952"/>
              <a:gd name="connsiteY6" fmla="*/ 2212848 h 2212848"/>
              <a:gd name="connsiteX7" fmla="*/ 0 w 3044952"/>
              <a:gd name="connsiteY7" fmla="*/ 1844033 h 2212848"/>
              <a:gd name="connsiteX8" fmla="*/ 0 w 3044952"/>
              <a:gd name="connsiteY8" fmla="*/ 368815 h 2212848"/>
              <a:gd name="connsiteX0" fmla="*/ 0 w 3044952"/>
              <a:gd name="connsiteY0" fmla="*/ 368815 h 2212848"/>
              <a:gd name="connsiteX1" fmla="*/ 254515 w 3044952"/>
              <a:gd name="connsiteY1" fmla="*/ 0 h 2212848"/>
              <a:gd name="connsiteX2" fmla="*/ 2842392 w 3044952"/>
              <a:gd name="connsiteY2" fmla="*/ 0 h 2212848"/>
              <a:gd name="connsiteX3" fmla="*/ 3044952 w 3044952"/>
              <a:gd name="connsiteY3" fmla="*/ 368815 h 2212848"/>
              <a:gd name="connsiteX4" fmla="*/ 3044952 w 3044952"/>
              <a:gd name="connsiteY4" fmla="*/ 1844033 h 2212848"/>
              <a:gd name="connsiteX5" fmla="*/ 2676137 w 3044952"/>
              <a:gd name="connsiteY5" fmla="*/ 2212848 h 2212848"/>
              <a:gd name="connsiteX6" fmla="*/ 368815 w 3044952"/>
              <a:gd name="connsiteY6" fmla="*/ 2212848 h 2212848"/>
              <a:gd name="connsiteX7" fmla="*/ 0 w 3044952"/>
              <a:gd name="connsiteY7" fmla="*/ 1844033 h 2212848"/>
              <a:gd name="connsiteX8" fmla="*/ 0 w 3044952"/>
              <a:gd name="connsiteY8" fmla="*/ 368815 h 2212848"/>
              <a:gd name="connsiteX0" fmla="*/ 21 w 3044973"/>
              <a:gd name="connsiteY0" fmla="*/ 368815 h 2212848"/>
              <a:gd name="connsiteX1" fmla="*/ 197386 w 3044973"/>
              <a:gd name="connsiteY1" fmla="*/ 0 h 2212848"/>
              <a:gd name="connsiteX2" fmla="*/ 2842413 w 3044973"/>
              <a:gd name="connsiteY2" fmla="*/ 0 h 2212848"/>
              <a:gd name="connsiteX3" fmla="*/ 3044973 w 3044973"/>
              <a:gd name="connsiteY3" fmla="*/ 368815 h 2212848"/>
              <a:gd name="connsiteX4" fmla="*/ 3044973 w 3044973"/>
              <a:gd name="connsiteY4" fmla="*/ 1844033 h 2212848"/>
              <a:gd name="connsiteX5" fmla="*/ 2676158 w 3044973"/>
              <a:gd name="connsiteY5" fmla="*/ 2212848 h 2212848"/>
              <a:gd name="connsiteX6" fmla="*/ 368836 w 3044973"/>
              <a:gd name="connsiteY6" fmla="*/ 2212848 h 2212848"/>
              <a:gd name="connsiteX7" fmla="*/ 21 w 3044973"/>
              <a:gd name="connsiteY7" fmla="*/ 1844033 h 2212848"/>
              <a:gd name="connsiteX8" fmla="*/ 21 w 3044973"/>
              <a:gd name="connsiteY8" fmla="*/ 368815 h 2212848"/>
              <a:gd name="connsiteX0" fmla="*/ 21 w 3044973"/>
              <a:gd name="connsiteY0" fmla="*/ 368815 h 2212848"/>
              <a:gd name="connsiteX1" fmla="*/ 197386 w 3044973"/>
              <a:gd name="connsiteY1" fmla="*/ 0 h 2212848"/>
              <a:gd name="connsiteX2" fmla="*/ 2842413 w 3044973"/>
              <a:gd name="connsiteY2" fmla="*/ 0 h 2212848"/>
              <a:gd name="connsiteX3" fmla="*/ 3044973 w 3044973"/>
              <a:gd name="connsiteY3" fmla="*/ 368815 h 2212848"/>
              <a:gd name="connsiteX4" fmla="*/ 3044973 w 3044973"/>
              <a:gd name="connsiteY4" fmla="*/ 1844033 h 2212848"/>
              <a:gd name="connsiteX5" fmla="*/ 2676158 w 3044973"/>
              <a:gd name="connsiteY5" fmla="*/ 2212848 h 2212848"/>
              <a:gd name="connsiteX6" fmla="*/ 233754 w 3044973"/>
              <a:gd name="connsiteY6" fmla="*/ 2207652 h 2212848"/>
              <a:gd name="connsiteX7" fmla="*/ 21 w 3044973"/>
              <a:gd name="connsiteY7" fmla="*/ 1844033 h 2212848"/>
              <a:gd name="connsiteX8" fmla="*/ 21 w 3044973"/>
              <a:gd name="connsiteY8" fmla="*/ 368815 h 2212848"/>
              <a:gd name="connsiteX0" fmla="*/ 21 w 3044973"/>
              <a:gd name="connsiteY0" fmla="*/ 368815 h 2212848"/>
              <a:gd name="connsiteX1" fmla="*/ 197386 w 3044973"/>
              <a:gd name="connsiteY1" fmla="*/ 0 h 2212848"/>
              <a:gd name="connsiteX2" fmla="*/ 2842413 w 3044973"/>
              <a:gd name="connsiteY2" fmla="*/ 0 h 2212848"/>
              <a:gd name="connsiteX3" fmla="*/ 3044973 w 3044973"/>
              <a:gd name="connsiteY3" fmla="*/ 368815 h 2212848"/>
              <a:gd name="connsiteX4" fmla="*/ 3044973 w 3044973"/>
              <a:gd name="connsiteY4" fmla="*/ 1844033 h 2212848"/>
              <a:gd name="connsiteX5" fmla="*/ 2842413 w 3044973"/>
              <a:gd name="connsiteY5" fmla="*/ 2212848 h 2212848"/>
              <a:gd name="connsiteX6" fmla="*/ 233754 w 3044973"/>
              <a:gd name="connsiteY6" fmla="*/ 2207652 h 2212848"/>
              <a:gd name="connsiteX7" fmla="*/ 21 w 3044973"/>
              <a:gd name="connsiteY7" fmla="*/ 1844033 h 2212848"/>
              <a:gd name="connsiteX8" fmla="*/ 21 w 3044973"/>
              <a:gd name="connsiteY8" fmla="*/ 368815 h 221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4973" h="2212848">
                <a:moveTo>
                  <a:pt x="21" y="368815"/>
                </a:moveTo>
                <a:cubicBezTo>
                  <a:pt x="21" y="165124"/>
                  <a:pt x="-6305" y="0"/>
                  <a:pt x="197386" y="0"/>
                </a:cubicBezTo>
                <a:lnTo>
                  <a:pt x="2842413" y="0"/>
                </a:lnTo>
                <a:cubicBezTo>
                  <a:pt x="3046104" y="0"/>
                  <a:pt x="3044973" y="165124"/>
                  <a:pt x="3044973" y="368815"/>
                </a:cubicBezTo>
                <a:lnTo>
                  <a:pt x="3044973" y="1844033"/>
                </a:lnTo>
                <a:cubicBezTo>
                  <a:pt x="3044973" y="2047724"/>
                  <a:pt x="3046104" y="2212848"/>
                  <a:pt x="2842413" y="2212848"/>
                </a:cubicBezTo>
                <a:lnTo>
                  <a:pt x="233754" y="2207652"/>
                </a:lnTo>
                <a:cubicBezTo>
                  <a:pt x="30063" y="2207652"/>
                  <a:pt x="21" y="2047724"/>
                  <a:pt x="21" y="1844033"/>
                </a:cubicBezTo>
                <a:lnTo>
                  <a:pt x="21" y="368815"/>
                </a:lnTo>
                <a:close/>
              </a:path>
            </a:pathLst>
          </a:custGeom>
          <a:ln>
            <a:solidFill>
              <a:schemeClr val="bg1">
                <a:lumMod val="50000"/>
                <a:lumOff val="50000"/>
              </a:schemeClr>
            </a:solidFill>
          </a:ln>
        </p:spPr>
        <p:txBody>
          <a:bodyPr lIns="216000" tIns="180000" rIns="216000" bIns="180000">
            <a:normAutofit/>
          </a:bodyPr>
          <a:lstStyle>
            <a:lvl1pPr marL="0" indent="0">
              <a:buNone/>
              <a:defRPr sz="1400">
                <a:solidFill>
                  <a:schemeClr val="tx2"/>
                </a:solidFill>
              </a:defRPr>
            </a:lvl1pPr>
          </a:lstStyle>
          <a:p>
            <a:pPr lvl="0"/>
            <a:r>
              <a:rPr lang="en-US" noProof="0"/>
              <a:t>Click to edit Master text styles</a:t>
            </a:r>
          </a:p>
        </p:txBody>
      </p:sp>
      <p:sp>
        <p:nvSpPr>
          <p:cNvPr id="24" name="Oval 23">
            <a:extLst>
              <a:ext uri="{FF2B5EF4-FFF2-40B4-BE49-F238E27FC236}">
                <a16:creationId xmlns:a16="http://schemas.microsoft.com/office/drawing/2014/main" id="{F2E312F1-B417-47B6-97E4-7CCA31034F82}"/>
              </a:ext>
            </a:extLst>
          </p:cNvPr>
          <p:cNvSpPr/>
          <p:nvPr userDrawn="1"/>
        </p:nvSpPr>
        <p:spPr>
          <a:xfrm>
            <a:off x="2950595" y="3930376"/>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58" name="Text Placeholder 2">
            <a:extLst>
              <a:ext uri="{FF2B5EF4-FFF2-40B4-BE49-F238E27FC236}">
                <a16:creationId xmlns:a16="http://schemas.microsoft.com/office/drawing/2014/main" id="{13DB5D84-04D8-4536-A06B-AED76E7C51D7}"/>
              </a:ext>
            </a:extLst>
          </p:cNvPr>
          <p:cNvSpPr>
            <a:spLocks noGrp="1"/>
          </p:cNvSpPr>
          <p:nvPr>
            <p:ph type="body" idx="50" hasCustomPrompt="1"/>
          </p:nvPr>
        </p:nvSpPr>
        <p:spPr>
          <a:xfrm>
            <a:off x="4586638" y="4996962"/>
            <a:ext cx="1625324" cy="328343"/>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60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Customer Title</a:t>
            </a:r>
          </a:p>
        </p:txBody>
      </p:sp>
      <p:sp>
        <p:nvSpPr>
          <p:cNvPr id="59" name="Text Placeholder 2">
            <a:extLst>
              <a:ext uri="{FF2B5EF4-FFF2-40B4-BE49-F238E27FC236}">
                <a16:creationId xmlns:a16="http://schemas.microsoft.com/office/drawing/2014/main" id="{3AB0AC7E-7919-422E-95A1-82E8B125756D}"/>
              </a:ext>
            </a:extLst>
          </p:cNvPr>
          <p:cNvSpPr>
            <a:spLocks noGrp="1"/>
          </p:cNvSpPr>
          <p:nvPr>
            <p:ph type="body" idx="51" hasCustomPrompt="1"/>
          </p:nvPr>
        </p:nvSpPr>
        <p:spPr>
          <a:xfrm>
            <a:off x="4586638" y="4191894"/>
            <a:ext cx="1625324" cy="720726"/>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a:t>
            </a:r>
            <a:br>
              <a:rPr lang="en-US" noProof="0"/>
            </a:br>
            <a:r>
              <a:rPr lang="en-US" noProof="0"/>
              <a:t>text</a:t>
            </a:r>
          </a:p>
        </p:txBody>
      </p:sp>
      <p:sp>
        <p:nvSpPr>
          <p:cNvPr id="60" name="Picture Placeholder 2">
            <a:extLst>
              <a:ext uri="{FF2B5EF4-FFF2-40B4-BE49-F238E27FC236}">
                <a16:creationId xmlns:a16="http://schemas.microsoft.com/office/drawing/2014/main" id="{B44FD76B-D1AE-458B-AF32-E4AA246B0881}"/>
              </a:ext>
            </a:extLst>
          </p:cNvPr>
          <p:cNvSpPr>
            <a:spLocks noGrp="1"/>
          </p:cNvSpPr>
          <p:nvPr>
            <p:ph type="pic" sz="quarter" idx="52"/>
          </p:nvPr>
        </p:nvSpPr>
        <p:spPr>
          <a:xfrm>
            <a:off x="6211962" y="4435460"/>
            <a:ext cx="1106424" cy="1106423"/>
          </a:xfrm>
          <a:prstGeom prst="ellipse">
            <a:avLst/>
          </a:prstGeom>
          <a:ln w="12700">
            <a:solidFill>
              <a:schemeClr val="bg1">
                <a:lumMod val="50000"/>
                <a:lumOff val="50000"/>
              </a:schemeClr>
            </a:solidFill>
          </a:ln>
        </p:spPr>
        <p:txBody>
          <a:bodyPr anchor="ctr" anchorCtr="0">
            <a:normAutofit/>
          </a:bodyPr>
          <a:lstStyle>
            <a:lvl1pPr marL="0" indent="0" algn="ctr">
              <a:buNone/>
              <a:defRPr sz="1400"/>
            </a:lvl1pPr>
          </a:lstStyle>
          <a:p>
            <a:r>
              <a:rPr lang="en-US" noProof="0"/>
              <a:t>Click icon to add picture</a:t>
            </a:r>
            <a:endParaRPr lang="en-US" noProof="0" dirty="0"/>
          </a:p>
        </p:txBody>
      </p:sp>
      <p:cxnSp>
        <p:nvCxnSpPr>
          <p:cNvPr id="61" name="Straight Connector 60">
            <a:extLst>
              <a:ext uri="{FF2B5EF4-FFF2-40B4-BE49-F238E27FC236}">
                <a16:creationId xmlns:a16="http://schemas.microsoft.com/office/drawing/2014/main" id="{07D22CD4-7F86-495D-B381-7D706058B916}"/>
              </a:ext>
            </a:extLst>
          </p:cNvPr>
          <p:cNvCxnSpPr>
            <a:cxnSpLocks/>
          </p:cNvCxnSpPr>
          <p:nvPr userDrawn="1"/>
        </p:nvCxnSpPr>
        <p:spPr>
          <a:xfrm flipV="1">
            <a:off x="6765174" y="3984820"/>
            <a:ext cx="0" cy="44255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2" name="Text Placeholder 3">
            <a:extLst>
              <a:ext uri="{FF2B5EF4-FFF2-40B4-BE49-F238E27FC236}">
                <a16:creationId xmlns:a16="http://schemas.microsoft.com/office/drawing/2014/main" id="{1BA0EB90-BA97-4A18-AD3D-1E839B636DEB}"/>
              </a:ext>
            </a:extLst>
          </p:cNvPr>
          <p:cNvSpPr>
            <a:spLocks noGrp="1"/>
          </p:cNvSpPr>
          <p:nvPr>
            <p:ph type="body" sz="quarter" idx="53"/>
          </p:nvPr>
        </p:nvSpPr>
        <p:spPr>
          <a:xfrm>
            <a:off x="4567432" y="1769589"/>
            <a:ext cx="3044973" cy="2212848"/>
          </a:xfrm>
          <a:custGeom>
            <a:avLst/>
            <a:gdLst>
              <a:gd name="connsiteX0" fmla="*/ 0 w 3044952"/>
              <a:gd name="connsiteY0" fmla="*/ 368815 h 2212848"/>
              <a:gd name="connsiteX1" fmla="*/ 368815 w 3044952"/>
              <a:gd name="connsiteY1" fmla="*/ 0 h 2212848"/>
              <a:gd name="connsiteX2" fmla="*/ 2676137 w 3044952"/>
              <a:gd name="connsiteY2" fmla="*/ 0 h 2212848"/>
              <a:gd name="connsiteX3" fmla="*/ 3044952 w 3044952"/>
              <a:gd name="connsiteY3" fmla="*/ 368815 h 2212848"/>
              <a:gd name="connsiteX4" fmla="*/ 3044952 w 3044952"/>
              <a:gd name="connsiteY4" fmla="*/ 1844033 h 2212848"/>
              <a:gd name="connsiteX5" fmla="*/ 2676137 w 3044952"/>
              <a:gd name="connsiteY5" fmla="*/ 2212848 h 2212848"/>
              <a:gd name="connsiteX6" fmla="*/ 368815 w 3044952"/>
              <a:gd name="connsiteY6" fmla="*/ 2212848 h 2212848"/>
              <a:gd name="connsiteX7" fmla="*/ 0 w 3044952"/>
              <a:gd name="connsiteY7" fmla="*/ 1844033 h 2212848"/>
              <a:gd name="connsiteX8" fmla="*/ 0 w 3044952"/>
              <a:gd name="connsiteY8" fmla="*/ 368815 h 2212848"/>
              <a:gd name="connsiteX0" fmla="*/ 0 w 3044952"/>
              <a:gd name="connsiteY0" fmla="*/ 368815 h 2212848"/>
              <a:gd name="connsiteX1" fmla="*/ 254515 w 3044952"/>
              <a:gd name="connsiteY1" fmla="*/ 0 h 2212848"/>
              <a:gd name="connsiteX2" fmla="*/ 2676137 w 3044952"/>
              <a:gd name="connsiteY2" fmla="*/ 0 h 2212848"/>
              <a:gd name="connsiteX3" fmla="*/ 3044952 w 3044952"/>
              <a:gd name="connsiteY3" fmla="*/ 368815 h 2212848"/>
              <a:gd name="connsiteX4" fmla="*/ 3044952 w 3044952"/>
              <a:gd name="connsiteY4" fmla="*/ 1844033 h 2212848"/>
              <a:gd name="connsiteX5" fmla="*/ 2676137 w 3044952"/>
              <a:gd name="connsiteY5" fmla="*/ 2212848 h 2212848"/>
              <a:gd name="connsiteX6" fmla="*/ 368815 w 3044952"/>
              <a:gd name="connsiteY6" fmla="*/ 2212848 h 2212848"/>
              <a:gd name="connsiteX7" fmla="*/ 0 w 3044952"/>
              <a:gd name="connsiteY7" fmla="*/ 1844033 h 2212848"/>
              <a:gd name="connsiteX8" fmla="*/ 0 w 3044952"/>
              <a:gd name="connsiteY8" fmla="*/ 368815 h 2212848"/>
              <a:gd name="connsiteX0" fmla="*/ 0 w 3044952"/>
              <a:gd name="connsiteY0" fmla="*/ 368815 h 2212848"/>
              <a:gd name="connsiteX1" fmla="*/ 254515 w 3044952"/>
              <a:gd name="connsiteY1" fmla="*/ 0 h 2212848"/>
              <a:gd name="connsiteX2" fmla="*/ 2842392 w 3044952"/>
              <a:gd name="connsiteY2" fmla="*/ 0 h 2212848"/>
              <a:gd name="connsiteX3" fmla="*/ 3044952 w 3044952"/>
              <a:gd name="connsiteY3" fmla="*/ 368815 h 2212848"/>
              <a:gd name="connsiteX4" fmla="*/ 3044952 w 3044952"/>
              <a:gd name="connsiteY4" fmla="*/ 1844033 h 2212848"/>
              <a:gd name="connsiteX5" fmla="*/ 2676137 w 3044952"/>
              <a:gd name="connsiteY5" fmla="*/ 2212848 h 2212848"/>
              <a:gd name="connsiteX6" fmla="*/ 368815 w 3044952"/>
              <a:gd name="connsiteY6" fmla="*/ 2212848 h 2212848"/>
              <a:gd name="connsiteX7" fmla="*/ 0 w 3044952"/>
              <a:gd name="connsiteY7" fmla="*/ 1844033 h 2212848"/>
              <a:gd name="connsiteX8" fmla="*/ 0 w 3044952"/>
              <a:gd name="connsiteY8" fmla="*/ 368815 h 2212848"/>
              <a:gd name="connsiteX0" fmla="*/ 21 w 3044973"/>
              <a:gd name="connsiteY0" fmla="*/ 368815 h 2212848"/>
              <a:gd name="connsiteX1" fmla="*/ 197386 w 3044973"/>
              <a:gd name="connsiteY1" fmla="*/ 0 h 2212848"/>
              <a:gd name="connsiteX2" fmla="*/ 2842413 w 3044973"/>
              <a:gd name="connsiteY2" fmla="*/ 0 h 2212848"/>
              <a:gd name="connsiteX3" fmla="*/ 3044973 w 3044973"/>
              <a:gd name="connsiteY3" fmla="*/ 368815 h 2212848"/>
              <a:gd name="connsiteX4" fmla="*/ 3044973 w 3044973"/>
              <a:gd name="connsiteY4" fmla="*/ 1844033 h 2212848"/>
              <a:gd name="connsiteX5" fmla="*/ 2676158 w 3044973"/>
              <a:gd name="connsiteY5" fmla="*/ 2212848 h 2212848"/>
              <a:gd name="connsiteX6" fmla="*/ 368836 w 3044973"/>
              <a:gd name="connsiteY6" fmla="*/ 2212848 h 2212848"/>
              <a:gd name="connsiteX7" fmla="*/ 21 w 3044973"/>
              <a:gd name="connsiteY7" fmla="*/ 1844033 h 2212848"/>
              <a:gd name="connsiteX8" fmla="*/ 21 w 3044973"/>
              <a:gd name="connsiteY8" fmla="*/ 368815 h 2212848"/>
              <a:gd name="connsiteX0" fmla="*/ 21 w 3044973"/>
              <a:gd name="connsiteY0" fmla="*/ 368815 h 2212848"/>
              <a:gd name="connsiteX1" fmla="*/ 197386 w 3044973"/>
              <a:gd name="connsiteY1" fmla="*/ 0 h 2212848"/>
              <a:gd name="connsiteX2" fmla="*/ 2842413 w 3044973"/>
              <a:gd name="connsiteY2" fmla="*/ 0 h 2212848"/>
              <a:gd name="connsiteX3" fmla="*/ 3044973 w 3044973"/>
              <a:gd name="connsiteY3" fmla="*/ 368815 h 2212848"/>
              <a:gd name="connsiteX4" fmla="*/ 3044973 w 3044973"/>
              <a:gd name="connsiteY4" fmla="*/ 1844033 h 2212848"/>
              <a:gd name="connsiteX5" fmla="*/ 2676158 w 3044973"/>
              <a:gd name="connsiteY5" fmla="*/ 2212848 h 2212848"/>
              <a:gd name="connsiteX6" fmla="*/ 233754 w 3044973"/>
              <a:gd name="connsiteY6" fmla="*/ 2207652 h 2212848"/>
              <a:gd name="connsiteX7" fmla="*/ 21 w 3044973"/>
              <a:gd name="connsiteY7" fmla="*/ 1844033 h 2212848"/>
              <a:gd name="connsiteX8" fmla="*/ 21 w 3044973"/>
              <a:gd name="connsiteY8" fmla="*/ 368815 h 2212848"/>
              <a:gd name="connsiteX0" fmla="*/ 21 w 3044973"/>
              <a:gd name="connsiteY0" fmla="*/ 368815 h 2212848"/>
              <a:gd name="connsiteX1" fmla="*/ 197386 w 3044973"/>
              <a:gd name="connsiteY1" fmla="*/ 0 h 2212848"/>
              <a:gd name="connsiteX2" fmla="*/ 2842413 w 3044973"/>
              <a:gd name="connsiteY2" fmla="*/ 0 h 2212848"/>
              <a:gd name="connsiteX3" fmla="*/ 3044973 w 3044973"/>
              <a:gd name="connsiteY3" fmla="*/ 368815 h 2212848"/>
              <a:gd name="connsiteX4" fmla="*/ 3044973 w 3044973"/>
              <a:gd name="connsiteY4" fmla="*/ 1844033 h 2212848"/>
              <a:gd name="connsiteX5" fmla="*/ 2842413 w 3044973"/>
              <a:gd name="connsiteY5" fmla="*/ 2212848 h 2212848"/>
              <a:gd name="connsiteX6" fmla="*/ 233754 w 3044973"/>
              <a:gd name="connsiteY6" fmla="*/ 2207652 h 2212848"/>
              <a:gd name="connsiteX7" fmla="*/ 21 w 3044973"/>
              <a:gd name="connsiteY7" fmla="*/ 1844033 h 2212848"/>
              <a:gd name="connsiteX8" fmla="*/ 21 w 3044973"/>
              <a:gd name="connsiteY8" fmla="*/ 368815 h 221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4973" h="2212848">
                <a:moveTo>
                  <a:pt x="21" y="368815"/>
                </a:moveTo>
                <a:cubicBezTo>
                  <a:pt x="21" y="165124"/>
                  <a:pt x="-6305" y="0"/>
                  <a:pt x="197386" y="0"/>
                </a:cubicBezTo>
                <a:lnTo>
                  <a:pt x="2842413" y="0"/>
                </a:lnTo>
                <a:cubicBezTo>
                  <a:pt x="3046104" y="0"/>
                  <a:pt x="3044973" y="165124"/>
                  <a:pt x="3044973" y="368815"/>
                </a:cubicBezTo>
                <a:lnTo>
                  <a:pt x="3044973" y="1844033"/>
                </a:lnTo>
                <a:cubicBezTo>
                  <a:pt x="3044973" y="2047724"/>
                  <a:pt x="3046104" y="2212848"/>
                  <a:pt x="2842413" y="2212848"/>
                </a:cubicBezTo>
                <a:lnTo>
                  <a:pt x="233754" y="2207652"/>
                </a:lnTo>
                <a:cubicBezTo>
                  <a:pt x="30063" y="2207652"/>
                  <a:pt x="21" y="2047724"/>
                  <a:pt x="21" y="1844033"/>
                </a:cubicBezTo>
                <a:lnTo>
                  <a:pt x="21" y="368815"/>
                </a:lnTo>
                <a:close/>
              </a:path>
            </a:pathLst>
          </a:custGeom>
          <a:ln>
            <a:solidFill>
              <a:schemeClr val="bg1">
                <a:lumMod val="50000"/>
                <a:lumOff val="50000"/>
              </a:schemeClr>
            </a:solidFill>
          </a:ln>
        </p:spPr>
        <p:txBody>
          <a:bodyPr lIns="216000" tIns="180000" rIns="216000" bIns="180000">
            <a:normAutofit/>
          </a:bodyPr>
          <a:lstStyle>
            <a:lvl1pPr marL="0" indent="0">
              <a:buNone/>
              <a:defRPr sz="1400">
                <a:solidFill>
                  <a:schemeClr val="tx2"/>
                </a:solidFill>
              </a:defRPr>
            </a:lvl1pPr>
          </a:lstStyle>
          <a:p>
            <a:pPr lvl="0"/>
            <a:r>
              <a:rPr lang="en-US" noProof="0"/>
              <a:t>Click to edit Master text styles</a:t>
            </a:r>
          </a:p>
        </p:txBody>
      </p:sp>
      <p:sp>
        <p:nvSpPr>
          <p:cNvPr id="63" name="Oval 62">
            <a:extLst>
              <a:ext uri="{FF2B5EF4-FFF2-40B4-BE49-F238E27FC236}">
                <a16:creationId xmlns:a16="http://schemas.microsoft.com/office/drawing/2014/main" id="{ED057A87-963C-4F8A-BD4C-959BF8AF699B}"/>
              </a:ext>
            </a:extLst>
          </p:cNvPr>
          <p:cNvSpPr/>
          <p:nvPr userDrawn="1"/>
        </p:nvSpPr>
        <p:spPr>
          <a:xfrm>
            <a:off x="6714774" y="3930376"/>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64" name="Text Placeholder 2">
            <a:extLst>
              <a:ext uri="{FF2B5EF4-FFF2-40B4-BE49-F238E27FC236}">
                <a16:creationId xmlns:a16="http://schemas.microsoft.com/office/drawing/2014/main" id="{B6BAFE05-9EC0-4C3C-AB0F-89A83361452F}"/>
              </a:ext>
            </a:extLst>
          </p:cNvPr>
          <p:cNvSpPr>
            <a:spLocks noGrp="1"/>
          </p:cNvSpPr>
          <p:nvPr>
            <p:ph type="body" idx="54" hasCustomPrompt="1"/>
          </p:nvPr>
        </p:nvSpPr>
        <p:spPr>
          <a:xfrm>
            <a:off x="8350818" y="4992196"/>
            <a:ext cx="1625324" cy="328343"/>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600" i="1">
                <a:solidFill>
                  <a:schemeClr val="tx1"/>
                </a:solidFill>
                <a:latin typeface="+mn-lt"/>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Customer Title</a:t>
            </a:r>
          </a:p>
        </p:txBody>
      </p:sp>
      <p:sp>
        <p:nvSpPr>
          <p:cNvPr id="65" name="Text Placeholder 2">
            <a:extLst>
              <a:ext uri="{FF2B5EF4-FFF2-40B4-BE49-F238E27FC236}">
                <a16:creationId xmlns:a16="http://schemas.microsoft.com/office/drawing/2014/main" id="{290BF8E2-78CA-4427-9231-3C5EDC272DEE}"/>
              </a:ext>
            </a:extLst>
          </p:cNvPr>
          <p:cNvSpPr>
            <a:spLocks noGrp="1"/>
          </p:cNvSpPr>
          <p:nvPr>
            <p:ph type="body" idx="55" hasCustomPrompt="1"/>
          </p:nvPr>
        </p:nvSpPr>
        <p:spPr>
          <a:xfrm>
            <a:off x="8350818" y="4187128"/>
            <a:ext cx="1625324" cy="720726"/>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a:t>
            </a:r>
            <a:br>
              <a:rPr lang="en-US" noProof="0"/>
            </a:br>
            <a:r>
              <a:rPr lang="en-US" noProof="0"/>
              <a:t>text</a:t>
            </a:r>
          </a:p>
        </p:txBody>
      </p:sp>
      <p:sp>
        <p:nvSpPr>
          <p:cNvPr id="66" name="Picture Placeholder 2">
            <a:extLst>
              <a:ext uri="{FF2B5EF4-FFF2-40B4-BE49-F238E27FC236}">
                <a16:creationId xmlns:a16="http://schemas.microsoft.com/office/drawing/2014/main" id="{ACA8732F-AB9E-4253-BB5A-5ADD5BA9B153}"/>
              </a:ext>
            </a:extLst>
          </p:cNvPr>
          <p:cNvSpPr>
            <a:spLocks noGrp="1"/>
          </p:cNvSpPr>
          <p:nvPr>
            <p:ph type="pic" sz="quarter" idx="56"/>
          </p:nvPr>
        </p:nvSpPr>
        <p:spPr>
          <a:xfrm>
            <a:off x="9976142" y="4430694"/>
            <a:ext cx="1106424" cy="1106423"/>
          </a:xfrm>
          <a:prstGeom prst="ellipse">
            <a:avLst/>
          </a:prstGeom>
          <a:ln w="12700">
            <a:solidFill>
              <a:schemeClr val="bg1">
                <a:lumMod val="50000"/>
                <a:lumOff val="50000"/>
              </a:schemeClr>
            </a:solidFill>
          </a:ln>
        </p:spPr>
        <p:txBody>
          <a:bodyPr anchor="ctr" anchorCtr="0">
            <a:normAutofit/>
          </a:bodyPr>
          <a:lstStyle>
            <a:lvl1pPr marL="0" indent="0" algn="ctr">
              <a:buNone/>
              <a:defRPr sz="1400"/>
            </a:lvl1pPr>
          </a:lstStyle>
          <a:p>
            <a:r>
              <a:rPr lang="en-US" noProof="0"/>
              <a:t>Click icon to add picture</a:t>
            </a:r>
            <a:endParaRPr lang="en-US" noProof="0" dirty="0"/>
          </a:p>
        </p:txBody>
      </p:sp>
      <p:cxnSp>
        <p:nvCxnSpPr>
          <p:cNvPr id="67" name="Straight Connector 66">
            <a:extLst>
              <a:ext uri="{FF2B5EF4-FFF2-40B4-BE49-F238E27FC236}">
                <a16:creationId xmlns:a16="http://schemas.microsoft.com/office/drawing/2014/main" id="{BB9A566A-8C97-4AE6-B9EF-701587499889}"/>
              </a:ext>
            </a:extLst>
          </p:cNvPr>
          <p:cNvCxnSpPr>
            <a:cxnSpLocks/>
          </p:cNvCxnSpPr>
          <p:nvPr userDrawn="1"/>
        </p:nvCxnSpPr>
        <p:spPr>
          <a:xfrm flipV="1">
            <a:off x="10529354" y="3980054"/>
            <a:ext cx="0" cy="44255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8" name="Text Placeholder 3">
            <a:extLst>
              <a:ext uri="{FF2B5EF4-FFF2-40B4-BE49-F238E27FC236}">
                <a16:creationId xmlns:a16="http://schemas.microsoft.com/office/drawing/2014/main" id="{45B69021-5E85-4B37-B529-366AC57512FD}"/>
              </a:ext>
            </a:extLst>
          </p:cNvPr>
          <p:cNvSpPr>
            <a:spLocks noGrp="1"/>
          </p:cNvSpPr>
          <p:nvPr>
            <p:ph type="body" sz="quarter" idx="57"/>
          </p:nvPr>
        </p:nvSpPr>
        <p:spPr>
          <a:xfrm>
            <a:off x="8331612" y="1769589"/>
            <a:ext cx="3044973" cy="2212848"/>
          </a:xfrm>
          <a:custGeom>
            <a:avLst/>
            <a:gdLst>
              <a:gd name="connsiteX0" fmla="*/ 0 w 3044952"/>
              <a:gd name="connsiteY0" fmla="*/ 368815 h 2212848"/>
              <a:gd name="connsiteX1" fmla="*/ 368815 w 3044952"/>
              <a:gd name="connsiteY1" fmla="*/ 0 h 2212848"/>
              <a:gd name="connsiteX2" fmla="*/ 2676137 w 3044952"/>
              <a:gd name="connsiteY2" fmla="*/ 0 h 2212848"/>
              <a:gd name="connsiteX3" fmla="*/ 3044952 w 3044952"/>
              <a:gd name="connsiteY3" fmla="*/ 368815 h 2212848"/>
              <a:gd name="connsiteX4" fmla="*/ 3044952 w 3044952"/>
              <a:gd name="connsiteY4" fmla="*/ 1844033 h 2212848"/>
              <a:gd name="connsiteX5" fmla="*/ 2676137 w 3044952"/>
              <a:gd name="connsiteY5" fmla="*/ 2212848 h 2212848"/>
              <a:gd name="connsiteX6" fmla="*/ 368815 w 3044952"/>
              <a:gd name="connsiteY6" fmla="*/ 2212848 h 2212848"/>
              <a:gd name="connsiteX7" fmla="*/ 0 w 3044952"/>
              <a:gd name="connsiteY7" fmla="*/ 1844033 h 2212848"/>
              <a:gd name="connsiteX8" fmla="*/ 0 w 3044952"/>
              <a:gd name="connsiteY8" fmla="*/ 368815 h 2212848"/>
              <a:gd name="connsiteX0" fmla="*/ 0 w 3044952"/>
              <a:gd name="connsiteY0" fmla="*/ 368815 h 2212848"/>
              <a:gd name="connsiteX1" fmla="*/ 254515 w 3044952"/>
              <a:gd name="connsiteY1" fmla="*/ 0 h 2212848"/>
              <a:gd name="connsiteX2" fmla="*/ 2676137 w 3044952"/>
              <a:gd name="connsiteY2" fmla="*/ 0 h 2212848"/>
              <a:gd name="connsiteX3" fmla="*/ 3044952 w 3044952"/>
              <a:gd name="connsiteY3" fmla="*/ 368815 h 2212848"/>
              <a:gd name="connsiteX4" fmla="*/ 3044952 w 3044952"/>
              <a:gd name="connsiteY4" fmla="*/ 1844033 h 2212848"/>
              <a:gd name="connsiteX5" fmla="*/ 2676137 w 3044952"/>
              <a:gd name="connsiteY5" fmla="*/ 2212848 h 2212848"/>
              <a:gd name="connsiteX6" fmla="*/ 368815 w 3044952"/>
              <a:gd name="connsiteY6" fmla="*/ 2212848 h 2212848"/>
              <a:gd name="connsiteX7" fmla="*/ 0 w 3044952"/>
              <a:gd name="connsiteY7" fmla="*/ 1844033 h 2212848"/>
              <a:gd name="connsiteX8" fmla="*/ 0 w 3044952"/>
              <a:gd name="connsiteY8" fmla="*/ 368815 h 2212848"/>
              <a:gd name="connsiteX0" fmla="*/ 0 w 3044952"/>
              <a:gd name="connsiteY0" fmla="*/ 368815 h 2212848"/>
              <a:gd name="connsiteX1" fmla="*/ 254515 w 3044952"/>
              <a:gd name="connsiteY1" fmla="*/ 0 h 2212848"/>
              <a:gd name="connsiteX2" fmla="*/ 2842392 w 3044952"/>
              <a:gd name="connsiteY2" fmla="*/ 0 h 2212848"/>
              <a:gd name="connsiteX3" fmla="*/ 3044952 w 3044952"/>
              <a:gd name="connsiteY3" fmla="*/ 368815 h 2212848"/>
              <a:gd name="connsiteX4" fmla="*/ 3044952 w 3044952"/>
              <a:gd name="connsiteY4" fmla="*/ 1844033 h 2212848"/>
              <a:gd name="connsiteX5" fmla="*/ 2676137 w 3044952"/>
              <a:gd name="connsiteY5" fmla="*/ 2212848 h 2212848"/>
              <a:gd name="connsiteX6" fmla="*/ 368815 w 3044952"/>
              <a:gd name="connsiteY6" fmla="*/ 2212848 h 2212848"/>
              <a:gd name="connsiteX7" fmla="*/ 0 w 3044952"/>
              <a:gd name="connsiteY7" fmla="*/ 1844033 h 2212848"/>
              <a:gd name="connsiteX8" fmla="*/ 0 w 3044952"/>
              <a:gd name="connsiteY8" fmla="*/ 368815 h 2212848"/>
              <a:gd name="connsiteX0" fmla="*/ 21 w 3044973"/>
              <a:gd name="connsiteY0" fmla="*/ 368815 h 2212848"/>
              <a:gd name="connsiteX1" fmla="*/ 197386 w 3044973"/>
              <a:gd name="connsiteY1" fmla="*/ 0 h 2212848"/>
              <a:gd name="connsiteX2" fmla="*/ 2842413 w 3044973"/>
              <a:gd name="connsiteY2" fmla="*/ 0 h 2212848"/>
              <a:gd name="connsiteX3" fmla="*/ 3044973 w 3044973"/>
              <a:gd name="connsiteY3" fmla="*/ 368815 h 2212848"/>
              <a:gd name="connsiteX4" fmla="*/ 3044973 w 3044973"/>
              <a:gd name="connsiteY4" fmla="*/ 1844033 h 2212848"/>
              <a:gd name="connsiteX5" fmla="*/ 2676158 w 3044973"/>
              <a:gd name="connsiteY5" fmla="*/ 2212848 h 2212848"/>
              <a:gd name="connsiteX6" fmla="*/ 368836 w 3044973"/>
              <a:gd name="connsiteY6" fmla="*/ 2212848 h 2212848"/>
              <a:gd name="connsiteX7" fmla="*/ 21 w 3044973"/>
              <a:gd name="connsiteY7" fmla="*/ 1844033 h 2212848"/>
              <a:gd name="connsiteX8" fmla="*/ 21 w 3044973"/>
              <a:gd name="connsiteY8" fmla="*/ 368815 h 2212848"/>
              <a:gd name="connsiteX0" fmla="*/ 21 w 3044973"/>
              <a:gd name="connsiteY0" fmla="*/ 368815 h 2212848"/>
              <a:gd name="connsiteX1" fmla="*/ 197386 w 3044973"/>
              <a:gd name="connsiteY1" fmla="*/ 0 h 2212848"/>
              <a:gd name="connsiteX2" fmla="*/ 2842413 w 3044973"/>
              <a:gd name="connsiteY2" fmla="*/ 0 h 2212848"/>
              <a:gd name="connsiteX3" fmla="*/ 3044973 w 3044973"/>
              <a:gd name="connsiteY3" fmla="*/ 368815 h 2212848"/>
              <a:gd name="connsiteX4" fmla="*/ 3044973 w 3044973"/>
              <a:gd name="connsiteY4" fmla="*/ 1844033 h 2212848"/>
              <a:gd name="connsiteX5" fmla="*/ 2676158 w 3044973"/>
              <a:gd name="connsiteY5" fmla="*/ 2212848 h 2212848"/>
              <a:gd name="connsiteX6" fmla="*/ 233754 w 3044973"/>
              <a:gd name="connsiteY6" fmla="*/ 2207652 h 2212848"/>
              <a:gd name="connsiteX7" fmla="*/ 21 w 3044973"/>
              <a:gd name="connsiteY7" fmla="*/ 1844033 h 2212848"/>
              <a:gd name="connsiteX8" fmla="*/ 21 w 3044973"/>
              <a:gd name="connsiteY8" fmla="*/ 368815 h 2212848"/>
              <a:gd name="connsiteX0" fmla="*/ 21 w 3044973"/>
              <a:gd name="connsiteY0" fmla="*/ 368815 h 2212848"/>
              <a:gd name="connsiteX1" fmla="*/ 197386 w 3044973"/>
              <a:gd name="connsiteY1" fmla="*/ 0 h 2212848"/>
              <a:gd name="connsiteX2" fmla="*/ 2842413 w 3044973"/>
              <a:gd name="connsiteY2" fmla="*/ 0 h 2212848"/>
              <a:gd name="connsiteX3" fmla="*/ 3044973 w 3044973"/>
              <a:gd name="connsiteY3" fmla="*/ 368815 h 2212848"/>
              <a:gd name="connsiteX4" fmla="*/ 3044973 w 3044973"/>
              <a:gd name="connsiteY4" fmla="*/ 1844033 h 2212848"/>
              <a:gd name="connsiteX5" fmla="*/ 2842413 w 3044973"/>
              <a:gd name="connsiteY5" fmla="*/ 2212848 h 2212848"/>
              <a:gd name="connsiteX6" fmla="*/ 233754 w 3044973"/>
              <a:gd name="connsiteY6" fmla="*/ 2207652 h 2212848"/>
              <a:gd name="connsiteX7" fmla="*/ 21 w 3044973"/>
              <a:gd name="connsiteY7" fmla="*/ 1844033 h 2212848"/>
              <a:gd name="connsiteX8" fmla="*/ 21 w 3044973"/>
              <a:gd name="connsiteY8" fmla="*/ 368815 h 221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4973" h="2212848">
                <a:moveTo>
                  <a:pt x="21" y="368815"/>
                </a:moveTo>
                <a:cubicBezTo>
                  <a:pt x="21" y="165124"/>
                  <a:pt x="-6305" y="0"/>
                  <a:pt x="197386" y="0"/>
                </a:cubicBezTo>
                <a:lnTo>
                  <a:pt x="2842413" y="0"/>
                </a:lnTo>
                <a:cubicBezTo>
                  <a:pt x="3046104" y="0"/>
                  <a:pt x="3044973" y="165124"/>
                  <a:pt x="3044973" y="368815"/>
                </a:cubicBezTo>
                <a:lnTo>
                  <a:pt x="3044973" y="1844033"/>
                </a:lnTo>
                <a:cubicBezTo>
                  <a:pt x="3044973" y="2047724"/>
                  <a:pt x="3046104" y="2212848"/>
                  <a:pt x="2842413" y="2212848"/>
                </a:cubicBezTo>
                <a:lnTo>
                  <a:pt x="233754" y="2207652"/>
                </a:lnTo>
                <a:cubicBezTo>
                  <a:pt x="30063" y="2207652"/>
                  <a:pt x="21" y="2047724"/>
                  <a:pt x="21" y="1844033"/>
                </a:cubicBezTo>
                <a:lnTo>
                  <a:pt x="21" y="368815"/>
                </a:lnTo>
                <a:close/>
              </a:path>
            </a:pathLst>
          </a:custGeom>
          <a:ln>
            <a:solidFill>
              <a:schemeClr val="bg1">
                <a:lumMod val="50000"/>
                <a:lumOff val="50000"/>
              </a:schemeClr>
            </a:solidFill>
          </a:ln>
        </p:spPr>
        <p:txBody>
          <a:bodyPr lIns="216000" tIns="180000" rIns="216000" bIns="180000">
            <a:normAutofit/>
          </a:bodyPr>
          <a:lstStyle>
            <a:lvl1pPr marL="0" indent="0">
              <a:buNone/>
              <a:defRPr sz="1400">
                <a:solidFill>
                  <a:schemeClr val="tx2"/>
                </a:solidFill>
              </a:defRPr>
            </a:lvl1pPr>
          </a:lstStyle>
          <a:p>
            <a:pPr lvl="0"/>
            <a:r>
              <a:rPr lang="en-US" noProof="0"/>
              <a:t>Click to edit Master text styles</a:t>
            </a:r>
          </a:p>
        </p:txBody>
      </p:sp>
      <p:sp>
        <p:nvSpPr>
          <p:cNvPr id="69" name="Oval 68">
            <a:extLst>
              <a:ext uri="{FF2B5EF4-FFF2-40B4-BE49-F238E27FC236}">
                <a16:creationId xmlns:a16="http://schemas.microsoft.com/office/drawing/2014/main" id="{E407CD49-808A-445A-96C0-E3083C9FB390}"/>
              </a:ext>
            </a:extLst>
          </p:cNvPr>
          <p:cNvSpPr/>
          <p:nvPr userDrawn="1"/>
        </p:nvSpPr>
        <p:spPr>
          <a:xfrm>
            <a:off x="10478954" y="3925610"/>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Tree>
    <p:extLst>
      <p:ext uri="{BB962C8B-B14F-4D97-AF65-F5344CB8AC3E}">
        <p14:creationId xmlns:p14="http://schemas.microsoft.com/office/powerpoint/2010/main" val="8641312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ase Study Content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9F1B35C-893A-4033-ADC0-2192AFA2927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noProof="0" dirty="0"/>
          </a:p>
        </p:txBody>
      </p:sp>
      <p:sp>
        <p:nvSpPr>
          <p:cNvPr id="2" name="Title 1">
            <a:extLst>
              <a:ext uri="{FF2B5EF4-FFF2-40B4-BE49-F238E27FC236}">
                <a16:creationId xmlns:a16="http://schemas.microsoft.com/office/drawing/2014/main" id="{CD637DF8-B064-4F36-89F8-EBF538A2E7F2}"/>
              </a:ext>
            </a:extLst>
          </p:cNvPr>
          <p:cNvSpPr>
            <a:spLocks noGrp="1"/>
          </p:cNvSpPr>
          <p:nvPr>
            <p:ph type="title" hasCustomPrompt="1"/>
          </p:nvPr>
        </p:nvSpPr>
        <p:spPr>
          <a:xfrm>
            <a:off x="803276" y="1980591"/>
            <a:ext cx="4187903" cy="1177174"/>
          </a:xfrm>
        </p:spPr>
        <p:txBody>
          <a:bodyPr lIns="0" tIns="0" rIns="0" bIns="0" anchor="b">
            <a:normAutofit/>
          </a:bodyPr>
          <a:lstStyle>
            <a:lvl1pPr>
              <a:defRPr sz="3600"/>
            </a:lvl1pPr>
          </a:lstStyle>
          <a:p>
            <a:r>
              <a:rPr lang="en-US" noProof="0"/>
              <a:t>CASE STUDY</a:t>
            </a:r>
          </a:p>
        </p:txBody>
      </p:sp>
      <p:sp>
        <p:nvSpPr>
          <p:cNvPr id="3" name="Text Placeholder 2">
            <a:extLst>
              <a:ext uri="{FF2B5EF4-FFF2-40B4-BE49-F238E27FC236}">
                <a16:creationId xmlns:a16="http://schemas.microsoft.com/office/drawing/2014/main" id="{8A72532A-5006-46B7-AE99-3A6891CD0254}"/>
              </a:ext>
            </a:extLst>
          </p:cNvPr>
          <p:cNvSpPr>
            <a:spLocks noGrp="1"/>
          </p:cNvSpPr>
          <p:nvPr>
            <p:ph type="body" idx="1" hasCustomPrompt="1"/>
          </p:nvPr>
        </p:nvSpPr>
        <p:spPr>
          <a:xfrm>
            <a:off x="826770" y="3610893"/>
            <a:ext cx="4168311" cy="1897530"/>
          </a:xfrm>
        </p:spPr>
        <p:txBody>
          <a:bodyPr lIns="0" tIns="0" rIns="0" bIns="0">
            <a:normAutofit/>
          </a:bodyPr>
          <a:lstStyle>
            <a:lvl1pPr marL="0" indent="0">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49EFC6D7-3241-401C-A16A-4A7CC2653954}"/>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F345D6DC-ABA5-4D00-9CD3-92FFDD1FA2DC}"/>
              </a:ext>
            </a:extLst>
          </p:cNvPr>
          <p:cNvSpPr>
            <a:spLocks noGrp="1"/>
          </p:cNvSpPr>
          <p:nvPr>
            <p:ph type="ftr" sz="quarter" idx="11"/>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92459C86-0106-40E0-AA18-795EC5787677}"/>
              </a:ext>
            </a:extLst>
          </p:cNvPr>
          <p:cNvSpPr>
            <a:spLocks noGrp="1"/>
          </p:cNvSpPr>
          <p:nvPr>
            <p:ph type="sldNum" sz="quarter" idx="12"/>
          </p:nvPr>
        </p:nvSpPr>
        <p:spPr/>
        <p:txBody>
          <a:bodyPr/>
          <a:lstStyle/>
          <a:p>
            <a:fld id="{8D581BC7-E183-40DB-AC97-C19EA4EB8894}" type="slidenum">
              <a:rPr lang="en-US" noProof="0" smtClean="0"/>
              <a:t>‹#›</a:t>
            </a:fld>
            <a:endParaRPr lang="en-US" noProof="0" dirty="0"/>
          </a:p>
        </p:txBody>
      </p:sp>
      <p:sp>
        <p:nvSpPr>
          <p:cNvPr id="11" name="Picture Placeholder 10">
            <a:extLst>
              <a:ext uri="{FF2B5EF4-FFF2-40B4-BE49-F238E27FC236}">
                <a16:creationId xmlns:a16="http://schemas.microsoft.com/office/drawing/2014/main" id="{6D14F7B3-A6CF-491C-9855-75B5784CC456}"/>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grpSp>
        <p:nvGrpSpPr>
          <p:cNvPr id="15" name="Group 14">
            <a:extLst>
              <a:ext uri="{FF2B5EF4-FFF2-40B4-BE49-F238E27FC236}">
                <a16:creationId xmlns:a16="http://schemas.microsoft.com/office/drawing/2014/main" id="{B7317392-EF87-4050-8BBE-32F74B0CF15A}"/>
              </a:ext>
            </a:extLst>
          </p:cNvPr>
          <p:cNvGrpSpPr/>
          <p:nvPr userDrawn="1"/>
        </p:nvGrpSpPr>
        <p:grpSpPr>
          <a:xfrm>
            <a:off x="0" y="3319328"/>
            <a:ext cx="3866400" cy="100800"/>
            <a:chOff x="-1228304" y="3240138"/>
            <a:chExt cx="3866400" cy="100800"/>
          </a:xfrm>
        </p:grpSpPr>
        <p:cxnSp>
          <p:nvCxnSpPr>
            <p:cNvPr id="13" name="Straight Connector 12">
              <a:extLst>
                <a:ext uri="{FF2B5EF4-FFF2-40B4-BE49-F238E27FC236}">
                  <a16:creationId xmlns:a16="http://schemas.microsoft.com/office/drawing/2014/main" id="{785A4134-866D-4143-AC1E-8A2FFDB49855}"/>
                </a:ext>
              </a:extLst>
            </p:cNvPr>
            <p:cNvCxnSpPr>
              <a:cxnSpLocks/>
            </p:cNvCxnSpPr>
            <p:nvPr userDrawn="1"/>
          </p:nvCxnSpPr>
          <p:spPr>
            <a:xfrm>
              <a:off x="-1228304" y="3290538"/>
              <a:ext cx="3816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1BBC5D9C-B8FB-455B-9398-36DB21F2765E}"/>
                </a:ext>
              </a:extLst>
            </p:cNvPr>
            <p:cNvSpPr/>
            <p:nvPr userDrawn="1"/>
          </p:nvSpPr>
          <p:spPr>
            <a:xfrm>
              <a:off x="2537296" y="3240138"/>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17" name="Oval 16">
            <a:extLst>
              <a:ext uri="{FF2B5EF4-FFF2-40B4-BE49-F238E27FC236}">
                <a16:creationId xmlns:a16="http://schemas.microsoft.com/office/drawing/2014/main" id="{72225750-E4CE-4A81-A0C3-4023030D637E}"/>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8" name="Straight Connector 17">
            <a:extLst>
              <a:ext uri="{FF2B5EF4-FFF2-40B4-BE49-F238E27FC236}">
                <a16:creationId xmlns:a16="http://schemas.microsoft.com/office/drawing/2014/main" id="{3819C324-07DF-49DB-A08C-0E6155CE3041}"/>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75A34025-44F2-4A09-8629-F1794E9D35AF}"/>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0" name="Straight Connector 19">
            <a:extLst>
              <a:ext uri="{FF2B5EF4-FFF2-40B4-BE49-F238E27FC236}">
                <a16:creationId xmlns:a16="http://schemas.microsoft.com/office/drawing/2014/main" id="{815854A2-EAE9-4B2A-84CF-5A4BD753863A}"/>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5" name="Text Placeholder 2">
            <a:extLst>
              <a:ext uri="{FF2B5EF4-FFF2-40B4-BE49-F238E27FC236}">
                <a16:creationId xmlns:a16="http://schemas.microsoft.com/office/drawing/2014/main" id="{82DA762C-1D45-43AA-9DB3-3D8DBE3EACFE}"/>
              </a:ext>
            </a:extLst>
          </p:cNvPr>
          <p:cNvSpPr>
            <a:spLocks noGrp="1"/>
          </p:cNvSpPr>
          <p:nvPr>
            <p:ph type="body" idx="33" hasCustomPrompt="1"/>
          </p:nvPr>
        </p:nvSpPr>
        <p:spPr>
          <a:xfrm>
            <a:off x="5267325" y="1126345"/>
            <a:ext cx="6086475" cy="2662466"/>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8" name="Text Placeholder 2">
            <a:extLst>
              <a:ext uri="{FF2B5EF4-FFF2-40B4-BE49-F238E27FC236}">
                <a16:creationId xmlns:a16="http://schemas.microsoft.com/office/drawing/2014/main" id="{4C3C1BF4-C955-4D71-87E4-BE0F7B619575}"/>
              </a:ext>
            </a:extLst>
          </p:cNvPr>
          <p:cNvSpPr>
            <a:spLocks noGrp="1"/>
          </p:cNvSpPr>
          <p:nvPr>
            <p:ph type="body" idx="34" hasCustomPrompt="1"/>
          </p:nvPr>
        </p:nvSpPr>
        <p:spPr>
          <a:xfrm>
            <a:off x="5269967" y="3909256"/>
            <a:ext cx="6086475" cy="1822399"/>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Tree>
    <p:extLst>
      <p:ext uri="{BB962C8B-B14F-4D97-AF65-F5344CB8AC3E}">
        <p14:creationId xmlns:p14="http://schemas.microsoft.com/office/powerpoint/2010/main" val="22059565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obile Phone and Content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noProof="0" dirty="0"/>
          </a:p>
        </p:txBody>
      </p:sp>
      <p:sp>
        <p:nvSpPr>
          <p:cNvPr id="5" name="Date Placeholder 4">
            <a:extLst>
              <a:ext uri="{FF2B5EF4-FFF2-40B4-BE49-F238E27FC236}">
                <a16:creationId xmlns:a16="http://schemas.microsoft.com/office/drawing/2014/main" id="{2D9775F3-A041-479A-8038-652B7D9C72E9}"/>
              </a:ext>
            </a:extLst>
          </p:cNvPr>
          <p:cNvSpPr>
            <a:spLocks noGrp="1"/>
          </p:cNvSpPr>
          <p:nvPr>
            <p:ph type="dt" sz="half" idx="10"/>
          </p:nvPr>
        </p:nvSpPr>
        <p:spPr/>
        <p:txBody>
          <a:bodyPr/>
          <a:lstStyle/>
          <a:p>
            <a:r>
              <a:rPr lang="en-US" noProof="0" dirty="0"/>
              <a:t>MM.DD.20XX</a:t>
            </a:r>
          </a:p>
        </p:txBody>
      </p:sp>
      <p:sp>
        <p:nvSpPr>
          <p:cNvPr id="6" name="Footer Placeholder 5">
            <a:extLst>
              <a:ext uri="{FF2B5EF4-FFF2-40B4-BE49-F238E27FC236}">
                <a16:creationId xmlns:a16="http://schemas.microsoft.com/office/drawing/2014/main" id="{29BEDD04-BE4E-4B91-B13E-0C4FB3E1658F}"/>
              </a:ext>
            </a:extLst>
          </p:cNvPr>
          <p:cNvSpPr>
            <a:spLocks noGrp="1"/>
          </p:cNvSpPr>
          <p:nvPr>
            <p:ph type="ftr" sz="quarter" idx="11"/>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306DF5D8-12DC-494E-B0F1-2E9C86A14544}"/>
              </a:ext>
            </a:extLst>
          </p:cNvPr>
          <p:cNvSpPr>
            <a:spLocks noGrp="1"/>
          </p:cNvSpPr>
          <p:nvPr>
            <p:ph type="sldNum" sz="quarter" idx="12"/>
          </p:nvPr>
        </p:nvSpPr>
        <p:spPr/>
        <p:txBody>
          <a:bodyPr/>
          <a:lstStyle/>
          <a:p>
            <a:fld id="{8D581BC7-E183-40DB-AC97-C19EA4EB8894}" type="slidenum">
              <a:rPr lang="en-US" noProof="0" smtClean="0"/>
              <a:t>‹#›</a:t>
            </a:fld>
            <a:endParaRPr lang="en-US" noProof="0" dirty="0"/>
          </a:p>
        </p:txBody>
      </p:sp>
      <p:sp>
        <p:nvSpPr>
          <p:cNvPr id="8" name="Title 1">
            <a:extLst>
              <a:ext uri="{FF2B5EF4-FFF2-40B4-BE49-F238E27FC236}">
                <a16:creationId xmlns:a16="http://schemas.microsoft.com/office/drawing/2014/main" id="{ABF87C9E-53A2-4DE1-89DC-3907BE2E3D3C}"/>
              </a:ext>
            </a:extLst>
          </p:cNvPr>
          <p:cNvSpPr>
            <a:spLocks noGrp="1"/>
          </p:cNvSpPr>
          <p:nvPr>
            <p:ph type="title" hasCustomPrompt="1"/>
          </p:nvPr>
        </p:nvSpPr>
        <p:spPr>
          <a:xfrm>
            <a:off x="6096000" y="1294387"/>
            <a:ext cx="5314072" cy="569086"/>
          </a:xfrm>
        </p:spPr>
        <p:txBody>
          <a:bodyPr lIns="0" tIns="0" rIns="0" bIns="0" anchor="b">
            <a:normAutofit/>
          </a:bodyPr>
          <a:lstStyle>
            <a:lvl1pPr algn="l">
              <a:defRPr sz="3600"/>
            </a:lvl1pPr>
          </a:lstStyle>
          <a:p>
            <a:r>
              <a:rPr lang="en-US" noProof="0"/>
              <a:t>CLICK TO EDIT TITLE</a:t>
            </a:r>
          </a:p>
        </p:txBody>
      </p:sp>
      <p:sp>
        <p:nvSpPr>
          <p:cNvPr id="9" name="Text Placeholder 2">
            <a:extLst>
              <a:ext uri="{FF2B5EF4-FFF2-40B4-BE49-F238E27FC236}">
                <a16:creationId xmlns:a16="http://schemas.microsoft.com/office/drawing/2014/main" id="{EB453F8F-AA02-4E0D-93BF-8CF4F1490377}"/>
              </a:ext>
            </a:extLst>
          </p:cNvPr>
          <p:cNvSpPr>
            <a:spLocks noGrp="1"/>
          </p:cNvSpPr>
          <p:nvPr>
            <p:ph type="body" idx="1" hasCustomPrompt="1"/>
          </p:nvPr>
        </p:nvSpPr>
        <p:spPr>
          <a:xfrm>
            <a:off x="6096000" y="2212679"/>
            <a:ext cx="5292725" cy="978407"/>
          </a:xfrm>
        </p:spPr>
        <p:txBody>
          <a:bodyPr lIns="0" tIns="0" rIns="0" bIns="0">
            <a:normAutofit/>
          </a:bodyPr>
          <a:lstStyle>
            <a:lvl1pPr marL="0" indent="0" algn="l">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Picture Placeholder 10">
            <a:extLst>
              <a:ext uri="{FF2B5EF4-FFF2-40B4-BE49-F238E27FC236}">
                <a16:creationId xmlns:a16="http://schemas.microsoft.com/office/drawing/2014/main"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grpSp>
        <p:nvGrpSpPr>
          <p:cNvPr id="11" name="Group 10">
            <a:extLst>
              <a:ext uri="{FF2B5EF4-FFF2-40B4-BE49-F238E27FC236}">
                <a16:creationId xmlns:a16="http://schemas.microsoft.com/office/drawing/2014/main" id="{59E4D57E-4989-4939-A31F-637543FAB606}"/>
              </a:ext>
            </a:extLst>
          </p:cNvPr>
          <p:cNvGrpSpPr/>
          <p:nvPr userDrawn="1"/>
        </p:nvGrpSpPr>
        <p:grpSpPr>
          <a:xfrm flipH="1">
            <a:off x="6096000" y="1970230"/>
            <a:ext cx="6096000" cy="100800"/>
            <a:chOff x="646015" y="3248308"/>
            <a:chExt cx="3107749" cy="100800"/>
          </a:xfrm>
        </p:grpSpPr>
        <p:cxnSp>
          <p:nvCxnSpPr>
            <p:cNvPr id="12" name="Straight Connector 11">
              <a:extLst>
                <a:ext uri="{FF2B5EF4-FFF2-40B4-BE49-F238E27FC236}">
                  <a16:creationId xmlns:a16="http://schemas.microsoft.com/office/drawing/2014/main" id="{370B72A7-B625-48B8-88E6-BCE2A4DD531E}"/>
                </a:ext>
              </a:extLst>
            </p:cNvPr>
            <p:cNvCxnSpPr>
              <a:cxnSpLocks/>
            </p:cNvCxnSpPr>
            <p:nvPr userDrawn="1"/>
          </p:nvCxnSpPr>
          <p:spPr>
            <a:xfrm>
              <a:off x="646015" y="3290538"/>
              <a:ext cx="3107749"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01ED729F-F8A5-4244-9776-4935C260F11F}"/>
                </a:ext>
              </a:extLst>
            </p:cNvPr>
            <p:cNvSpPr/>
            <p:nvPr userDrawn="1"/>
          </p:nvSpPr>
          <p:spPr>
            <a:xfrm>
              <a:off x="3702376" y="3248308"/>
              <a:ext cx="51388"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cxnSp>
        <p:nvCxnSpPr>
          <p:cNvPr id="17" name="Straight Connector 16">
            <a:extLst>
              <a:ext uri="{FF2B5EF4-FFF2-40B4-BE49-F238E27FC236}">
                <a16:creationId xmlns:a16="http://schemas.microsoft.com/office/drawing/2014/main"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9" name="Straight Connector 18">
            <a:extLst>
              <a:ext uri="{FF2B5EF4-FFF2-40B4-BE49-F238E27FC236}">
                <a16:creationId xmlns:a16="http://schemas.microsoft.com/office/drawing/2014/main"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Text Placeholder 2">
            <a:extLst>
              <a:ext uri="{FF2B5EF4-FFF2-40B4-BE49-F238E27FC236}">
                <a16:creationId xmlns:a16="http://schemas.microsoft.com/office/drawing/2014/main" id="{ABD2EF23-562D-4049-92E3-48371C9E83A4}"/>
              </a:ext>
            </a:extLst>
          </p:cNvPr>
          <p:cNvSpPr>
            <a:spLocks noGrp="1"/>
          </p:cNvSpPr>
          <p:nvPr>
            <p:ph type="body" idx="30" hasCustomPrompt="1"/>
          </p:nvPr>
        </p:nvSpPr>
        <p:spPr>
          <a:xfrm>
            <a:off x="6098826" y="3335524"/>
            <a:ext cx="5311245" cy="2248846"/>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 name="Rectangle 2">
            <a:extLst>
              <a:ext uri="{FF2B5EF4-FFF2-40B4-BE49-F238E27FC236}">
                <a16:creationId xmlns:a16="http://schemas.microsoft.com/office/drawing/2014/main" id="{496B07E0-C579-4C5F-9AD4-6AF791562924}"/>
              </a:ext>
            </a:extLst>
          </p:cNvPr>
          <p:cNvSpPr/>
          <p:nvPr userDrawn="1"/>
        </p:nvSpPr>
        <p:spPr>
          <a:xfrm>
            <a:off x="963549" y="1819285"/>
            <a:ext cx="4306824" cy="3648456"/>
          </a:xfrm>
          <a:prstGeom prst="rect">
            <a:avLst/>
          </a:prstGeom>
          <a:blipFill>
            <a:blip r:embed="rId2">
              <a:extLst>
                <a:ext uri="{96DAC541-7B7A-43D3-8B79-37D633B846F1}">
                  <asvg:svgBlip xmlns:asvg="http://schemas.microsoft.com/office/drawing/2016/SVG/main" r:embed="rId3"/>
                </a:ext>
              </a:extLst>
            </a:blip>
            <a:srcRect/>
            <a:stretch>
              <a:fillRect t="-195" b="-19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21" name="Picture Placeholder 2">
            <a:extLst>
              <a:ext uri="{FF2B5EF4-FFF2-40B4-BE49-F238E27FC236}">
                <a16:creationId xmlns:a16="http://schemas.microsoft.com/office/drawing/2014/main" id="{D5639F99-011E-49CF-8ABD-A4DB4439FB47}"/>
              </a:ext>
            </a:extLst>
          </p:cNvPr>
          <p:cNvSpPr>
            <a:spLocks noGrp="1"/>
          </p:cNvSpPr>
          <p:nvPr>
            <p:ph type="pic" sz="quarter" idx="14"/>
          </p:nvPr>
        </p:nvSpPr>
        <p:spPr>
          <a:xfrm>
            <a:off x="3315505" y="1976894"/>
            <a:ext cx="1819656" cy="3108960"/>
          </a:xfrm>
          <a:ln w="25400">
            <a:solidFill>
              <a:schemeClr val="tx2"/>
            </a:solid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22" name="Picture Placeholder 2">
            <a:extLst>
              <a:ext uri="{FF2B5EF4-FFF2-40B4-BE49-F238E27FC236}">
                <a16:creationId xmlns:a16="http://schemas.microsoft.com/office/drawing/2014/main" id="{028483B2-B562-448D-AEE1-556BC9366BBA}"/>
              </a:ext>
            </a:extLst>
          </p:cNvPr>
          <p:cNvSpPr>
            <a:spLocks noGrp="1"/>
          </p:cNvSpPr>
          <p:nvPr>
            <p:ph type="pic" sz="quarter" idx="31"/>
          </p:nvPr>
        </p:nvSpPr>
        <p:spPr>
          <a:xfrm>
            <a:off x="1102188" y="3517926"/>
            <a:ext cx="2057400" cy="1819656"/>
          </a:xfrm>
          <a:ln w="25400">
            <a:solidFill>
              <a:schemeClr val="tx2"/>
            </a:solidFill>
          </a:ln>
        </p:spPr>
        <p:txBody>
          <a:bodyPr anchor="ctr" anchorCtr="0">
            <a:normAutofit/>
          </a:bodyPr>
          <a:lstStyle>
            <a:lvl1pPr marL="0" indent="0" algn="ctr">
              <a:buNone/>
              <a:defRPr sz="1400"/>
            </a:lvl1pPr>
          </a:lstStyle>
          <a:p>
            <a:r>
              <a:rPr lang="en-US" noProof="0"/>
              <a:t>Click icon to add picture</a:t>
            </a:r>
            <a:endParaRPr lang="en-US" noProof="0" dirty="0"/>
          </a:p>
        </p:txBody>
      </p:sp>
    </p:spTree>
    <p:extLst>
      <p:ext uri="{BB962C8B-B14F-4D97-AF65-F5344CB8AC3E}">
        <p14:creationId xmlns:p14="http://schemas.microsoft.com/office/powerpoint/2010/main" val="31957634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anual">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42737603-04DB-411C-B2D9-BDFF9AEE89D6}"/>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noProof="0" dirty="0"/>
          </a:p>
        </p:txBody>
      </p:sp>
      <p:sp>
        <p:nvSpPr>
          <p:cNvPr id="21" name="Text Placeholder 3">
            <a:extLst>
              <a:ext uri="{FF2B5EF4-FFF2-40B4-BE49-F238E27FC236}">
                <a16:creationId xmlns:a16="http://schemas.microsoft.com/office/drawing/2014/main" id="{605A03A4-E79C-49C5-A546-FF8E2D42E9D2}"/>
              </a:ext>
            </a:extLst>
          </p:cNvPr>
          <p:cNvSpPr>
            <a:spLocks noGrp="1"/>
          </p:cNvSpPr>
          <p:nvPr>
            <p:ph type="body" sz="half" idx="2"/>
          </p:nvPr>
        </p:nvSpPr>
        <p:spPr>
          <a:xfrm>
            <a:off x="883319" y="3054194"/>
            <a:ext cx="1645920" cy="618756"/>
          </a:xfrm>
        </p:spPr>
        <p:txBody>
          <a:bodyPr lIns="0" tIns="0" rIns="0" bIns="0" anchor="t" anchorCtr="0">
            <a:normAutofit/>
          </a:bodyPr>
          <a:lstStyle>
            <a:lvl1pPr marL="0" indent="0">
              <a:lnSpc>
                <a:spcPct val="100000"/>
              </a:lnSpc>
              <a:spcBef>
                <a:spcPts val="0"/>
              </a:spcBef>
              <a:buNone/>
              <a:defRPr lang="en-US" sz="1400"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22" name="Text Placeholder 3">
            <a:extLst>
              <a:ext uri="{FF2B5EF4-FFF2-40B4-BE49-F238E27FC236}">
                <a16:creationId xmlns:a16="http://schemas.microsoft.com/office/drawing/2014/main" id="{9EA27EF7-FC6B-496C-B737-B9219950367E}"/>
              </a:ext>
            </a:extLst>
          </p:cNvPr>
          <p:cNvSpPr>
            <a:spLocks noGrp="1"/>
          </p:cNvSpPr>
          <p:nvPr>
            <p:ph type="body" sz="half" idx="34" hasCustomPrompt="1"/>
          </p:nvPr>
        </p:nvSpPr>
        <p:spPr>
          <a:xfrm>
            <a:off x="1384584" y="2023761"/>
            <a:ext cx="2469965" cy="982274"/>
          </a:xfrm>
        </p:spPr>
        <p:txBody>
          <a:bodyPr lIns="0" rIns="0" bIns="0" anchor="ctr" anchorCtr="0">
            <a:normAutofit/>
          </a:bodyPr>
          <a:lstStyle>
            <a:lvl1pPr marL="0" indent="0">
              <a:spcBef>
                <a:spcPts val="0"/>
              </a:spcBef>
              <a:buNone/>
              <a:defRPr lang="en-US" sz="2000" b="1" kern="1200" dirty="0">
                <a:solidFill>
                  <a:schemeClr val="bg2"/>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Master text</a:t>
            </a:r>
            <a:br>
              <a:rPr lang="en-US" noProof="0"/>
            </a:br>
            <a:r>
              <a:rPr lang="en-US" noProof="0"/>
              <a:t>styles</a:t>
            </a:r>
          </a:p>
        </p:txBody>
      </p:sp>
      <p:sp>
        <p:nvSpPr>
          <p:cNvPr id="23" name="Text Placeholder 3">
            <a:extLst>
              <a:ext uri="{FF2B5EF4-FFF2-40B4-BE49-F238E27FC236}">
                <a16:creationId xmlns:a16="http://schemas.microsoft.com/office/drawing/2014/main" id="{6C0E2C30-6E91-49DE-B7A1-6E32A19EC81D}"/>
              </a:ext>
            </a:extLst>
          </p:cNvPr>
          <p:cNvSpPr>
            <a:spLocks noGrp="1"/>
          </p:cNvSpPr>
          <p:nvPr>
            <p:ph type="body" sz="half" idx="36"/>
          </p:nvPr>
        </p:nvSpPr>
        <p:spPr>
          <a:xfrm>
            <a:off x="2596444" y="3054194"/>
            <a:ext cx="1389888" cy="618756"/>
          </a:xfrm>
        </p:spPr>
        <p:txBody>
          <a:bodyPr lIns="0" tIns="0" rIns="0" bIns="0" anchor="t" anchorCtr="0">
            <a:normAutofit/>
          </a:bodyPr>
          <a:lstStyle>
            <a:lvl1pPr marL="0" indent="0">
              <a:lnSpc>
                <a:spcPct val="100000"/>
              </a:lnSpc>
              <a:spcBef>
                <a:spcPts val="0"/>
              </a:spcBef>
              <a:buNone/>
              <a:defRPr lang="en-US" sz="1400"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noProof="0"/>
              <a:t>Click to edit Master text styles</a:t>
            </a:r>
          </a:p>
        </p:txBody>
      </p:sp>
      <p:sp>
        <p:nvSpPr>
          <p:cNvPr id="24" name="Picture Placeholder 12">
            <a:extLst>
              <a:ext uri="{FF2B5EF4-FFF2-40B4-BE49-F238E27FC236}">
                <a16:creationId xmlns:a16="http://schemas.microsoft.com/office/drawing/2014/main" id="{70BE5E73-C067-492F-BE30-5E3DADAD40EF}"/>
              </a:ext>
            </a:extLst>
          </p:cNvPr>
          <p:cNvSpPr>
            <a:spLocks noGrp="1"/>
          </p:cNvSpPr>
          <p:nvPr>
            <p:ph type="pic" sz="quarter" idx="37"/>
          </p:nvPr>
        </p:nvSpPr>
        <p:spPr>
          <a:xfrm>
            <a:off x="875852" y="3731781"/>
            <a:ext cx="1636776" cy="1618488"/>
          </a:xfrm>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25" name="Picture Placeholder 12">
            <a:extLst>
              <a:ext uri="{FF2B5EF4-FFF2-40B4-BE49-F238E27FC236}">
                <a16:creationId xmlns:a16="http://schemas.microsoft.com/office/drawing/2014/main" id="{36A9B448-4FDC-41F7-941E-5BF5A129057A}"/>
              </a:ext>
            </a:extLst>
          </p:cNvPr>
          <p:cNvSpPr>
            <a:spLocks noGrp="1"/>
          </p:cNvSpPr>
          <p:nvPr>
            <p:ph type="pic" sz="quarter" idx="38"/>
          </p:nvPr>
        </p:nvSpPr>
        <p:spPr>
          <a:xfrm>
            <a:off x="2499831" y="3731781"/>
            <a:ext cx="1636776" cy="1618488"/>
          </a:xfrm>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26" name="Text Placeholder 3">
            <a:extLst>
              <a:ext uri="{FF2B5EF4-FFF2-40B4-BE49-F238E27FC236}">
                <a16:creationId xmlns:a16="http://schemas.microsoft.com/office/drawing/2014/main" id="{90B3A413-8776-4B3B-931F-C132DAB3A425}"/>
              </a:ext>
            </a:extLst>
          </p:cNvPr>
          <p:cNvSpPr>
            <a:spLocks noGrp="1"/>
          </p:cNvSpPr>
          <p:nvPr>
            <p:ph type="body" sz="half" idx="39"/>
          </p:nvPr>
        </p:nvSpPr>
        <p:spPr>
          <a:xfrm>
            <a:off x="4940427" y="3054194"/>
            <a:ext cx="2113508" cy="618756"/>
          </a:xfrm>
        </p:spPr>
        <p:txBody>
          <a:bodyPr lIns="0" tIns="0" rIns="0" bIns="0" anchor="t" anchorCtr="0">
            <a:normAutofit/>
          </a:bodyPr>
          <a:lstStyle>
            <a:lvl1pPr marL="0" indent="0">
              <a:lnSpc>
                <a:spcPct val="100000"/>
              </a:lnSpc>
              <a:spcBef>
                <a:spcPts val="0"/>
              </a:spcBef>
              <a:buNone/>
              <a:defRPr lang="en-US" sz="1400" i="0" kern="120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noProof="0"/>
              <a:t>Click to edit Master text styles</a:t>
            </a:r>
          </a:p>
        </p:txBody>
      </p:sp>
      <p:sp>
        <p:nvSpPr>
          <p:cNvPr id="27" name="Text Placeholder 3">
            <a:extLst>
              <a:ext uri="{FF2B5EF4-FFF2-40B4-BE49-F238E27FC236}">
                <a16:creationId xmlns:a16="http://schemas.microsoft.com/office/drawing/2014/main" id="{BAD0CCD5-B712-4DB2-BFE3-4D3461B29F6D}"/>
              </a:ext>
            </a:extLst>
          </p:cNvPr>
          <p:cNvSpPr>
            <a:spLocks noGrp="1"/>
          </p:cNvSpPr>
          <p:nvPr>
            <p:ph type="body" sz="half" idx="40" hasCustomPrompt="1"/>
          </p:nvPr>
        </p:nvSpPr>
        <p:spPr>
          <a:xfrm>
            <a:off x="5494328" y="2023761"/>
            <a:ext cx="1943702" cy="982274"/>
          </a:xfrm>
        </p:spPr>
        <p:txBody>
          <a:bodyPr lIns="0" rIns="0" bIns="0" anchor="ctr" anchorCtr="0">
            <a:normAutofit/>
          </a:bodyPr>
          <a:lstStyle>
            <a:lvl1pPr marL="0" indent="0">
              <a:spcBef>
                <a:spcPts val="0"/>
              </a:spcBef>
              <a:buNone/>
              <a:defRPr lang="en-US" sz="2000" b="1" kern="1200" dirty="0">
                <a:solidFill>
                  <a:schemeClr val="bg2"/>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Master text</a:t>
            </a:r>
            <a:br>
              <a:rPr lang="en-US" noProof="0"/>
            </a:br>
            <a:r>
              <a:rPr lang="en-US" noProof="0"/>
              <a:t>styles</a:t>
            </a:r>
          </a:p>
        </p:txBody>
      </p:sp>
      <p:sp>
        <p:nvSpPr>
          <p:cNvPr id="28" name="Picture Placeholder 12">
            <a:extLst>
              <a:ext uri="{FF2B5EF4-FFF2-40B4-BE49-F238E27FC236}">
                <a16:creationId xmlns:a16="http://schemas.microsoft.com/office/drawing/2014/main" id="{64125935-B0D3-4ABD-9BBA-A60E46D2C55C}"/>
              </a:ext>
            </a:extLst>
          </p:cNvPr>
          <p:cNvSpPr>
            <a:spLocks noGrp="1"/>
          </p:cNvSpPr>
          <p:nvPr>
            <p:ph type="pic" sz="quarter" idx="43"/>
          </p:nvPr>
        </p:nvSpPr>
        <p:spPr>
          <a:xfrm>
            <a:off x="4946407" y="3731781"/>
            <a:ext cx="2048256" cy="896112"/>
          </a:xfrm>
        </p:spPr>
        <p:txBody>
          <a:bodyPr anchor="ctr" anchorCtr="0">
            <a:noAutofit/>
          </a:bodyPr>
          <a:lstStyle>
            <a:lvl1pPr marL="0" indent="0" algn="ctr">
              <a:buNone/>
              <a:defRPr sz="1400">
                <a:solidFill>
                  <a:schemeClr val="tx1"/>
                </a:solidFill>
              </a:defRPr>
            </a:lvl1pPr>
          </a:lstStyle>
          <a:p>
            <a:r>
              <a:rPr lang="en-US" noProof="0"/>
              <a:t>Click icon to add picture</a:t>
            </a:r>
            <a:endParaRPr lang="en-US" noProof="0" dirty="0"/>
          </a:p>
        </p:txBody>
      </p:sp>
      <p:sp>
        <p:nvSpPr>
          <p:cNvPr id="29" name="Text Placeholder 3">
            <a:extLst>
              <a:ext uri="{FF2B5EF4-FFF2-40B4-BE49-F238E27FC236}">
                <a16:creationId xmlns:a16="http://schemas.microsoft.com/office/drawing/2014/main" id="{47D3BA4D-FA26-44C8-B927-E42CC8E67B79}"/>
              </a:ext>
            </a:extLst>
          </p:cNvPr>
          <p:cNvSpPr>
            <a:spLocks noGrp="1"/>
          </p:cNvSpPr>
          <p:nvPr>
            <p:ph type="body" sz="half" idx="45"/>
          </p:nvPr>
        </p:nvSpPr>
        <p:spPr>
          <a:xfrm>
            <a:off x="7900319" y="3054194"/>
            <a:ext cx="2197045" cy="618756"/>
          </a:xfrm>
        </p:spPr>
        <p:txBody>
          <a:bodyPr lIns="0" tIns="0" rIns="0" bIns="0" anchor="t" anchorCtr="0">
            <a:normAutofit/>
          </a:bodyPr>
          <a:lstStyle>
            <a:lvl1pPr marL="0" indent="0">
              <a:lnSpc>
                <a:spcPct val="100000"/>
              </a:lnSpc>
              <a:spcBef>
                <a:spcPts val="0"/>
              </a:spcBef>
              <a:buNone/>
              <a:defRPr lang="en-US" sz="1400" i="0" kern="120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noProof="0"/>
              <a:t>Click to edit Master text styles</a:t>
            </a:r>
          </a:p>
        </p:txBody>
      </p:sp>
      <p:sp>
        <p:nvSpPr>
          <p:cNvPr id="30" name="Text Placeholder 3">
            <a:extLst>
              <a:ext uri="{FF2B5EF4-FFF2-40B4-BE49-F238E27FC236}">
                <a16:creationId xmlns:a16="http://schemas.microsoft.com/office/drawing/2014/main" id="{2D2A84D7-2523-470B-A3C0-0140355D4F68}"/>
              </a:ext>
            </a:extLst>
          </p:cNvPr>
          <p:cNvSpPr>
            <a:spLocks noGrp="1"/>
          </p:cNvSpPr>
          <p:nvPr>
            <p:ph type="body" sz="half" idx="46" hasCustomPrompt="1"/>
          </p:nvPr>
        </p:nvSpPr>
        <p:spPr>
          <a:xfrm>
            <a:off x="8454220" y="2023761"/>
            <a:ext cx="1943702" cy="982274"/>
          </a:xfrm>
        </p:spPr>
        <p:txBody>
          <a:bodyPr lIns="0" rIns="0" bIns="0" anchor="ctr" anchorCtr="0">
            <a:normAutofit/>
          </a:bodyPr>
          <a:lstStyle>
            <a:lvl1pPr marL="0" indent="0">
              <a:spcBef>
                <a:spcPts val="0"/>
              </a:spcBef>
              <a:buNone/>
              <a:defRPr lang="en-US" sz="2000" b="1" kern="1200" dirty="0">
                <a:solidFill>
                  <a:schemeClr val="bg2"/>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Master text</a:t>
            </a:r>
            <a:br>
              <a:rPr lang="en-US" noProof="0"/>
            </a:br>
            <a:r>
              <a:rPr lang="en-US" noProof="0"/>
              <a:t>styles</a:t>
            </a:r>
          </a:p>
        </p:txBody>
      </p:sp>
      <p:sp>
        <p:nvSpPr>
          <p:cNvPr id="32" name="Text Placeholder 3">
            <a:extLst>
              <a:ext uri="{FF2B5EF4-FFF2-40B4-BE49-F238E27FC236}">
                <a16:creationId xmlns:a16="http://schemas.microsoft.com/office/drawing/2014/main" id="{55D1A91B-BB99-4DC7-B8F5-55514B49A9D1}"/>
              </a:ext>
            </a:extLst>
          </p:cNvPr>
          <p:cNvSpPr>
            <a:spLocks noGrp="1"/>
          </p:cNvSpPr>
          <p:nvPr>
            <p:ph type="body" sz="half" idx="49"/>
          </p:nvPr>
        </p:nvSpPr>
        <p:spPr>
          <a:xfrm>
            <a:off x="7900319" y="4671712"/>
            <a:ext cx="2223939" cy="519503"/>
          </a:xfrm>
        </p:spPr>
        <p:txBody>
          <a:bodyPr lIns="0" tIns="0" rIns="0" bIns="0" anchor="t" anchorCtr="0">
            <a:normAutofit/>
          </a:bodyPr>
          <a:lstStyle>
            <a:lvl1pPr marL="0" indent="0">
              <a:lnSpc>
                <a:spcPct val="100000"/>
              </a:lnSpc>
              <a:spcBef>
                <a:spcPts val="0"/>
              </a:spcBef>
              <a:buNone/>
              <a:defRPr lang="en-US" sz="1400" i="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noProof="0"/>
              <a:t>Click to edit Master text styles</a:t>
            </a:r>
          </a:p>
        </p:txBody>
      </p:sp>
      <p:sp>
        <p:nvSpPr>
          <p:cNvPr id="33" name="Text Placeholder 3">
            <a:extLst>
              <a:ext uri="{FF2B5EF4-FFF2-40B4-BE49-F238E27FC236}">
                <a16:creationId xmlns:a16="http://schemas.microsoft.com/office/drawing/2014/main" id="{FFAB2C75-BBBF-4A4D-A633-7CEFFABAFE32}"/>
              </a:ext>
            </a:extLst>
          </p:cNvPr>
          <p:cNvSpPr>
            <a:spLocks noGrp="1"/>
          </p:cNvSpPr>
          <p:nvPr>
            <p:ph type="body" sz="half" idx="51"/>
          </p:nvPr>
        </p:nvSpPr>
        <p:spPr>
          <a:xfrm>
            <a:off x="4940427" y="4830765"/>
            <a:ext cx="2048256" cy="519503"/>
          </a:xfrm>
        </p:spPr>
        <p:txBody>
          <a:bodyPr lIns="0" tIns="0" rIns="0" bIns="0" anchor="t" anchorCtr="0">
            <a:normAutofit/>
          </a:bodyPr>
          <a:lstStyle>
            <a:lvl1pPr marL="0" indent="0">
              <a:lnSpc>
                <a:spcPct val="100000"/>
              </a:lnSpc>
              <a:spcBef>
                <a:spcPts val="0"/>
              </a:spcBef>
              <a:buNone/>
              <a:defRPr lang="en-US" sz="1400" i="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noProof="0"/>
              <a:t>Click to edit Master text styles</a:t>
            </a:r>
          </a:p>
        </p:txBody>
      </p:sp>
      <p:sp>
        <p:nvSpPr>
          <p:cNvPr id="34" name="Text Placeholder 7">
            <a:extLst>
              <a:ext uri="{FF2B5EF4-FFF2-40B4-BE49-F238E27FC236}">
                <a16:creationId xmlns:a16="http://schemas.microsoft.com/office/drawing/2014/main" id="{83CD3289-0FBC-4854-8EB2-ADD41F89CA4F}"/>
              </a:ext>
            </a:extLst>
          </p:cNvPr>
          <p:cNvSpPr>
            <a:spLocks noGrp="1"/>
          </p:cNvSpPr>
          <p:nvPr>
            <p:ph type="body" sz="quarter" idx="25" hasCustomPrompt="1"/>
          </p:nvPr>
        </p:nvSpPr>
        <p:spPr>
          <a:xfrm>
            <a:off x="823358" y="2023413"/>
            <a:ext cx="558402" cy="896112"/>
          </a:xfrm>
        </p:spPr>
        <p:txBody>
          <a:bodyPr lIns="0" tIns="0" rIns="0" bIns="0">
            <a:noAutofit/>
          </a:bodyPr>
          <a:lstStyle>
            <a:lvl1pPr marL="0" indent="0" algn="l">
              <a:buNone/>
              <a:defRPr sz="7000" b="1">
                <a:ln>
                  <a:solidFill>
                    <a:schemeClr val="tx1"/>
                  </a:solidFill>
                </a:ln>
                <a:noFill/>
                <a:latin typeface="+mj-lt"/>
                <a:ea typeface="Tahoma" panose="020B0604030504040204" pitchFamily="34" charset="0"/>
                <a:cs typeface="Tahoma" panose="020B0604030504040204" pitchFamily="34" charset="0"/>
              </a:defRPr>
            </a:lvl1pPr>
          </a:lstStyle>
          <a:p>
            <a:pPr lvl="0"/>
            <a:r>
              <a:rPr lang="en-US" noProof="0"/>
              <a:t>1</a:t>
            </a:r>
          </a:p>
        </p:txBody>
      </p:sp>
      <p:sp>
        <p:nvSpPr>
          <p:cNvPr id="36" name="Text Placeholder 7">
            <a:extLst>
              <a:ext uri="{FF2B5EF4-FFF2-40B4-BE49-F238E27FC236}">
                <a16:creationId xmlns:a16="http://schemas.microsoft.com/office/drawing/2014/main" id="{2F18CD59-6602-4DEC-9B12-412E6BAF9283}"/>
              </a:ext>
            </a:extLst>
          </p:cNvPr>
          <p:cNvSpPr>
            <a:spLocks noGrp="1"/>
          </p:cNvSpPr>
          <p:nvPr>
            <p:ph type="body" sz="quarter" idx="52" hasCustomPrompt="1"/>
          </p:nvPr>
        </p:nvSpPr>
        <p:spPr>
          <a:xfrm>
            <a:off x="4912823" y="1999493"/>
            <a:ext cx="558402" cy="896112"/>
          </a:xfrm>
        </p:spPr>
        <p:txBody>
          <a:bodyPr lIns="0" tIns="0" rIns="0" bIns="0">
            <a:noAutofit/>
          </a:bodyPr>
          <a:lstStyle>
            <a:lvl1pPr marL="0" indent="0" algn="l">
              <a:buNone/>
              <a:defRPr lang="ru-RU" sz="7000" b="1" kern="1200" dirty="0">
                <a:ln>
                  <a:solidFill>
                    <a:schemeClr val="tx1"/>
                  </a:solidFill>
                </a:ln>
                <a:noFill/>
                <a:latin typeface="+mj-lt"/>
                <a:ea typeface="Tahoma" panose="020B0604030504040204" pitchFamily="34" charset="0"/>
                <a:cs typeface="Tahoma" panose="020B060403050404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noProof="0"/>
              <a:t>1</a:t>
            </a:r>
          </a:p>
        </p:txBody>
      </p:sp>
      <p:sp>
        <p:nvSpPr>
          <p:cNvPr id="37" name="Text Placeholder 7">
            <a:extLst>
              <a:ext uri="{FF2B5EF4-FFF2-40B4-BE49-F238E27FC236}">
                <a16:creationId xmlns:a16="http://schemas.microsoft.com/office/drawing/2014/main" id="{88B09568-0B94-4B51-BE65-A72C65C3D7DA}"/>
              </a:ext>
            </a:extLst>
          </p:cNvPr>
          <p:cNvSpPr>
            <a:spLocks noGrp="1"/>
          </p:cNvSpPr>
          <p:nvPr>
            <p:ph type="body" sz="quarter" idx="53" hasCustomPrompt="1"/>
          </p:nvPr>
        </p:nvSpPr>
        <p:spPr>
          <a:xfrm>
            <a:off x="7873424" y="2002966"/>
            <a:ext cx="558402" cy="896112"/>
          </a:xfrm>
        </p:spPr>
        <p:txBody>
          <a:bodyPr lIns="0" tIns="0" rIns="0" bIns="0">
            <a:noAutofit/>
          </a:bodyPr>
          <a:lstStyle>
            <a:lvl1pPr marL="0" indent="0" algn="l">
              <a:buNone/>
              <a:defRPr lang="ru-RU" sz="7000" b="1" kern="1200" dirty="0">
                <a:ln>
                  <a:solidFill>
                    <a:schemeClr val="tx1"/>
                  </a:solidFill>
                </a:ln>
                <a:noFill/>
                <a:latin typeface="+mj-lt"/>
                <a:ea typeface="Tahoma" panose="020B0604030504040204" pitchFamily="34" charset="0"/>
                <a:cs typeface="Tahoma" panose="020B060403050404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noProof="0"/>
              <a:t>1</a:t>
            </a:r>
          </a:p>
        </p:txBody>
      </p:sp>
      <p:sp>
        <p:nvSpPr>
          <p:cNvPr id="40" name="Text Placeholder 3">
            <a:extLst>
              <a:ext uri="{FF2B5EF4-FFF2-40B4-BE49-F238E27FC236}">
                <a16:creationId xmlns:a16="http://schemas.microsoft.com/office/drawing/2014/main" id="{315834F5-9ACD-4898-B96E-8C732881FF01}"/>
              </a:ext>
            </a:extLst>
          </p:cNvPr>
          <p:cNvSpPr>
            <a:spLocks noGrp="1"/>
          </p:cNvSpPr>
          <p:nvPr>
            <p:ph type="body" sz="half" idx="50"/>
          </p:nvPr>
        </p:nvSpPr>
        <p:spPr>
          <a:xfrm>
            <a:off x="2359124" y="5706529"/>
            <a:ext cx="8993089" cy="365122"/>
          </a:xfrm>
        </p:spPr>
        <p:txBody>
          <a:bodyPr lIns="0" tIns="0" rIns="0" bIns="0" anchor="t" anchorCtr="0">
            <a:normAutofit/>
          </a:bodyPr>
          <a:lstStyle>
            <a:lvl1pPr marL="0" indent="0" algn="r">
              <a:lnSpc>
                <a:spcPct val="100000"/>
              </a:lnSpc>
              <a:spcBef>
                <a:spcPts val="0"/>
              </a:spcBef>
              <a:buNone/>
              <a:defRPr lang="en-US" sz="1400" i="0" kern="120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38" name="Title 1">
            <a:extLst>
              <a:ext uri="{FF2B5EF4-FFF2-40B4-BE49-F238E27FC236}">
                <a16:creationId xmlns:a16="http://schemas.microsoft.com/office/drawing/2014/main" id="{7E5CF6DE-4761-4BA5-A429-30AC8BBAD45B}"/>
              </a:ext>
            </a:extLst>
          </p:cNvPr>
          <p:cNvSpPr>
            <a:spLocks noGrp="1"/>
          </p:cNvSpPr>
          <p:nvPr>
            <p:ph type="title" hasCustomPrompt="1"/>
          </p:nvPr>
        </p:nvSpPr>
        <p:spPr>
          <a:xfrm>
            <a:off x="839789" y="780001"/>
            <a:ext cx="10512424" cy="606677"/>
          </a:xfrm>
        </p:spPr>
        <p:txBody>
          <a:bodyPr lIns="0" tIns="0" rIns="0" bIns="0" anchor="t" anchorCtr="0">
            <a:normAutofit/>
          </a:bodyPr>
          <a:lstStyle>
            <a:lvl1pPr marL="0" algn="r" defTabSz="914400" rtl="0" eaLnBrk="1" latinLnBrk="0" hangingPunct="1">
              <a:lnSpc>
                <a:spcPct val="90000"/>
              </a:lnSpc>
              <a:spcBef>
                <a:spcPct val="0"/>
              </a:spcBef>
              <a:buNone/>
              <a:defRPr lang="ru-RU" sz="3600" b="1" kern="1200" dirty="0">
                <a:solidFill>
                  <a:schemeClr val="bg2"/>
                </a:solidFill>
                <a:latin typeface="+mj-lt"/>
                <a:ea typeface="+mj-ea"/>
                <a:cs typeface="+mj-cs"/>
              </a:defRPr>
            </a:lvl1pPr>
          </a:lstStyle>
          <a:p>
            <a:r>
              <a:rPr lang="en-US" noProof="0"/>
              <a:t>HOW TO USE THIS TEMPLATE</a:t>
            </a:r>
          </a:p>
        </p:txBody>
      </p:sp>
      <p:sp>
        <p:nvSpPr>
          <p:cNvPr id="41" name="Picture Placeholder 9">
            <a:extLst>
              <a:ext uri="{FF2B5EF4-FFF2-40B4-BE49-F238E27FC236}">
                <a16:creationId xmlns:a16="http://schemas.microsoft.com/office/drawing/2014/main" id="{8A4896B5-1C5E-47F0-8F0C-4EF97E356C86}"/>
              </a:ext>
            </a:extLst>
          </p:cNvPr>
          <p:cNvSpPr>
            <a:spLocks noGrp="1"/>
          </p:cNvSpPr>
          <p:nvPr>
            <p:ph type="pic" sz="quarter" idx="13"/>
          </p:nvPr>
        </p:nvSpPr>
        <p:spPr>
          <a:xfrm>
            <a:off x="7900319" y="3779907"/>
            <a:ext cx="1481328" cy="758952"/>
          </a:xfrm>
        </p:spPr>
        <p:txBody>
          <a:bodyPr anchor="ctr" anchorCtr="0">
            <a:normAutofit/>
          </a:bodyPr>
          <a:lstStyle>
            <a:lvl1pPr marL="0" indent="0" algn="ctr">
              <a:buNone/>
              <a:defRPr sz="1400"/>
            </a:lvl1pPr>
          </a:lstStyle>
          <a:p>
            <a:r>
              <a:rPr lang="en-US" noProof="0"/>
              <a:t>Click icon to add picture</a:t>
            </a:r>
            <a:endParaRPr lang="en-US" noProof="0" dirty="0"/>
          </a:p>
        </p:txBody>
      </p:sp>
      <p:grpSp>
        <p:nvGrpSpPr>
          <p:cNvPr id="31" name="Group 30">
            <a:extLst>
              <a:ext uri="{FF2B5EF4-FFF2-40B4-BE49-F238E27FC236}">
                <a16:creationId xmlns:a16="http://schemas.microsoft.com/office/drawing/2014/main" id="{D87F4783-C8BA-411C-A188-4A4DAED10C02}"/>
              </a:ext>
            </a:extLst>
          </p:cNvPr>
          <p:cNvGrpSpPr/>
          <p:nvPr userDrawn="1"/>
        </p:nvGrpSpPr>
        <p:grpSpPr>
          <a:xfrm flipH="1">
            <a:off x="4416000" y="1375202"/>
            <a:ext cx="7776000" cy="100800"/>
            <a:chOff x="-322289" y="3240138"/>
            <a:chExt cx="5070122" cy="100800"/>
          </a:xfrm>
        </p:grpSpPr>
        <p:cxnSp>
          <p:nvCxnSpPr>
            <p:cNvPr id="39" name="Straight Connector 38">
              <a:extLst>
                <a:ext uri="{FF2B5EF4-FFF2-40B4-BE49-F238E27FC236}">
                  <a16:creationId xmlns:a16="http://schemas.microsoft.com/office/drawing/2014/main" id="{959A2713-966D-4694-A067-D6BE1B2986D1}"/>
                </a:ext>
              </a:extLst>
            </p:cNvPr>
            <p:cNvCxnSpPr>
              <a:cxnSpLocks/>
            </p:cNvCxnSpPr>
            <p:nvPr userDrawn="1"/>
          </p:nvCxnSpPr>
          <p:spPr>
            <a:xfrm>
              <a:off x="-322289" y="3290538"/>
              <a:ext cx="5070122"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FCA15F19-C2FE-4F13-9359-69E884CA83B9}"/>
                </a:ext>
              </a:extLst>
            </p:cNvPr>
            <p:cNvSpPr/>
            <p:nvPr userDrawn="1"/>
          </p:nvSpPr>
          <p:spPr>
            <a:xfrm>
              <a:off x="4682109" y="3240138"/>
              <a:ext cx="65724"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Tree>
    <p:extLst>
      <p:ext uri="{BB962C8B-B14F-4D97-AF65-F5344CB8AC3E}">
        <p14:creationId xmlns:p14="http://schemas.microsoft.com/office/powerpoint/2010/main" val="32535776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8196A9-689D-4410-BFC0-7ACB19755A0C}"/>
              </a:ext>
            </a:extLst>
          </p:cNvPr>
          <p:cNvSpPr/>
          <p:nvPr userDrawn="1"/>
        </p:nvSpPr>
        <p:spPr>
          <a:xfrm>
            <a:off x="0" y="0"/>
            <a:ext cx="12192000" cy="4416552"/>
          </a:xfrm>
          <a:prstGeom prst="rect">
            <a:avLst/>
          </a:prstGeom>
          <a:blipFill>
            <a:blip r:embed="rId2"/>
            <a:srcRect/>
            <a:stretch>
              <a:fillRect l="-842" r="-84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2" name="Title 1">
            <a:extLst>
              <a:ext uri="{FF2B5EF4-FFF2-40B4-BE49-F238E27FC236}">
                <a16:creationId xmlns:a16="http://schemas.microsoft.com/office/drawing/2014/main" id="{129BFEAD-57CF-438A-8084-C5AC7F47E544}"/>
              </a:ext>
            </a:extLst>
          </p:cNvPr>
          <p:cNvSpPr>
            <a:spLocks noGrp="1"/>
          </p:cNvSpPr>
          <p:nvPr>
            <p:ph type="ctrTitle" hasCustomPrompt="1"/>
          </p:nvPr>
        </p:nvSpPr>
        <p:spPr>
          <a:xfrm>
            <a:off x="1524000" y="2462986"/>
            <a:ext cx="9144000" cy="1786094"/>
          </a:xfrm>
        </p:spPr>
        <p:txBody>
          <a:bodyPr anchor="b"/>
          <a:lstStyle>
            <a:lvl1pPr algn="ctr">
              <a:defRPr sz="6000"/>
            </a:lvl1pPr>
          </a:lstStyle>
          <a:p>
            <a:r>
              <a:rPr lang="en-US" noProof="0"/>
              <a:t>CLICK TO EDIT MASTER TITLE STYLE</a:t>
            </a:r>
          </a:p>
        </p:txBody>
      </p:sp>
      <p:sp>
        <p:nvSpPr>
          <p:cNvPr id="4" name="Date Placeholder 3">
            <a:extLst>
              <a:ext uri="{FF2B5EF4-FFF2-40B4-BE49-F238E27FC236}">
                <a16:creationId xmlns:a16="http://schemas.microsoft.com/office/drawing/2014/main" id="{7E17A3CB-B083-4E49-9123-A5E47559DCDB}"/>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A8C4102C-4609-416C-A808-0FFE0051DAA1}"/>
              </a:ext>
            </a:extLst>
          </p:cNvPr>
          <p:cNvSpPr>
            <a:spLocks noGrp="1"/>
          </p:cNvSpPr>
          <p:nvPr>
            <p:ph type="ftr" sz="quarter" idx="11"/>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2D7BCC5D-6F2C-472F-BD4C-4096793DFC24}"/>
              </a:ext>
            </a:extLst>
          </p:cNvPr>
          <p:cNvSpPr>
            <a:spLocks noGrp="1"/>
          </p:cNvSpPr>
          <p:nvPr>
            <p:ph type="sldNum" sz="quarter" idx="12"/>
          </p:nvPr>
        </p:nvSpPr>
        <p:spPr/>
        <p:txBody>
          <a:bodyPr/>
          <a:lstStyle/>
          <a:p>
            <a:fld id="{8D581BC7-E183-40DB-AC97-C19EA4EB8894}" type="slidenum">
              <a:rPr lang="en-US" noProof="0" smtClean="0"/>
              <a:t>‹#›</a:t>
            </a:fld>
            <a:endParaRPr lang="en-US" noProof="0" dirty="0"/>
          </a:p>
        </p:txBody>
      </p:sp>
      <p:sp>
        <p:nvSpPr>
          <p:cNvPr id="7" name="Rectangle 6">
            <a:extLst>
              <a:ext uri="{FF2B5EF4-FFF2-40B4-BE49-F238E27FC236}">
                <a16:creationId xmlns:a16="http://schemas.microsoft.com/office/drawing/2014/main" id="{7BE854BB-FA44-4CAB-85DF-F5C412560348}"/>
              </a:ext>
            </a:extLst>
          </p:cNvPr>
          <p:cNvSpPr/>
          <p:nvPr userDrawn="1"/>
        </p:nvSpPr>
        <p:spPr>
          <a:xfrm>
            <a:off x="0" y="4416552"/>
            <a:ext cx="12192000" cy="2441448"/>
          </a:xfrm>
          <a:prstGeom prst="rect">
            <a:avLst/>
          </a:prstGeom>
          <a:gradFill flip="none" rotWithShape="1">
            <a:gsLst>
              <a:gs pos="0">
                <a:schemeClr val="accent2"/>
              </a:gs>
              <a:gs pos="34000">
                <a:srgbClr val="0F1722"/>
              </a:gs>
              <a:gs pos="69000">
                <a:srgbClr val="0F1722"/>
              </a:gs>
              <a:gs pos="100000">
                <a:schemeClr val="accent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Subtitle 2">
            <a:extLst>
              <a:ext uri="{FF2B5EF4-FFF2-40B4-BE49-F238E27FC236}">
                <a16:creationId xmlns:a16="http://schemas.microsoft.com/office/drawing/2014/main" id="{389BFFF1-5465-4317-B9DB-C23A5B1D76EF}"/>
              </a:ext>
            </a:extLst>
          </p:cNvPr>
          <p:cNvSpPr>
            <a:spLocks noGrp="1"/>
          </p:cNvSpPr>
          <p:nvPr>
            <p:ph type="subTitle" idx="1"/>
          </p:nvPr>
        </p:nvSpPr>
        <p:spPr>
          <a:xfrm>
            <a:off x="1524000" y="4734696"/>
            <a:ext cx="9144000" cy="459798"/>
          </a:xfrm>
        </p:spPr>
        <p:txBody>
          <a:bodyPr lIns="0" tIns="0" rIns="0" bIns="0">
            <a:normAutofit/>
          </a:bodyPr>
          <a:lstStyle>
            <a:lvl1pPr marL="0" indent="0" algn="ctr">
              <a:lnSpc>
                <a:spcPct val="100000"/>
              </a:lnSpc>
              <a:spcBef>
                <a:spcPts val="0"/>
              </a:spcBef>
              <a:buNone/>
              <a:defRPr sz="2800" b="1">
                <a:latin typeface="+mn-lt"/>
                <a:cs typeface="Segoe UI Semibold" panose="020B07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grpSp>
        <p:nvGrpSpPr>
          <p:cNvPr id="15" name="Group 14">
            <a:extLst>
              <a:ext uri="{FF2B5EF4-FFF2-40B4-BE49-F238E27FC236}">
                <a16:creationId xmlns:a16="http://schemas.microsoft.com/office/drawing/2014/main" id="{676B4374-8F24-43DE-860D-E5C6EA850AB4}"/>
              </a:ext>
            </a:extLst>
          </p:cNvPr>
          <p:cNvGrpSpPr/>
          <p:nvPr userDrawn="1"/>
        </p:nvGrpSpPr>
        <p:grpSpPr>
          <a:xfrm>
            <a:off x="3619265" y="2253996"/>
            <a:ext cx="4953471" cy="100584"/>
            <a:chOff x="3631692" y="2253996"/>
            <a:chExt cx="4953471" cy="100584"/>
          </a:xfrm>
        </p:grpSpPr>
        <p:sp>
          <p:nvSpPr>
            <p:cNvPr id="11" name="Oval 10">
              <a:extLst>
                <a:ext uri="{FF2B5EF4-FFF2-40B4-BE49-F238E27FC236}">
                  <a16:creationId xmlns:a16="http://schemas.microsoft.com/office/drawing/2014/main" id="{585C7755-9394-4129-AB48-1AC32DA80C75}"/>
                </a:ext>
              </a:extLst>
            </p:cNvPr>
            <p:cNvSpPr/>
            <p:nvPr userDrawn="1"/>
          </p:nvSpPr>
          <p:spPr>
            <a:xfrm>
              <a:off x="3631692" y="2253996"/>
              <a:ext cx="100584"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3" name="Straight Connector 12">
              <a:extLst>
                <a:ext uri="{FF2B5EF4-FFF2-40B4-BE49-F238E27FC236}">
                  <a16:creationId xmlns:a16="http://schemas.microsoft.com/office/drawing/2014/main" id="{64C71ABE-575A-48CF-82B1-EDE8535F3993}"/>
                </a:ext>
              </a:extLst>
            </p:cNvPr>
            <p:cNvCxnSpPr/>
            <p:nvPr userDrawn="1"/>
          </p:nvCxnSpPr>
          <p:spPr>
            <a:xfrm>
              <a:off x="3681984" y="2307679"/>
              <a:ext cx="4828032" cy="0"/>
            </a:xfrm>
            <a:prstGeom prst="line">
              <a:avLst/>
            </a:prstGeom>
            <a:ln w="12700">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E3C1EA63-78B2-4715-B4DC-63D98AC7F354}"/>
                </a:ext>
              </a:extLst>
            </p:cNvPr>
            <p:cNvSpPr/>
            <p:nvPr userDrawn="1"/>
          </p:nvSpPr>
          <p:spPr>
            <a:xfrm>
              <a:off x="8484579" y="2253996"/>
              <a:ext cx="100584"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6" name="Group 15">
            <a:extLst>
              <a:ext uri="{FF2B5EF4-FFF2-40B4-BE49-F238E27FC236}">
                <a16:creationId xmlns:a16="http://schemas.microsoft.com/office/drawing/2014/main" id="{E9BB74A1-0BEA-4AD8-8138-0641A45D8B40}"/>
              </a:ext>
            </a:extLst>
          </p:cNvPr>
          <p:cNvGrpSpPr/>
          <p:nvPr userDrawn="1"/>
        </p:nvGrpSpPr>
        <p:grpSpPr>
          <a:xfrm>
            <a:off x="4652581" y="5305363"/>
            <a:ext cx="2886839" cy="100584"/>
            <a:chOff x="3631690" y="2253996"/>
            <a:chExt cx="5028467" cy="100584"/>
          </a:xfrm>
        </p:grpSpPr>
        <p:sp>
          <p:nvSpPr>
            <p:cNvPr id="17" name="Oval 16">
              <a:extLst>
                <a:ext uri="{FF2B5EF4-FFF2-40B4-BE49-F238E27FC236}">
                  <a16:creationId xmlns:a16="http://schemas.microsoft.com/office/drawing/2014/main" id="{73D0026E-5270-4C52-A1AF-5631E8192DCD}"/>
                </a:ext>
              </a:extLst>
            </p:cNvPr>
            <p:cNvSpPr/>
            <p:nvPr userDrawn="1"/>
          </p:nvSpPr>
          <p:spPr>
            <a:xfrm>
              <a:off x="3631690" y="2253996"/>
              <a:ext cx="175203"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8" name="Straight Connector 17">
              <a:extLst>
                <a:ext uri="{FF2B5EF4-FFF2-40B4-BE49-F238E27FC236}">
                  <a16:creationId xmlns:a16="http://schemas.microsoft.com/office/drawing/2014/main" id="{A6085D92-5F70-4097-A2FF-C15B13788D08}"/>
                </a:ext>
              </a:extLst>
            </p:cNvPr>
            <p:cNvCxnSpPr/>
            <p:nvPr userDrawn="1"/>
          </p:nvCxnSpPr>
          <p:spPr>
            <a:xfrm>
              <a:off x="3681984" y="2307679"/>
              <a:ext cx="4828032" cy="0"/>
            </a:xfrm>
            <a:prstGeom prst="line">
              <a:avLst/>
            </a:prstGeom>
            <a:ln w="12700">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BE68EB6C-48D0-4EBF-8541-926D16790F52}"/>
                </a:ext>
              </a:extLst>
            </p:cNvPr>
            <p:cNvSpPr/>
            <p:nvPr userDrawn="1"/>
          </p:nvSpPr>
          <p:spPr>
            <a:xfrm>
              <a:off x="8484578" y="2253996"/>
              <a:ext cx="175579"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Tree>
    <p:extLst>
      <p:ext uri="{BB962C8B-B14F-4D97-AF65-F5344CB8AC3E}">
        <p14:creationId xmlns:p14="http://schemas.microsoft.com/office/powerpoint/2010/main" val="13641896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5015858-8549-49EA-BB83-070E0D9D4890}"/>
              </a:ext>
            </a:extLst>
          </p:cNvPr>
          <p:cNvSpPr/>
          <p:nvPr userDrawn="1"/>
        </p:nvSpPr>
        <p:spPr>
          <a:xfrm>
            <a:off x="6083808" y="0"/>
            <a:ext cx="6108192" cy="6858000"/>
          </a:xfrm>
          <a:prstGeom prst="rect">
            <a:avLst/>
          </a:prstGeom>
          <a:gradFill flip="none" rotWithShape="1">
            <a:gsLst>
              <a:gs pos="0">
                <a:schemeClr val="accent2"/>
              </a:gs>
              <a:gs pos="36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2206FBAC-B8FD-4768-B682-E0B93BA33105}"/>
              </a:ext>
            </a:extLst>
          </p:cNvPr>
          <p:cNvSpPr>
            <a:spLocks noGrp="1"/>
          </p:cNvSpPr>
          <p:nvPr>
            <p:ph type="title" hasCustomPrompt="1"/>
          </p:nvPr>
        </p:nvSpPr>
        <p:spPr>
          <a:xfrm>
            <a:off x="6769768" y="2133599"/>
            <a:ext cx="4618957" cy="2492461"/>
          </a:xfrm>
        </p:spPr>
        <p:txBody>
          <a:bodyPr lIns="0" tIns="0" rIns="0" bIns="0" anchor="b" anchorCtr="0">
            <a:noAutofit/>
          </a:bodyPr>
          <a:lstStyle>
            <a:lvl1pPr>
              <a:defRPr sz="6000"/>
            </a:lvl1pPr>
          </a:lstStyle>
          <a:p>
            <a:r>
              <a:rPr lang="en-US" noProof="0"/>
              <a:t>PITCH</a:t>
            </a:r>
            <a:br>
              <a:rPr lang="en-US" noProof="0"/>
            </a:br>
            <a:r>
              <a:rPr lang="en-US" noProof="0"/>
              <a:t>DECK</a:t>
            </a:r>
            <a:br>
              <a:rPr lang="en-US" noProof="0"/>
            </a:br>
            <a:r>
              <a:rPr lang="en-US" noProof="0"/>
              <a:t>TITLE</a:t>
            </a:r>
          </a:p>
        </p:txBody>
      </p:sp>
      <p:sp>
        <p:nvSpPr>
          <p:cNvPr id="4" name="Date Placeholder 3">
            <a:extLst>
              <a:ext uri="{FF2B5EF4-FFF2-40B4-BE49-F238E27FC236}">
                <a16:creationId xmlns:a16="http://schemas.microsoft.com/office/drawing/2014/main" id="{2472534F-03A6-408A-9BF1-303D0A440BA4}"/>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0A24E181-0C50-4F43-A5A7-6FDD1500C708}"/>
              </a:ext>
            </a:extLst>
          </p:cNvPr>
          <p:cNvSpPr>
            <a:spLocks noGrp="1"/>
          </p:cNvSpPr>
          <p:nvPr>
            <p:ph type="ftr" sz="quarter" idx="11"/>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13A749CC-EB55-4FEF-AA4C-9A9C6E2AA9C0}"/>
              </a:ext>
            </a:extLst>
          </p:cNvPr>
          <p:cNvSpPr>
            <a:spLocks noGrp="1"/>
          </p:cNvSpPr>
          <p:nvPr>
            <p:ph type="sldNum" sz="quarter" idx="12"/>
          </p:nvPr>
        </p:nvSpPr>
        <p:spPr/>
        <p:txBody>
          <a:bodyPr/>
          <a:lstStyle/>
          <a:p>
            <a:fld id="{8D581BC7-E183-40DB-AC97-C19EA4EB8894}" type="slidenum">
              <a:rPr lang="en-US" noProof="0" smtClean="0"/>
              <a:t>‹#›</a:t>
            </a:fld>
            <a:endParaRPr lang="en-US" noProof="0" dirty="0"/>
          </a:p>
        </p:txBody>
      </p:sp>
      <p:grpSp>
        <p:nvGrpSpPr>
          <p:cNvPr id="9" name="Group 8">
            <a:extLst>
              <a:ext uri="{FF2B5EF4-FFF2-40B4-BE49-F238E27FC236}">
                <a16:creationId xmlns:a16="http://schemas.microsoft.com/office/drawing/2014/main" id="{6F3E26A6-6962-4A35-AA86-805537D45296}"/>
              </a:ext>
            </a:extLst>
          </p:cNvPr>
          <p:cNvGrpSpPr/>
          <p:nvPr userDrawn="1"/>
        </p:nvGrpSpPr>
        <p:grpSpPr>
          <a:xfrm>
            <a:off x="6769768" y="1947412"/>
            <a:ext cx="2520148" cy="102440"/>
            <a:chOff x="3631690" y="2252140"/>
            <a:chExt cx="4389743" cy="102440"/>
          </a:xfrm>
        </p:grpSpPr>
        <p:sp>
          <p:nvSpPr>
            <p:cNvPr id="10" name="Oval 9">
              <a:extLst>
                <a:ext uri="{FF2B5EF4-FFF2-40B4-BE49-F238E27FC236}">
                  <a16:creationId xmlns:a16="http://schemas.microsoft.com/office/drawing/2014/main" id="{681504C4-12AC-4251-8E47-0089784BDB9B}"/>
                </a:ext>
              </a:extLst>
            </p:cNvPr>
            <p:cNvSpPr/>
            <p:nvPr userDrawn="1"/>
          </p:nvSpPr>
          <p:spPr>
            <a:xfrm>
              <a:off x="3631690" y="2253996"/>
              <a:ext cx="175203"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1" name="Straight Connector 10">
              <a:extLst>
                <a:ext uri="{FF2B5EF4-FFF2-40B4-BE49-F238E27FC236}">
                  <a16:creationId xmlns:a16="http://schemas.microsoft.com/office/drawing/2014/main" id="{192040D0-01C2-4643-8F84-3B8F334E545C}"/>
                </a:ext>
              </a:extLst>
            </p:cNvPr>
            <p:cNvCxnSpPr/>
            <p:nvPr userDrawn="1"/>
          </p:nvCxnSpPr>
          <p:spPr>
            <a:xfrm>
              <a:off x="3681984" y="2307679"/>
              <a:ext cx="4201365" cy="0"/>
            </a:xfrm>
            <a:prstGeom prst="line">
              <a:avLst/>
            </a:prstGeom>
            <a:ln w="12700">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7ED601E9-2BFC-460B-A2A8-69A787A4988E}"/>
                </a:ext>
              </a:extLst>
            </p:cNvPr>
            <p:cNvSpPr/>
            <p:nvPr userDrawn="1"/>
          </p:nvSpPr>
          <p:spPr>
            <a:xfrm>
              <a:off x="7845854" y="2252140"/>
              <a:ext cx="175579"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3" name="Group 12">
            <a:extLst>
              <a:ext uri="{FF2B5EF4-FFF2-40B4-BE49-F238E27FC236}">
                <a16:creationId xmlns:a16="http://schemas.microsoft.com/office/drawing/2014/main" id="{BB49A8A6-FEDB-4D20-B581-A84DB8EFE977}"/>
              </a:ext>
            </a:extLst>
          </p:cNvPr>
          <p:cNvGrpSpPr/>
          <p:nvPr userDrawn="1"/>
        </p:nvGrpSpPr>
        <p:grpSpPr>
          <a:xfrm>
            <a:off x="6769768" y="4654084"/>
            <a:ext cx="2520148" cy="100584"/>
            <a:chOff x="3631690" y="2253996"/>
            <a:chExt cx="4389742" cy="100584"/>
          </a:xfrm>
        </p:grpSpPr>
        <p:sp>
          <p:nvSpPr>
            <p:cNvPr id="14" name="Oval 13">
              <a:extLst>
                <a:ext uri="{FF2B5EF4-FFF2-40B4-BE49-F238E27FC236}">
                  <a16:creationId xmlns:a16="http://schemas.microsoft.com/office/drawing/2014/main" id="{C2F65998-5EC3-446A-8307-1CF81A348CE3}"/>
                </a:ext>
              </a:extLst>
            </p:cNvPr>
            <p:cNvSpPr/>
            <p:nvPr userDrawn="1"/>
          </p:nvSpPr>
          <p:spPr>
            <a:xfrm>
              <a:off x="3631690" y="2253996"/>
              <a:ext cx="175203"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5" name="Straight Connector 14">
              <a:extLst>
                <a:ext uri="{FF2B5EF4-FFF2-40B4-BE49-F238E27FC236}">
                  <a16:creationId xmlns:a16="http://schemas.microsoft.com/office/drawing/2014/main" id="{7CC5D776-F60A-4A0C-AA7C-EFACDA2CEA88}"/>
                </a:ext>
              </a:extLst>
            </p:cNvPr>
            <p:cNvCxnSpPr/>
            <p:nvPr userDrawn="1"/>
          </p:nvCxnSpPr>
          <p:spPr>
            <a:xfrm>
              <a:off x="3681984" y="2307679"/>
              <a:ext cx="4201364" cy="0"/>
            </a:xfrm>
            <a:prstGeom prst="line">
              <a:avLst/>
            </a:prstGeom>
            <a:ln w="12700">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AEAFE309-55C5-409C-92ED-748307C74318}"/>
                </a:ext>
              </a:extLst>
            </p:cNvPr>
            <p:cNvSpPr/>
            <p:nvPr userDrawn="1"/>
          </p:nvSpPr>
          <p:spPr>
            <a:xfrm>
              <a:off x="7845853" y="2253996"/>
              <a:ext cx="175579"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7" name="Subtitle 2">
            <a:extLst>
              <a:ext uri="{FF2B5EF4-FFF2-40B4-BE49-F238E27FC236}">
                <a16:creationId xmlns:a16="http://schemas.microsoft.com/office/drawing/2014/main" id="{5B77B20B-76F5-4912-803D-5709F730D4FB}"/>
              </a:ext>
            </a:extLst>
          </p:cNvPr>
          <p:cNvSpPr>
            <a:spLocks noGrp="1"/>
          </p:cNvSpPr>
          <p:nvPr>
            <p:ph type="subTitle" idx="1"/>
          </p:nvPr>
        </p:nvSpPr>
        <p:spPr>
          <a:xfrm>
            <a:off x="6769767" y="4889444"/>
            <a:ext cx="4618957" cy="590626"/>
          </a:xfrm>
        </p:spPr>
        <p:txBody>
          <a:bodyPr lIns="0" tIns="0" rIns="0" bIns="0">
            <a:normAutofit/>
          </a:bodyPr>
          <a:lstStyle>
            <a:lvl1pPr marL="0" indent="0" algn="l">
              <a:lnSpc>
                <a:spcPct val="100000"/>
              </a:lnSpc>
              <a:spcBef>
                <a:spcPts val="0"/>
              </a:spcBef>
              <a:buNone/>
              <a:defRPr sz="2800" b="1">
                <a:latin typeface="+mn-lt"/>
                <a:cs typeface="Segoe UI Semibold" panose="020B07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3791958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9F1B35C-893A-4033-ADC0-2192AFA2927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noProof="0" dirty="0"/>
          </a:p>
        </p:txBody>
      </p:sp>
      <p:sp>
        <p:nvSpPr>
          <p:cNvPr id="2" name="Title 1">
            <a:extLst>
              <a:ext uri="{FF2B5EF4-FFF2-40B4-BE49-F238E27FC236}">
                <a16:creationId xmlns:a16="http://schemas.microsoft.com/office/drawing/2014/main" id="{CD637DF8-B064-4F36-89F8-EBF538A2E7F2}"/>
              </a:ext>
            </a:extLst>
          </p:cNvPr>
          <p:cNvSpPr>
            <a:spLocks noGrp="1"/>
          </p:cNvSpPr>
          <p:nvPr>
            <p:ph type="title" hasCustomPrompt="1"/>
          </p:nvPr>
        </p:nvSpPr>
        <p:spPr>
          <a:xfrm>
            <a:off x="803276" y="2091023"/>
            <a:ext cx="5021940" cy="804338"/>
          </a:xfrm>
        </p:spPr>
        <p:txBody>
          <a:bodyPr lIns="0" tIns="0" rIns="0" bIns="0" anchor="b">
            <a:normAutofit/>
          </a:bodyPr>
          <a:lstStyle>
            <a:lvl1pPr>
              <a:defRPr sz="3600"/>
            </a:lvl1pPr>
          </a:lstStyle>
          <a:p>
            <a:r>
              <a:rPr lang="en-US" noProof="0"/>
              <a:t>CLICK TO EDIT</a:t>
            </a:r>
          </a:p>
        </p:txBody>
      </p:sp>
      <p:sp>
        <p:nvSpPr>
          <p:cNvPr id="3" name="Text Placeholder 2">
            <a:extLst>
              <a:ext uri="{FF2B5EF4-FFF2-40B4-BE49-F238E27FC236}">
                <a16:creationId xmlns:a16="http://schemas.microsoft.com/office/drawing/2014/main" id="{8A72532A-5006-46B7-AE99-3A6891CD0254}"/>
              </a:ext>
            </a:extLst>
          </p:cNvPr>
          <p:cNvSpPr>
            <a:spLocks noGrp="1"/>
          </p:cNvSpPr>
          <p:nvPr>
            <p:ph type="body" idx="1" hasCustomPrompt="1"/>
          </p:nvPr>
        </p:nvSpPr>
        <p:spPr>
          <a:xfrm>
            <a:off x="826770" y="3244567"/>
            <a:ext cx="4205904" cy="569085"/>
          </a:xfrm>
        </p:spPr>
        <p:txBody>
          <a:bodyPr lIns="0" tIns="0" rIns="0" bIns="0">
            <a:normAutofit/>
          </a:bodyPr>
          <a:lstStyle>
            <a:lvl1pPr marL="0" indent="0">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49EFC6D7-3241-401C-A16A-4A7CC2653954}"/>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F345D6DC-ABA5-4D00-9CD3-92FFDD1FA2DC}"/>
              </a:ext>
            </a:extLst>
          </p:cNvPr>
          <p:cNvSpPr>
            <a:spLocks noGrp="1"/>
          </p:cNvSpPr>
          <p:nvPr>
            <p:ph type="ftr" sz="quarter" idx="11"/>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92459C86-0106-40E0-AA18-795EC5787677}"/>
              </a:ext>
            </a:extLst>
          </p:cNvPr>
          <p:cNvSpPr>
            <a:spLocks noGrp="1"/>
          </p:cNvSpPr>
          <p:nvPr>
            <p:ph type="sldNum" sz="quarter" idx="12"/>
          </p:nvPr>
        </p:nvSpPr>
        <p:spPr/>
        <p:txBody>
          <a:bodyPr/>
          <a:lstStyle/>
          <a:p>
            <a:fld id="{8D581BC7-E183-40DB-AC97-C19EA4EB8894}" type="slidenum">
              <a:rPr lang="en-US" noProof="0" smtClean="0"/>
              <a:t>‹#›</a:t>
            </a:fld>
            <a:endParaRPr lang="en-US" noProof="0" dirty="0"/>
          </a:p>
        </p:txBody>
      </p:sp>
      <p:sp>
        <p:nvSpPr>
          <p:cNvPr id="11" name="Picture Placeholder 10">
            <a:extLst>
              <a:ext uri="{FF2B5EF4-FFF2-40B4-BE49-F238E27FC236}">
                <a16:creationId xmlns:a16="http://schemas.microsoft.com/office/drawing/2014/main" id="{6D14F7B3-A6CF-491C-9855-75B5784CC456}"/>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grpSp>
        <p:nvGrpSpPr>
          <p:cNvPr id="15" name="Group 14">
            <a:extLst>
              <a:ext uri="{FF2B5EF4-FFF2-40B4-BE49-F238E27FC236}">
                <a16:creationId xmlns:a16="http://schemas.microsoft.com/office/drawing/2014/main" id="{B7317392-EF87-4050-8BBE-32F74B0CF15A}"/>
              </a:ext>
            </a:extLst>
          </p:cNvPr>
          <p:cNvGrpSpPr/>
          <p:nvPr userDrawn="1"/>
        </p:nvGrpSpPr>
        <p:grpSpPr>
          <a:xfrm>
            <a:off x="0" y="2993948"/>
            <a:ext cx="3434400" cy="100800"/>
            <a:chOff x="0" y="3240138"/>
            <a:chExt cx="3434400" cy="100800"/>
          </a:xfrm>
        </p:grpSpPr>
        <p:cxnSp>
          <p:nvCxnSpPr>
            <p:cNvPr id="13" name="Straight Connector 12">
              <a:extLst>
                <a:ext uri="{FF2B5EF4-FFF2-40B4-BE49-F238E27FC236}">
                  <a16:creationId xmlns:a16="http://schemas.microsoft.com/office/drawing/2014/main" id="{785A4134-866D-4143-AC1E-8A2FFDB49855}"/>
                </a:ext>
              </a:extLst>
            </p:cNvPr>
            <p:cNvCxnSpPr/>
            <p:nvPr userDrawn="1"/>
          </p:nvCxnSpPr>
          <p:spPr>
            <a:xfrm>
              <a:off x="0" y="3290538"/>
              <a:ext cx="3384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1BBC5D9C-B8FB-455B-9398-36DB21F2765E}"/>
                </a:ext>
              </a:extLst>
            </p:cNvPr>
            <p:cNvSpPr/>
            <p:nvPr userDrawn="1"/>
          </p:nvSpPr>
          <p:spPr>
            <a:xfrm>
              <a:off x="3333600" y="3240138"/>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16" name="Text Placeholder 2">
            <a:extLst>
              <a:ext uri="{FF2B5EF4-FFF2-40B4-BE49-F238E27FC236}">
                <a16:creationId xmlns:a16="http://schemas.microsoft.com/office/drawing/2014/main" id="{BB522941-5C7D-4701-9AD7-BB4C11C6EBCE}"/>
              </a:ext>
            </a:extLst>
          </p:cNvPr>
          <p:cNvSpPr>
            <a:spLocks noGrp="1"/>
          </p:cNvSpPr>
          <p:nvPr>
            <p:ph type="body" idx="14" hasCustomPrompt="1"/>
          </p:nvPr>
        </p:nvSpPr>
        <p:spPr>
          <a:xfrm>
            <a:off x="815720" y="3869349"/>
            <a:ext cx="4215201" cy="1328330"/>
          </a:xfrm>
        </p:spPr>
        <p:txBody>
          <a:bodyPr lIns="0" tIns="0" rIns="0" bIns="0">
            <a:normAutofit/>
          </a:bodyPr>
          <a:lstStyle>
            <a:lvl1pPr marL="0" indent="0">
              <a:lnSpc>
                <a:spcPct val="100000"/>
              </a:lnSpc>
              <a:spcBef>
                <a:spcPts val="600"/>
              </a:spcBef>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7" name="Oval 16">
            <a:extLst>
              <a:ext uri="{FF2B5EF4-FFF2-40B4-BE49-F238E27FC236}">
                <a16:creationId xmlns:a16="http://schemas.microsoft.com/office/drawing/2014/main" id="{72225750-E4CE-4A81-A0C3-4023030D637E}"/>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8" name="Straight Connector 17">
            <a:extLst>
              <a:ext uri="{FF2B5EF4-FFF2-40B4-BE49-F238E27FC236}">
                <a16:creationId xmlns:a16="http://schemas.microsoft.com/office/drawing/2014/main" id="{3819C324-07DF-49DB-A08C-0E6155CE3041}"/>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75A34025-44F2-4A09-8629-F1794E9D35AF}"/>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0" name="Straight Connector 19">
            <a:extLst>
              <a:ext uri="{FF2B5EF4-FFF2-40B4-BE49-F238E27FC236}">
                <a16:creationId xmlns:a16="http://schemas.microsoft.com/office/drawing/2014/main" id="{815854A2-EAE9-4B2A-84CF-5A4BD753863A}"/>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2" name="Picture Placeholder 7">
            <a:extLst>
              <a:ext uri="{FF2B5EF4-FFF2-40B4-BE49-F238E27FC236}">
                <a16:creationId xmlns:a16="http://schemas.microsoft.com/office/drawing/2014/main" id="{DE71F7A0-F439-470D-A1B8-556C960D112C}"/>
              </a:ext>
            </a:extLst>
          </p:cNvPr>
          <p:cNvSpPr>
            <a:spLocks noGrp="1"/>
          </p:cNvSpPr>
          <p:nvPr>
            <p:ph type="pic" sz="quarter" idx="15"/>
          </p:nvPr>
        </p:nvSpPr>
        <p:spPr>
          <a:xfrm>
            <a:off x="6103003" y="2490534"/>
            <a:ext cx="6083300" cy="2587752"/>
          </a:xfrm>
        </p:spPr>
        <p:txBody>
          <a:bodyPr anchor="ctr" anchorCtr="0">
            <a:normAutofit/>
          </a:bodyPr>
          <a:lstStyle>
            <a:lvl1pPr marL="0" indent="0" algn="ctr">
              <a:buNone/>
              <a:defRPr sz="1800"/>
            </a:lvl1pPr>
          </a:lstStyle>
          <a:p>
            <a:r>
              <a:rPr lang="en-US" noProof="0"/>
              <a:t>Click icon to add picture</a:t>
            </a:r>
            <a:endParaRPr lang="en-US" noProof="0" dirty="0"/>
          </a:p>
        </p:txBody>
      </p:sp>
    </p:spTree>
    <p:extLst>
      <p:ext uri="{BB962C8B-B14F-4D97-AF65-F5344CB8AC3E}">
        <p14:creationId xmlns:p14="http://schemas.microsoft.com/office/powerpoint/2010/main" val="25399692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6E3F0B-343E-4C97-A8D6-C47FCC915F74}"/>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noProof="0" dirty="0"/>
          </a:p>
        </p:txBody>
      </p:sp>
      <p:sp>
        <p:nvSpPr>
          <p:cNvPr id="2" name="Title 1">
            <a:extLst>
              <a:ext uri="{FF2B5EF4-FFF2-40B4-BE49-F238E27FC236}">
                <a16:creationId xmlns:a16="http://schemas.microsoft.com/office/drawing/2014/main" id="{7215E379-3C1C-4942-917E-02E25E8CB910}"/>
              </a:ext>
            </a:extLst>
          </p:cNvPr>
          <p:cNvSpPr>
            <a:spLocks noGrp="1"/>
          </p:cNvSpPr>
          <p:nvPr>
            <p:ph type="title"/>
          </p:nvPr>
        </p:nvSpPr>
        <p:spPr>
          <a:xfrm>
            <a:off x="838200" y="365126"/>
            <a:ext cx="10515600" cy="652969"/>
          </a:xfrm>
        </p:spPr>
        <p:txBody>
          <a:bodyPr/>
          <a:lstStyle/>
          <a:p>
            <a:r>
              <a:rPr lang="en-US" noProof="0"/>
              <a:t>Click to edit Master title style</a:t>
            </a:r>
          </a:p>
        </p:txBody>
      </p:sp>
      <p:sp>
        <p:nvSpPr>
          <p:cNvPr id="3" name="Date Placeholder 2">
            <a:extLst>
              <a:ext uri="{FF2B5EF4-FFF2-40B4-BE49-F238E27FC236}">
                <a16:creationId xmlns:a16="http://schemas.microsoft.com/office/drawing/2014/main" id="{046047C4-77C4-4E19-8DD7-2ED3165B7637}"/>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D250B5CF-1C4F-4BA2-8E78-5F48C92A9DA1}"/>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714C6A0A-8A9D-47A1-97DA-BB494915175B}"/>
              </a:ext>
            </a:extLst>
          </p:cNvPr>
          <p:cNvSpPr>
            <a:spLocks noGrp="1"/>
          </p:cNvSpPr>
          <p:nvPr>
            <p:ph type="sldNum" sz="quarter" idx="12"/>
          </p:nvPr>
        </p:nvSpPr>
        <p:spPr/>
        <p:txBody>
          <a:bodyPr/>
          <a:lstStyle/>
          <a:p>
            <a:fld id="{8D581BC7-E183-40DB-AC97-C19EA4EB8894}" type="slidenum">
              <a:rPr lang="en-US" noProof="0" smtClean="0"/>
              <a:pPr/>
              <a:t>‹#›</a:t>
            </a:fld>
            <a:endParaRPr lang="en-US" noProof="0" dirty="0"/>
          </a:p>
        </p:txBody>
      </p:sp>
      <p:sp>
        <p:nvSpPr>
          <p:cNvPr id="6" name="Content Placeholder 2">
            <a:extLst>
              <a:ext uri="{FF2B5EF4-FFF2-40B4-BE49-F238E27FC236}">
                <a16:creationId xmlns:a16="http://schemas.microsoft.com/office/drawing/2014/main" id="{DEA943F6-C418-4339-8C7E-A12127BDE29C}"/>
              </a:ext>
            </a:extLst>
          </p:cNvPr>
          <p:cNvSpPr>
            <a:spLocks noGrp="1"/>
          </p:cNvSpPr>
          <p:nvPr>
            <p:ph idx="1"/>
          </p:nvPr>
        </p:nvSpPr>
        <p:spPr>
          <a:xfrm>
            <a:off x="838200" y="1187777"/>
            <a:ext cx="10515600" cy="4534293"/>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7844681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B6FE9A2-5CE4-4652-97CE-3FF947D5485F}"/>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noProof="0" dirty="0"/>
          </a:p>
        </p:txBody>
      </p:sp>
      <p:sp>
        <p:nvSpPr>
          <p:cNvPr id="2" name="Title 1">
            <a:extLst>
              <a:ext uri="{FF2B5EF4-FFF2-40B4-BE49-F238E27FC236}">
                <a16:creationId xmlns:a16="http://schemas.microsoft.com/office/drawing/2014/main" id="{7215E379-3C1C-4942-917E-02E25E8CB910}"/>
              </a:ext>
            </a:extLst>
          </p:cNvPr>
          <p:cNvSpPr>
            <a:spLocks noGrp="1"/>
          </p:cNvSpPr>
          <p:nvPr>
            <p:ph type="title"/>
          </p:nvPr>
        </p:nvSpPr>
        <p:spPr>
          <a:xfrm>
            <a:off x="838200" y="365126"/>
            <a:ext cx="10515600" cy="652969"/>
          </a:xfrm>
        </p:spPr>
        <p:txBody>
          <a:bodyPr/>
          <a:lstStyle/>
          <a:p>
            <a:r>
              <a:rPr lang="en-US" noProof="0"/>
              <a:t>Click to edit Master title style</a:t>
            </a:r>
          </a:p>
        </p:txBody>
      </p:sp>
      <p:sp>
        <p:nvSpPr>
          <p:cNvPr id="3" name="Date Placeholder 2">
            <a:extLst>
              <a:ext uri="{FF2B5EF4-FFF2-40B4-BE49-F238E27FC236}">
                <a16:creationId xmlns:a16="http://schemas.microsoft.com/office/drawing/2014/main" id="{046047C4-77C4-4E19-8DD7-2ED3165B7637}"/>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D250B5CF-1C4F-4BA2-8E78-5F48C92A9DA1}"/>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714C6A0A-8A9D-47A1-97DA-BB494915175B}"/>
              </a:ext>
            </a:extLst>
          </p:cNvPr>
          <p:cNvSpPr>
            <a:spLocks noGrp="1"/>
          </p:cNvSpPr>
          <p:nvPr>
            <p:ph type="sldNum" sz="quarter" idx="12"/>
          </p:nvPr>
        </p:nvSpPr>
        <p:spPr/>
        <p:txBody>
          <a:bodyPr/>
          <a:lstStyle/>
          <a:p>
            <a:fld id="{8D581BC7-E183-40DB-AC97-C19EA4EB8894}" type="slidenum">
              <a:rPr lang="en-US" noProof="0" smtClean="0"/>
              <a:pPr/>
              <a:t>‹#›</a:t>
            </a:fld>
            <a:endParaRPr lang="en-US" noProof="0" dirty="0"/>
          </a:p>
        </p:txBody>
      </p:sp>
      <p:sp>
        <p:nvSpPr>
          <p:cNvPr id="7" name="Content Placeholder 2">
            <a:extLst>
              <a:ext uri="{FF2B5EF4-FFF2-40B4-BE49-F238E27FC236}">
                <a16:creationId xmlns:a16="http://schemas.microsoft.com/office/drawing/2014/main" id="{3FD6D4E1-CC57-4556-9CB7-31B375477219}"/>
              </a:ext>
            </a:extLst>
          </p:cNvPr>
          <p:cNvSpPr>
            <a:spLocks noGrp="1"/>
          </p:cNvSpPr>
          <p:nvPr>
            <p:ph sz="half" idx="1"/>
          </p:nvPr>
        </p:nvSpPr>
        <p:spPr>
          <a:xfrm>
            <a:off x="838200" y="1159497"/>
            <a:ext cx="5181600" cy="4543719"/>
          </a:xfrm>
        </p:spPr>
        <p:txBody>
          <a:bodyPr>
            <a:normAutofit/>
          </a:bodyPr>
          <a:lstStyle>
            <a:lvl1pPr>
              <a:defRPr sz="2000">
                <a:solidFill>
                  <a:schemeClr val="bg2"/>
                </a:solidFill>
              </a:defRPr>
            </a:lvl1pPr>
            <a:lvl2pPr>
              <a:defRPr sz="18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3">
            <a:extLst>
              <a:ext uri="{FF2B5EF4-FFF2-40B4-BE49-F238E27FC236}">
                <a16:creationId xmlns:a16="http://schemas.microsoft.com/office/drawing/2014/main" id="{2AE7A31C-D605-4363-B037-1938B9304C13}"/>
              </a:ext>
            </a:extLst>
          </p:cNvPr>
          <p:cNvSpPr>
            <a:spLocks noGrp="1"/>
          </p:cNvSpPr>
          <p:nvPr>
            <p:ph sz="half" idx="2"/>
          </p:nvPr>
        </p:nvSpPr>
        <p:spPr>
          <a:xfrm>
            <a:off x="6172200" y="1159497"/>
            <a:ext cx="5181600" cy="4543719"/>
          </a:xfrm>
        </p:spPr>
        <p:txBody>
          <a:bodyPr>
            <a:normAutofit/>
          </a:bodyPr>
          <a:lstStyle>
            <a:lvl1pPr>
              <a:defRPr sz="2000">
                <a:solidFill>
                  <a:schemeClr val="bg2"/>
                </a:solidFill>
              </a:defRPr>
            </a:lvl1pPr>
            <a:lvl2pPr>
              <a:defRPr sz="18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8849159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4B5E40D-C1A5-4C5A-BBA0-C3E41F028D0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noProof="0" dirty="0"/>
          </a:p>
        </p:txBody>
      </p:sp>
      <p:sp>
        <p:nvSpPr>
          <p:cNvPr id="2" name="Title 1">
            <a:extLst>
              <a:ext uri="{FF2B5EF4-FFF2-40B4-BE49-F238E27FC236}">
                <a16:creationId xmlns:a16="http://schemas.microsoft.com/office/drawing/2014/main" id="{7215E379-3C1C-4942-917E-02E25E8CB910}"/>
              </a:ext>
            </a:extLst>
          </p:cNvPr>
          <p:cNvSpPr>
            <a:spLocks noGrp="1"/>
          </p:cNvSpPr>
          <p:nvPr>
            <p:ph type="title"/>
          </p:nvPr>
        </p:nvSpPr>
        <p:spPr>
          <a:xfrm>
            <a:off x="838200" y="365126"/>
            <a:ext cx="10515600" cy="652969"/>
          </a:xfrm>
        </p:spPr>
        <p:txBody>
          <a:bodyPr/>
          <a:lstStyle/>
          <a:p>
            <a:r>
              <a:rPr lang="en-US" noProof="0"/>
              <a:t>Click to edit Master title style</a:t>
            </a:r>
          </a:p>
        </p:txBody>
      </p:sp>
      <p:sp>
        <p:nvSpPr>
          <p:cNvPr id="3" name="Date Placeholder 2">
            <a:extLst>
              <a:ext uri="{FF2B5EF4-FFF2-40B4-BE49-F238E27FC236}">
                <a16:creationId xmlns:a16="http://schemas.microsoft.com/office/drawing/2014/main" id="{046047C4-77C4-4E19-8DD7-2ED3165B7637}"/>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D250B5CF-1C4F-4BA2-8E78-5F48C92A9DA1}"/>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714C6A0A-8A9D-47A1-97DA-BB494915175B}"/>
              </a:ext>
            </a:extLst>
          </p:cNvPr>
          <p:cNvSpPr>
            <a:spLocks noGrp="1"/>
          </p:cNvSpPr>
          <p:nvPr>
            <p:ph type="sldNum" sz="quarter" idx="12"/>
          </p:nvPr>
        </p:nvSpPr>
        <p:spPr/>
        <p:txBody>
          <a:bodyPr/>
          <a:lstStyle/>
          <a:p>
            <a:fld id="{8D581BC7-E183-40DB-AC97-C19EA4EB8894}" type="slidenum">
              <a:rPr lang="en-US" noProof="0" smtClean="0"/>
              <a:pPr/>
              <a:t>‹#›</a:t>
            </a:fld>
            <a:endParaRPr lang="en-US" noProof="0" dirty="0"/>
          </a:p>
        </p:txBody>
      </p:sp>
      <p:sp>
        <p:nvSpPr>
          <p:cNvPr id="7" name="Text Placeholder 2">
            <a:extLst>
              <a:ext uri="{FF2B5EF4-FFF2-40B4-BE49-F238E27FC236}">
                <a16:creationId xmlns:a16="http://schemas.microsoft.com/office/drawing/2014/main" id="{85C650EE-495E-44EB-870B-AC85B18EBDB8}"/>
              </a:ext>
            </a:extLst>
          </p:cNvPr>
          <p:cNvSpPr>
            <a:spLocks noGrp="1"/>
          </p:cNvSpPr>
          <p:nvPr>
            <p:ph type="body" idx="1"/>
          </p:nvPr>
        </p:nvSpPr>
        <p:spPr>
          <a:xfrm>
            <a:off x="839788" y="1256955"/>
            <a:ext cx="5157787" cy="823912"/>
          </a:xfr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8" name="Content Placeholder 3">
            <a:extLst>
              <a:ext uri="{FF2B5EF4-FFF2-40B4-BE49-F238E27FC236}">
                <a16:creationId xmlns:a16="http://schemas.microsoft.com/office/drawing/2014/main" id="{77DCC2A5-8A6A-431F-BD6C-93E32539A0F4}"/>
              </a:ext>
            </a:extLst>
          </p:cNvPr>
          <p:cNvSpPr>
            <a:spLocks noGrp="1"/>
          </p:cNvSpPr>
          <p:nvPr>
            <p:ph sz="half" idx="2"/>
          </p:nvPr>
        </p:nvSpPr>
        <p:spPr>
          <a:xfrm>
            <a:off x="839788" y="2203414"/>
            <a:ext cx="5157787" cy="3397631"/>
          </a:xfrm>
        </p:spPr>
        <p:txBody>
          <a:bodyPr>
            <a:normAutofit/>
          </a:bodyPr>
          <a:lstStyle>
            <a:lvl1pPr>
              <a:defRPr sz="2000">
                <a:solidFill>
                  <a:schemeClr val="bg2"/>
                </a:solidFill>
              </a:defRPr>
            </a:lvl1pPr>
            <a:lvl2pPr>
              <a:defRPr sz="18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Text Placeholder 4">
            <a:extLst>
              <a:ext uri="{FF2B5EF4-FFF2-40B4-BE49-F238E27FC236}">
                <a16:creationId xmlns:a16="http://schemas.microsoft.com/office/drawing/2014/main" id="{7FE620E9-8AD3-4771-8897-E65B461E2801}"/>
              </a:ext>
            </a:extLst>
          </p:cNvPr>
          <p:cNvSpPr>
            <a:spLocks noGrp="1"/>
          </p:cNvSpPr>
          <p:nvPr>
            <p:ph type="body" sz="quarter" idx="3"/>
          </p:nvPr>
        </p:nvSpPr>
        <p:spPr>
          <a:xfrm>
            <a:off x="6172200" y="1256955"/>
            <a:ext cx="5183188" cy="823912"/>
          </a:xfr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0" name="Content Placeholder 5">
            <a:extLst>
              <a:ext uri="{FF2B5EF4-FFF2-40B4-BE49-F238E27FC236}">
                <a16:creationId xmlns:a16="http://schemas.microsoft.com/office/drawing/2014/main" id="{B75F265B-9F81-4A64-A8D4-7D0A31CEA45A}"/>
              </a:ext>
            </a:extLst>
          </p:cNvPr>
          <p:cNvSpPr>
            <a:spLocks noGrp="1"/>
          </p:cNvSpPr>
          <p:nvPr>
            <p:ph sz="quarter" idx="4"/>
          </p:nvPr>
        </p:nvSpPr>
        <p:spPr>
          <a:xfrm>
            <a:off x="6172200" y="2203414"/>
            <a:ext cx="5183188" cy="3397631"/>
          </a:xfrm>
        </p:spPr>
        <p:txBody>
          <a:bodyPr>
            <a:normAutofit/>
          </a:bodyPr>
          <a:lstStyle>
            <a:lvl1pPr>
              <a:defRPr sz="2000">
                <a:solidFill>
                  <a:schemeClr val="bg2"/>
                </a:solidFill>
              </a:defRPr>
            </a:lvl1pPr>
            <a:lvl2pPr>
              <a:defRPr sz="18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1408030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6E3F0B-343E-4C97-A8D6-C47FCC915F74}"/>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noProof="0" dirty="0"/>
          </a:p>
        </p:txBody>
      </p:sp>
      <p:sp>
        <p:nvSpPr>
          <p:cNvPr id="3" name="Date Placeholder 2">
            <a:extLst>
              <a:ext uri="{FF2B5EF4-FFF2-40B4-BE49-F238E27FC236}">
                <a16:creationId xmlns:a16="http://schemas.microsoft.com/office/drawing/2014/main" id="{046047C4-77C4-4E19-8DD7-2ED3165B7637}"/>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D250B5CF-1C4F-4BA2-8E78-5F48C92A9DA1}"/>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714C6A0A-8A9D-47A1-97DA-BB494915175B}"/>
              </a:ext>
            </a:extLst>
          </p:cNvPr>
          <p:cNvSpPr>
            <a:spLocks noGrp="1"/>
          </p:cNvSpPr>
          <p:nvPr>
            <p:ph type="sldNum" sz="quarter" idx="12"/>
          </p:nvPr>
        </p:nvSpPr>
        <p:spPr/>
        <p:txBody>
          <a:bodyPr/>
          <a:lstStyle/>
          <a:p>
            <a:fld id="{8D581BC7-E183-40DB-AC97-C19EA4EB8894}" type="slidenum">
              <a:rPr lang="en-US" noProof="0" smtClean="0"/>
              <a:pPr/>
              <a:t>‹#›</a:t>
            </a:fld>
            <a:endParaRPr lang="en-US" noProof="0" dirty="0"/>
          </a:p>
        </p:txBody>
      </p:sp>
      <p:sp>
        <p:nvSpPr>
          <p:cNvPr id="8" name="Title 1">
            <a:extLst>
              <a:ext uri="{FF2B5EF4-FFF2-40B4-BE49-F238E27FC236}">
                <a16:creationId xmlns:a16="http://schemas.microsoft.com/office/drawing/2014/main" id="{8A02905C-2C7D-4445-B47F-3EBBA44657F7}"/>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9" name="Text Placeholder 3">
            <a:extLst>
              <a:ext uri="{FF2B5EF4-FFF2-40B4-BE49-F238E27FC236}">
                <a16:creationId xmlns:a16="http://schemas.microsoft.com/office/drawing/2014/main" id="{17BC8A51-D50F-4F98-9402-8FF90BD2D1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0" name="Content Placeholder 2">
            <a:extLst>
              <a:ext uri="{FF2B5EF4-FFF2-40B4-BE49-F238E27FC236}">
                <a16:creationId xmlns:a16="http://schemas.microsoft.com/office/drawing/2014/main" id="{3AE79E65-3D1E-4444-9BD4-8578BF0C6484}"/>
              </a:ext>
            </a:extLst>
          </p:cNvPr>
          <p:cNvSpPr>
            <a:spLocks noGrp="1"/>
          </p:cNvSpPr>
          <p:nvPr>
            <p:ph idx="1"/>
          </p:nvPr>
        </p:nvSpPr>
        <p:spPr>
          <a:xfrm>
            <a:off x="5183188" y="457201"/>
            <a:ext cx="6172200" cy="5403850"/>
          </a:xfrm>
        </p:spPr>
        <p:txBody>
          <a:bodyPr>
            <a:normAutofit/>
          </a:bodyPr>
          <a:lstStyle>
            <a:lvl1pPr>
              <a:defRPr sz="2400">
                <a:solidFill>
                  <a:schemeClr val="bg2"/>
                </a:solidFill>
              </a:defRPr>
            </a:lvl1pPr>
            <a:lvl2pPr>
              <a:defRPr sz="2000">
                <a:solidFill>
                  <a:schemeClr val="bg2"/>
                </a:solidFill>
              </a:defRPr>
            </a:lvl2pPr>
            <a:lvl3pPr>
              <a:defRPr sz="1800">
                <a:solidFill>
                  <a:schemeClr val="bg2"/>
                </a:solidFill>
              </a:defRPr>
            </a:lvl3pPr>
            <a:lvl4pPr>
              <a:defRPr sz="1600">
                <a:solidFill>
                  <a:schemeClr val="bg2"/>
                </a:solidFill>
              </a:defRPr>
            </a:lvl4pPr>
            <a:lvl5pPr>
              <a:defRPr sz="1600">
                <a:solidFill>
                  <a:schemeClr val="bg2"/>
                </a:solidFill>
              </a:defRPr>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1279995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6E3F0B-343E-4C97-A8D6-C47FCC915F74}"/>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noProof="0" dirty="0"/>
          </a:p>
        </p:txBody>
      </p:sp>
      <p:sp>
        <p:nvSpPr>
          <p:cNvPr id="3" name="Date Placeholder 2">
            <a:extLst>
              <a:ext uri="{FF2B5EF4-FFF2-40B4-BE49-F238E27FC236}">
                <a16:creationId xmlns:a16="http://schemas.microsoft.com/office/drawing/2014/main" id="{046047C4-77C4-4E19-8DD7-2ED3165B7637}"/>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D250B5CF-1C4F-4BA2-8E78-5F48C92A9DA1}"/>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714C6A0A-8A9D-47A1-97DA-BB494915175B}"/>
              </a:ext>
            </a:extLst>
          </p:cNvPr>
          <p:cNvSpPr>
            <a:spLocks noGrp="1"/>
          </p:cNvSpPr>
          <p:nvPr>
            <p:ph type="sldNum" sz="quarter" idx="12"/>
          </p:nvPr>
        </p:nvSpPr>
        <p:spPr/>
        <p:txBody>
          <a:bodyPr/>
          <a:lstStyle/>
          <a:p>
            <a:fld id="{8D581BC7-E183-40DB-AC97-C19EA4EB8894}" type="slidenum">
              <a:rPr lang="en-US" noProof="0" smtClean="0"/>
              <a:pPr/>
              <a:t>‹#›</a:t>
            </a:fld>
            <a:endParaRPr lang="en-US" noProof="0" dirty="0"/>
          </a:p>
        </p:txBody>
      </p:sp>
      <p:sp>
        <p:nvSpPr>
          <p:cNvPr id="8" name="Title 1">
            <a:extLst>
              <a:ext uri="{FF2B5EF4-FFF2-40B4-BE49-F238E27FC236}">
                <a16:creationId xmlns:a16="http://schemas.microsoft.com/office/drawing/2014/main" id="{8A02905C-2C7D-4445-B47F-3EBBA44657F7}"/>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9" name="Text Placeholder 3">
            <a:extLst>
              <a:ext uri="{FF2B5EF4-FFF2-40B4-BE49-F238E27FC236}">
                <a16:creationId xmlns:a16="http://schemas.microsoft.com/office/drawing/2014/main" id="{17BC8A51-D50F-4F98-9402-8FF90BD2D1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1" name="Picture Placeholder 2">
            <a:extLst>
              <a:ext uri="{FF2B5EF4-FFF2-40B4-BE49-F238E27FC236}">
                <a16:creationId xmlns:a16="http://schemas.microsoft.com/office/drawing/2014/main" id="{1D23A006-AC57-4A0B-BC20-6D226A80CC78}"/>
              </a:ext>
            </a:extLst>
          </p:cNvPr>
          <p:cNvSpPr>
            <a:spLocks noGrp="1"/>
          </p:cNvSpPr>
          <p:nvPr>
            <p:ph type="pic" idx="1"/>
          </p:nvPr>
        </p:nvSpPr>
        <p:spPr>
          <a:xfrm>
            <a:off x="5183188" y="457201"/>
            <a:ext cx="6172200" cy="5403850"/>
          </a:xfrm>
        </p:spPr>
        <p:txBody>
          <a:bodyPr>
            <a:normAutofit/>
          </a:bodyPr>
          <a:lstStyle>
            <a:lvl1pPr marL="0" indent="0">
              <a:buNone/>
              <a:defRPr sz="2400">
                <a:solidFill>
                  <a:schemeClr val="bg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25853051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F05564D-C546-470F-B93C-274AA86CE01F}"/>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noProof="0" dirty="0"/>
          </a:p>
        </p:txBody>
      </p:sp>
      <p:sp>
        <p:nvSpPr>
          <p:cNvPr id="2" name="Title 1">
            <a:extLst>
              <a:ext uri="{FF2B5EF4-FFF2-40B4-BE49-F238E27FC236}">
                <a16:creationId xmlns:a16="http://schemas.microsoft.com/office/drawing/2014/main" id="{7215E379-3C1C-4942-917E-02E25E8CB910}"/>
              </a:ext>
            </a:extLst>
          </p:cNvPr>
          <p:cNvSpPr>
            <a:spLocks noGrp="1"/>
          </p:cNvSpPr>
          <p:nvPr>
            <p:ph type="title"/>
          </p:nvPr>
        </p:nvSpPr>
        <p:spPr>
          <a:xfrm>
            <a:off x="838200" y="365126"/>
            <a:ext cx="10515600" cy="652969"/>
          </a:xfrm>
        </p:spPr>
        <p:txBody>
          <a:bodyPr/>
          <a:lstStyle/>
          <a:p>
            <a:r>
              <a:rPr lang="en-US" noProof="0"/>
              <a:t>Click to edit Master title style</a:t>
            </a:r>
          </a:p>
        </p:txBody>
      </p:sp>
      <p:sp>
        <p:nvSpPr>
          <p:cNvPr id="3" name="Date Placeholder 2">
            <a:extLst>
              <a:ext uri="{FF2B5EF4-FFF2-40B4-BE49-F238E27FC236}">
                <a16:creationId xmlns:a16="http://schemas.microsoft.com/office/drawing/2014/main" id="{046047C4-77C4-4E19-8DD7-2ED3165B7637}"/>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D250B5CF-1C4F-4BA2-8E78-5F48C92A9DA1}"/>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714C6A0A-8A9D-47A1-97DA-BB494915175B}"/>
              </a:ext>
            </a:extLst>
          </p:cNvPr>
          <p:cNvSpPr>
            <a:spLocks noGrp="1"/>
          </p:cNvSpPr>
          <p:nvPr>
            <p:ph type="sldNum" sz="quarter" idx="12"/>
          </p:nvPr>
        </p:nvSpPr>
        <p:spPr/>
        <p:txBody>
          <a:bodyPr/>
          <a:lstStyle/>
          <a:p>
            <a:fld id="{8D581BC7-E183-40DB-AC97-C19EA4EB8894}" type="slidenum">
              <a:rPr lang="en-US" noProof="0" smtClean="0"/>
              <a:pPr/>
              <a:t>‹#›</a:t>
            </a:fld>
            <a:endParaRPr lang="en-US" noProof="0" dirty="0"/>
          </a:p>
        </p:txBody>
      </p:sp>
      <p:sp>
        <p:nvSpPr>
          <p:cNvPr id="8" name="Text Placeholder 7">
            <a:extLst>
              <a:ext uri="{FF2B5EF4-FFF2-40B4-BE49-F238E27FC236}">
                <a16:creationId xmlns:a16="http://schemas.microsoft.com/office/drawing/2014/main" id="{FE102DC0-E499-4C34-9CD9-CDABF71081B3}"/>
              </a:ext>
            </a:extLst>
          </p:cNvPr>
          <p:cNvSpPr>
            <a:spLocks noGrp="1"/>
          </p:cNvSpPr>
          <p:nvPr>
            <p:ph type="body" sz="quarter" idx="13"/>
          </p:nvPr>
        </p:nvSpPr>
        <p:spPr>
          <a:xfrm>
            <a:off x="1470819" y="2355057"/>
            <a:ext cx="9250363" cy="2147887"/>
          </a:xfrm>
        </p:spPr>
        <p:txBody>
          <a:bodyPr anchor="ctr">
            <a:normAutofit/>
          </a:bodyPr>
          <a:lstStyle>
            <a:lvl1pPr marL="0" indent="0" algn="ctr">
              <a:buNone/>
              <a:defRPr sz="6000"/>
            </a:lvl1pPr>
          </a:lstStyle>
          <a:p>
            <a:pPr lvl="0"/>
            <a:r>
              <a:rPr lang="en-US" noProof="0"/>
              <a:t>Click to edit Master text styles</a:t>
            </a:r>
          </a:p>
        </p:txBody>
      </p:sp>
    </p:spTree>
    <p:extLst>
      <p:ext uri="{BB962C8B-B14F-4D97-AF65-F5344CB8AC3E}">
        <p14:creationId xmlns:p14="http://schemas.microsoft.com/office/powerpoint/2010/main" val="8839916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F05564D-C546-470F-B93C-274AA86CE01F}"/>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noProof="0" dirty="0"/>
          </a:p>
        </p:txBody>
      </p:sp>
      <p:sp>
        <p:nvSpPr>
          <p:cNvPr id="2" name="Title 1">
            <a:extLst>
              <a:ext uri="{FF2B5EF4-FFF2-40B4-BE49-F238E27FC236}">
                <a16:creationId xmlns:a16="http://schemas.microsoft.com/office/drawing/2014/main" id="{7215E379-3C1C-4942-917E-02E25E8CB910}"/>
              </a:ext>
            </a:extLst>
          </p:cNvPr>
          <p:cNvSpPr>
            <a:spLocks noGrp="1"/>
          </p:cNvSpPr>
          <p:nvPr>
            <p:ph type="title"/>
          </p:nvPr>
        </p:nvSpPr>
        <p:spPr>
          <a:xfrm>
            <a:off x="838200" y="365126"/>
            <a:ext cx="10515600" cy="652969"/>
          </a:xfrm>
        </p:spPr>
        <p:txBody>
          <a:bodyPr/>
          <a:lstStyle/>
          <a:p>
            <a:r>
              <a:rPr lang="en-US" noProof="0"/>
              <a:t>Click to edit Master title style</a:t>
            </a:r>
          </a:p>
        </p:txBody>
      </p:sp>
      <p:sp>
        <p:nvSpPr>
          <p:cNvPr id="3" name="Date Placeholder 2">
            <a:extLst>
              <a:ext uri="{FF2B5EF4-FFF2-40B4-BE49-F238E27FC236}">
                <a16:creationId xmlns:a16="http://schemas.microsoft.com/office/drawing/2014/main" id="{046047C4-77C4-4E19-8DD7-2ED3165B7637}"/>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D250B5CF-1C4F-4BA2-8E78-5F48C92A9DA1}"/>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714C6A0A-8A9D-47A1-97DA-BB494915175B}"/>
              </a:ext>
            </a:extLst>
          </p:cNvPr>
          <p:cNvSpPr>
            <a:spLocks noGrp="1"/>
          </p:cNvSpPr>
          <p:nvPr>
            <p:ph type="sldNum" sz="quarter" idx="12"/>
          </p:nvPr>
        </p:nvSpPr>
        <p:spPr/>
        <p:txBody>
          <a:bodyPr/>
          <a:lstStyle/>
          <a:p>
            <a:fld id="{8D581BC7-E183-40DB-AC97-C19EA4EB8894}" type="slidenum">
              <a:rPr lang="en-US" noProof="0" smtClean="0"/>
              <a:pPr/>
              <a:t>‹#›</a:t>
            </a:fld>
            <a:endParaRPr lang="en-US" noProof="0" dirty="0"/>
          </a:p>
        </p:txBody>
      </p:sp>
    </p:spTree>
    <p:extLst>
      <p:ext uri="{BB962C8B-B14F-4D97-AF65-F5344CB8AC3E}">
        <p14:creationId xmlns:p14="http://schemas.microsoft.com/office/powerpoint/2010/main" val="28545300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9E60A5F-CE74-4F00-A5C2-F9742DDFFF1F}"/>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noProof="0" dirty="0"/>
          </a:p>
        </p:txBody>
      </p:sp>
      <p:sp>
        <p:nvSpPr>
          <p:cNvPr id="3" name="Date Placeholder 2">
            <a:extLst>
              <a:ext uri="{FF2B5EF4-FFF2-40B4-BE49-F238E27FC236}">
                <a16:creationId xmlns:a16="http://schemas.microsoft.com/office/drawing/2014/main" id="{046047C4-77C4-4E19-8DD7-2ED3165B7637}"/>
              </a:ext>
            </a:extLst>
          </p:cNvPr>
          <p:cNvSpPr>
            <a:spLocks noGrp="1"/>
          </p:cNvSpPr>
          <p:nvPr>
            <p:ph type="dt" sz="half" idx="10"/>
          </p:nvPr>
        </p:nvSpPr>
        <p:spPr/>
        <p:txBody>
          <a:bodyPr/>
          <a:lstStyle/>
          <a:p>
            <a:r>
              <a:rPr lang="en-US" noProof="0" dirty="0"/>
              <a:t>MM.DD.20XX</a:t>
            </a:r>
          </a:p>
        </p:txBody>
      </p:sp>
      <p:sp>
        <p:nvSpPr>
          <p:cNvPr id="4" name="Footer Placeholder 3">
            <a:extLst>
              <a:ext uri="{FF2B5EF4-FFF2-40B4-BE49-F238E27FC236}">
                <a16:creationId xmlns:a16="http://schemas.microsoft.com/office/drawing/2014/main" id="{D250B5CF-1C4F-4BA2-8E78-5F48C92A9DA1}"/>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714C6A0A-8A9D-47A1-97DA-BB494915175B}"/>
              </a:ext>
            </a:extLst>
          </p:cNvPr>
          <p:cNvSpPr>
            <a:spLocks noGrp="1"/>
          </p:cNvSpPr>
          <p:nvPr>
            <p:ph type="sldNum" sz="quarter" idx="12"/>
          </p:nvPr>
        </p:nvSpPr>
        <p:spPr/>
        <p:txBody>
          <a:bodyPr/>
          <a:lstStyle/>
          <a:p>
            <a:fld id="{8D581BC7-E183-40DB-AC97-C19EA4EB8894}" type="slidenum">
              <a:rPr lang="en-US" noProof="0" smtClean="0"/>
              <a:pPr/>
              <a:t>‹#›</a:t>
            </a:fld>
            <a:endParaRPr lang="en-US" noProof="0" dirty="0"/>
          </a:p>
        </p:txBody>
      </p:sp>
    </p:spTree>
    <p:extLst>
      <p:ext uri="{BB962C8B-B14F-4D97-AF65-F5344CB8AC3E}">
        <p14:creationId xmlns:p14="http://schemas.microsoft.com/office/powerpoint/2010/main" val="22317158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Section Divider 1">
    <p:spTree>
      <p:nvGrpSpPr>
        <p:cNvPr id="1" name=""/>
        <p:cNvGrpSpPr/>
        <p:nvPr/>
      </p:nvGrpSpPr>
      <p:grpSpPr>
        <a:xfrm>
          <a:off x="0" y="0"/>
          <a:ext cx="0" cy="0"/>
          <a:chOff x="0" y="0"/>
          <a:chExt cx="0" cy="0"/>
        </a:xfrm>
      </p:grpSpPr>
      <p:sp>
        <p:nvSpPr>
          <p:cNvPr id="9" name="Picture Placeholder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144000" y="144000"/>
            <a:ext cx="11905200" cy="6060155"/>
          </a:xfrm>
          <a:solidFill>
            <a:schemeClr val="bg1">
              <a:lumMod val="95000"/>
            </a:schemeClr>
          </a:solidFill>
        </p:spPr>
        <p:txBody>
          <a:bodyPr lIns="0" rIns="1764000" anchor="ctr"/>
          <a:lstStyle>
            <a:lvl1pPr marL="0" indent="0" algn="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79100" y="804500"/>
            <a:ext cx="4416588" cy="3818712"/>
          </a:xfrm>
          <a:gradFill>
            <a:gsLst>
              <a:gs pos="46000">
                <a:schemeClr val="bg1">
                  <a:alpha val="90000"/>
                </a:schemeClr>
              </a:gs>
              <a:gs pos="0">
                <a:schemeClr val="accent1">
                  <a:lumMod val="20000"/>
                  <a:lumOff val="80000"/>
                  <a:alpha val="50000"/>
                </a:schemeClr>
              </a:gs>
              <a:gs pos="80000">
                <a:schemeClr val="bg1"/>
              </a:gs>
            </a:gsLst>
            <a:lin ang="3600000" scaled="0"/>
          </a:gradFill>
        </p:spPr>
        <p:txBody>
          <a:bodyPr lIns="72000" rIns="180000" bIns="180000" anchor="b"/>
          <a:lstStyle>
            <a:lvl1pPr algn="r">
              <a:lnSpc>
                <a:spcPts val="4700"/>
              </a:lnSpc>
              <a:defRPr sz="4500">
                <a:solidFill>
                  <a:schemeClr val="tx1"/>
                </a:solidFill>
              </a:defRPr>
            </a:lvl1pPr>
          </a:lstStyle>
          <a:p>
            <a:r>
              <a:rPr lang="en-US" noProof="0"/>
              <a:t>Click to edit segue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79099" y="4623212"/>
            <a:ext cx="4416587" cy="816075"/>
          </a:xfrm>
          <a:solidFill>
            <a:schemeClr val="bg1">
              <a:alpha val="80000"/>
            </a:schemeClr>
          </a:solidFill>
          <a:ln>
            <a:gradFill>
              <a:gsLst>
                <a:gs pos="0">
                  <a:schemeClr val="bg1">
                    <a:lumMod val="75000"/>
                  </a:schemeClr>
                </a:gs>
                <a:gs pos="100000">
                  <a:schemeClr val="accent1"/>
                </a:gs>
              </a:gsLst>
              <a:lin ang="0" scaled="0"/>
            </a:gradFill>
          </a:ln>
        </p:spPr>
        <p:txBody>
          <a:bodyPr tIns="144000" rIns="180000"/>
          <a:lstStyle>
            <a:lvl1pPr marL="0" indent="0" algn="r">
              <a:buNone/>
              <a:defRPr sz="18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Footer Placeholder 4">
            <a:extLst>
              <a:ext uri="{FF2B5EF4-FFF2-40B4-BE49-F238E27FC236}">
                <a16:creationId xmlns:a16="http://schemas.microsoft.com/office/drawing/2014/main" id="{0CB24018-690B-4552-9994-3F090E16014A}"/>
              </a:ext>
            </a:extLst>
          </p:cNvPr>
          <p:cNvSpPr>
            <a:spLocks noGrp="1"/>
          </p:cNvSpPr>
          <p:nvPr>
            <p:ph type="ftr" sz="quarter" idx="12"/>
          </p:nvPr>
        </p:nvSpPr>
        <p:spPr/>
        <p:txBody>
          <a:bodyPr/>
          <a:lstStyle/>
          <a:p>
            <a:r>
              <a:rPr lang="en-US" noProof="0" dirty="0"/>
              <a:t>Add a footer</a:t>
            </a:r>
          </a:p>
        </p:txBody>
      </p:sp>
      <p:sp>
        <p:nvSpPr>
          <p:cNvPr id="10" name="Slide Number Placeholder 9">
            <a:extLst>
              <a:ext uri="{FF2B5EF4-FFF2-40B4-BE49-F238E27FC236}">
                <a16:creationId xmlns:a16="http://schemas.microsoft.com/office/drawing/2014/main" id="{4D8B2323-066D-4AC1-9FC8-A06D7E8B5818}"/>
              </a:ext>
            </a:extLst>
          </p:cNvPr>
          <p:cNvSpPr>
            <a:spLocks noGrp="1"/>
          </p:cNvSpPr>
          <p:nvPr>
            <p:ph type="sldNum" sz="quarter" idx="14"/>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41289016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Large Photo">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FDA3C530-12F9-48FC-BC5E-D34BDC504BC6}"/>
              </a:ext>
            </a:extLst>
          </p:cNvPr>
          <p:cNvSpPr>
            <a:spLocks noGrp="1"/>
          </p:cNvSpPr>
          <p:nvPr>
            <p:ph type="pic" sz="quarter" idx="16" hasCustomPrompt="1"/>
          </p:nvPr>
        </p:nvSpPr>
        <p:spPr>
          <a:xfrm>
            <a:off x="144000" y="143999"/>
            <a:ext cx="11905200" cy="6047999"/>
          </a:xfrm>
          <a:solidFill>
            <a:schemeClr val="bg1">
              <a:lumMod val="95000"/>
            </a:schemeClr>
          </a:solidFill>
        </p:spPr>
        <p:txBody>
          <a:bodyPr lIns="0" rIns="0"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664900" y="4910452"/>
            <a:ext cx="4101900" cy="773546"/>
          </a:xfrm>
          <a:solidFill>
            <a:schemeClr val="tx1"/>
          </a:solidFill>
        </p:spPr>
        <p:txBody>
          <a:bodyPr lIns="180000" tIns="72000" rIns="180000" anchor="t"/>
          <a:lstStyle>
            <a:lvl1pPr marL="0" indent="0">
              <a:buNone/>
              <a:defRPr>
                <a:solidFill>
                  <a:schemeClr val="bg1"/>
                </a:solidFill>
                <a:latin typeface="+mj-lt"/>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Enter your caption</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2" name="Slide Number Placeholder 1">
            <a:extLst>
              <a:ext uri="{FF2B5EF4-FFF2-40B4-BE49-F238E27FC236}">
                <a16:creationId xmlns:a16="http://schemas.microsoft.com/office/drawing/2014/main" id="{3EC14527-4DF5-4A98-AE66-C80F3B8E6D2E}"/>
              </a:ext>
            </a:extLst>
          </p:cNvPr>
          <p:cNvSpPr>
            <a:spLocks noGrp="1"/>
          </p:cNvSpPr>
          <p:nvPr>
            <p:ph type="sldNum" sz="quarter" idx="15"/>
          </p:nvPr>
        </p:nvSpPr>
        <p:spPr/>
        <p:txBody>
          <a:bodyPr/>
          <a:lstStyle/>
          <a:p>
            <a:fld id="{19B51A1E-902D-48AF-9020-955120F399B6}" type="slidenum">
              <a:rPr lang="en-US" noProof="0" smtClean="0"/>
              <a:pPr/>
              <a:t>‹#›</a:t>
            </a:fld>
            <a:endParaRPr lang="en-US" noProof="0" dirty="0"/>
          </a:p>
        </p:txBody>
      </p:sp>
      <p:sp>
        <p:nvSpPr>
          <p:cNvPr id="5" name="Title 4">
            <a:extLst>
              <a:ext uri="{FF2B5EF4-FFF2-40B4-BE49-F238E27FC236}">
                <a16:creationId xmlns:a16="http://schemas.microsoft.com/office/drawing/2014/main" id="{878C031A-1E1B-4E18-9052-CA663975447C}"/>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101034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Image and Content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noProof="0" dirty="0"/>
          </a:p>
        </p:txBody>
      </p:sp>
      <p:sp>
        <p:nvSpPr>
          <p:cNvPr id="5" name="Date Placeholder 4">
            <a:extLst>
              <a:ext uri="{FF2B5EF4-FFF2-40B4-BE49-F238E27FC236}">
                <a16:creationId xmlns:a16="http://schemas.microsoft.com/office/drawing/2014/main" id="{2D9775F3-A041-479A-8038-652B7D9C72E9}"/>
              </a:ext>
            </a:extLst>
          </p:cNvPr>
          <p:cNvSpPr>
            <a:spLocks noGrp="1"/>
          </p:cNvSpPr>
          <p:nvPr>
            <p:ph type="dt" sz="half" idx="10"/>
          </p:nvPr>
        </p:nvSpPr>
        <p:spPr/>
        <p:txBody>
          <a:bodyPr/>
          <a:lstStyle/>
          <a:p>
            <a:r>
              <a:rPr lang="en-US" noProof="0" dirty="0"/>
              <a:t>MM.DD.20XX</a:t>
            </a:r>
          </a:p>
        </p:txBody>
      </p:sp>
      <p:sp>
        <p:nvSpPr>
          <p:cNvPr id="6" name="Footer Placeholder 5">
            <a:extLst>
              <a:ext uri="{FF2B5EF4-FFF2-40B4-BE49-F238E27FC236}">
                <a16:creationId xmlns:a16="http://schemas.microsoft.com/office/drawing/2014/main" id="{29BEDD04-BE4E-4B91-B13E-0C4FB3E1658F}"/>
              </a:ext>
            </a:extLst>
          </p:cNvPr>
          <p:cNvSpPr>
            <a:spLocks noGrp="1"/>
          </p:cNvSpPr>
          <p:nvPr>
            <p:ph type="ftr" sz="quarter" idx="11"/>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306DF5D8-12DC-494E-B0F1-2E9C86A14544}"/>
              </a:ext>
            </a:extLst>
          </p:cNvPr>
          <p:cNvSpPr>
            <a:spLocks noGrp="1"/>
          </p:cNvSpPr>
          <p:nvPr>
            <p:ph type="sldNum" sz="quarter" idx="12"/>
          </p:nvPr>
        </p:nvSpPr>
        <p:spPr/>
        <p:txBody>
          <a:bodyPr/>
          <a:lstStyle/>
          <a:p>
            <a:fld id="{8D581BC7-E183-40DB-AC97-C19EA4EB8894}" type="slidenum">
              <a:rPr lang="en-US" noProof="0" smtClean="0"/>
              <a:t>‹#›</a:t>
            </a:fld>
            <a:endParaRPr lang="en-US" noProof="0" dirty="0"/>
          </a:p>
        </p:txBody>
      </p:sp>
      <p:sp>
        <p:nvSpPr>
          <p:cNvPr id="8" name="Title 1">
            <a:extLst>
              <a:ext uri="{FF2B5EF4-FFF2-40B4-BE49-F238E27FC236}">
                <a16:creationId xmlns:a16="http://schemas.microsoft.com/office/drawing/2014/main" id="{ABF87C9E-53A2-4DE1-89DC-3907BE2E3D3C}"/>
              </a:ext>
            </a:extLst>
          </p:cNvPr>
          <p:cNvSpPr>
            <a:spLocks noGrp="1"/>
          </p:cNvSpPr>
          <p:nvPr>
            <p:ph type="title" hasCustomPrompt="1"/>
          </p:nvPr>
        </p:nvSpPr>
        <p:spPr>
          <a:xfrm>
            <a:off x="6894591" y="1090118"/>
            <a:ext cx="4494133" cy="804338"/>
          </a:xfrm>
        </p:spPr>
        <p:txBody>
          <a:bodyPr lIns="0" tIns="0" rIns="0" bIns="0" anchor="b">
            <a:normAutofit/>
          </a:bodyPr>
          <a:lstStyle>
            <a:lvl1pPr>
              <a:defRPr sz="3600"/>
            </a:lvl1pPr>
          </a:lstStyle>
          <a:p>
            <a:r>
              <a:rPr lang="en-US" noProof="0"/>
              <a:t>CLICK TO EDIT</a:t>
            </a:r>
          </a:p>
        </p:txBody>
      </p:sp>
      <p:sp>
        <p:nvSpPr>
          <p:cNvPr id="9" name="Text Placeholder 2">
            <a:extLst>
              <a:ext uri="{FF2B5EF4-FFF2-40B4-BE49-F238E27FC236}">
                <a16:creationId xmlns:a16="http://schemas.microsoft.com/office/drawing/2014/main" id="{EB453F8F-AA02-4E0D-93BF-8CF4F1490377}"/>
              </a:ext>
            </a:extLst>
          </p:cNvPr>
          <p:cNvSpPr>
            <a:spLocks noGrp="1"/>
          </p:cNvSpPr>
          <p:nvPr>
            <p:ph type="body" idx="1" hasCustomPrompt="1"/>
          </p:nvPr>
        </p:nvSpPr>
        <p:spPr>
          <a:xfrm>
            <a:off x="6894591" y="2243662"/>
            <a:ext cx="4473108" cy="569085"/>
          </a:xfrm>
        </p:spPr>
        <p:txBody>
          <a:bodyPr lIns="0" tIns="0" rIns="0" bIns="0">
            <a:normAutofit/>
          </a:bodyPr>
          <a:lstStyle>
            <a:lvl1pPr marL="0" indent="0">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Picture Placeholder 10">
            <a:extLst>
              <a:ext uri="{FF2B5EF4-FFF2-40B4-BE49-F238E27FC236}">
                <a16:creationId xmlns:a16="http://schemas.microsoft.com/office/drawing/2014/main"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grpSp>
        <p:nvGrpSpPr>
          <p:cNvPr id="11" name="Group 10">
            <a:extLst>
              <a:ext uri="{FF2B5EF4-FFF2-40B4-BE49-F238E27FC236}">
                <a16:creationId xmlns:a16="http://schemas.microsoft.com/office/drawing/2014/main" id="{59E4D57E-4989-4939-A31F-637543FAB606}"/>
              </a:ext>
            </a:extLst>
          </p:cNvPr>
          <p:cNvGrpSpPr/>
          <p:nvPr userDrawn="1"/>
        </p:nvGrpSpPr>
        <p:grpSpPr>
          <a:xfrm flipH="1">
            <a:off x="6924675" y="1993043"/>
            <a:ext cx="5267325" cy="100800"/>
            <a:chOff x="0" y="3240138"/>
            <a:chExt cx="3434400" cy="100800"/>
          </a:xfrm>
        </p:grpSpPr>
        <p:cxnSp>
          <p:nvCxnSpPr>
            <p:cNvPr id="12" name="Straight Connector 11">
              <a:extLst>
                <a:ext uri="{FF2B5EF4-FFF2-40B4-BE49-F238E27FC236}">
                  <a16:creationId xmlns:a16="http://schemas.microsoft.com/office/drawing/2014/main" id="{370B72A7-B625-48B8-88E6-BCE2A4DD531E}"/>
                </a:ext>
              </a:extLst>
            </p:cNvPr>
            <p:cNvCxnSpPr/>
            <p:nvPr userDrawn="1"/>
          </p:nvCxnSpPr>
          <p:spPr>
            <a:xfrm>
              <a:off x="0" y="3290538"/>
              <a:ext cx="3384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01ED729F-F8A5-4244-9776-4935C260F11F}"/>
                </a:ext>
              </a:extLst>
            </p:cNvPr>
            <p:cNvSpPr/>
            <p:nvPr userDrawn="1"/>
          </p:nvSpPr>
          <p:spPr>
            <a:xfrm>
              <a:off x="3368676" y="3240138"/>
              <a:ext cx="65724"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14" name="Text Placeholder 2">
            <a:extLst>
              <a:ext uri="{FF2B5EF4-FFF2-40B4-BE49-F238E27FC236}">
                <a16:creationId xmlns:a16="http://schemas.microsoft.com/office/drawing/2014/main" id="{BE12A846-0DFC-435B-BAE9-D90C353E0344}"/>
              </a:ext>
            </a:extLst>
          </p:cNvPr>
          <p:cNvSpPr>
            <a:spLocks noGrp="1"/>
          </p:cNvSpPr>
          <p:nvPr>
            <p:ph type="body" idx="14" hasCustomPrompt="1"/>
          </p:nvPr>
        </p:nvSpPr>
        <p:spPr>
          <a:xfrm>
            <a:off x="6894591" y="2868443"/>
            <a:ext cx="4482996" cy="2432603"/>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cxnSp>
        <p:nvCxnSpPr>
          <p:cNvPr id="17" name="Straight Connector 16">
            <a:extLst>
              <a:ext uri="{FF2B5EF4-FFF2-40B4-BE49-F238E27FC236}">
                <a16:creationId xmlns:a16="http://schemas.microsoft.com/office/drawing/2014/main"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9" name="Straight Connector 18">
            <a:extLst>
              <a:ext uri="{FF2B5EF4-FFF2-40B4-BE49-F238E27FC236}">
                <a16:creationId xmlns:a16="http://schemas.microsoft.com/office/drawing/2014/main"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Picture Placeholder 7">
            <a:extLst>
              <a:ext uri="{FF2B5EF4-FFF2-40B4-BE49-F238E27FC236}">
                <a16:creationId xmlns:a16="http://schemas.microsoft.com/office/drawing/2014/main" id="{F0861AA2-8248-462C-B6D8-FFD829F41ED0}"/>
              </a:ext>
            </a:extLst>
          </p:cNvPr>
          <p:cNvSpPr>
            <a:spLocks noGrp="1"/>
          </p:cNvSpPr>
          <p:nvPr>
            <p:ph type="pic" sz="quarter" idx="15"/>
          </p:nvPr>
        </p:nvSpPr>
        <p:spPr>
          <a:xfrm>
            <a:off x="2854411" y="1472184"/>
            <a:ext cx="3246204" cy="5385816"/>
          </a:xfrm>
        </p:spPr>
        <p:txBody>
          <a:bodyPr anchor="ctr" anchorCtr="0">
            <a:normAutofit/>
          </a:bodyPr>
          <a:lstStyle>
            <a:lvl1pPr marL="0" indent="0" algn="ctr">
              <a:buNone/>
              <a:defRPr sz="1800"/>
            </a:lvl1pPr>
          </a:lstStyle>
          <a:p>
            <a:r>
              <a:rPr lang="en-US" noProof="0"/>
              <a:t>Click icon to add picture</a:t>
            </a:r>
            <a:endParaRPr lang="en-US" noProof="0" dirty="0"/>
          </a:p>
        </p:txBody>
      </p:sp>
    </p:spTree>
    <p:extLst>
      <p:ext uri="{BB962C8B-B14F-4D97-AF65-F5344CB8AC3E}">
        <p14:creationId xmlns:p14="http://schemas.microsoft.com/office/powerpoint/2010/main" val="12476382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Title Slide with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E77267-9F51-4226-989C-ED57465596ED}"/>
              </a:ext>
            </a:extLst>
          </p:cNvPr>
          <p:cNvSpPr/>
          <p:nvPr userDrawn="1"/>
        </p:nvSpPr>
        <p:spPr>
          <a:xfrm>
            <a:off x="0" y="6714000"/>
            <a:ext cx="12192000" cy="144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0A2CC678-341F-44F8-AE2E-A6C84D75C56A}"/>
              </a:ext>
            </a:extLst>
          </p:cNvPr>
          <p:cNvSpPr/>
          <p:nvPr userDrawn="1"/>
        </p:nvSpPr>
        <p:spPr>
          <a:xfrm>
            <a:off x="0" y="0"/>
            <a:ext cx="12192000" cy="144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A87A001A-FE8B-41CE-AC81-69D4A2339087}"/>
              </a:ext>
            </a:extLst>
          </p:cNvPr>
          <p:cNvSpPr/>
          <p:nvPr userDrawn="1"/>
        </p:nvSpPr>
        <p:spPr>
          <a:xfrm>
            <a:off x="0" y="92074"/>
            <a:ext cx="144000" cy="66294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CB1416AC-94BD-4442-B771-E1ACAA70367E}"/>
              </a:ext>
            </a:extLst>
          </p:cNvPr>
          <p:cNvSpPr/>
          <p:nvPr userDrawn="1"/>
        </p:nvSpPr>
        <p:spPr>
          <a:xfrm>
            <a:off x="12048000" y="92074"/>
            <a:ext cx="144000" cy="66294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Freeform: Shape 12">
            <a:extLst>
              <a:ext uri="{FF2B5EF4-FFF2-40B4-BE49-F238E27FC236}">
                <a16:creationId xmlns:a16="http://schemas.microsoft.com/office/drawing/2014/main" id="{BDB31DC4-A207-4A23-8E7A-40D0ECD04FDD}"/>
              </a:ext>
            </a:extLst>
          </p:cNvPr>
          <p:cNvSpPr/>
          <p:nvPr userDrawn="1"/>
        </p:nvSpPr>
        <p:spPr>
          <a:xfrm>
            <a:off x="0" y="0"/>
            <a:ext cx="12192000" cy="6858000"/>
          </a:xfrm>
          <a:custGeom>
            <a:avLst/>
            <a:gdLst>
              <a:gd name="connsiteX0" fmla="*/ 36000 w 12192000"/>
              <a:gd name="connsiteY0" fmla="*/ 36000 h 6858000"/>
              <a:gd name="connsiteX1" fmla="*/ 36000 w 12192000"/>
              <a:gd name="connsiteY1" fmla="*/ 6822000 h 6858000"/>
              <a:gd name="connsiteX2" fmla="*/ 12156000 w 12192000"/>
              <a:gd name="connsiteY2" fmla="*/ 6822000 h 6858000"/>
              <a:gd name="connsiteX3" fmla="*/ 12156000 w 12192000"/>
              <a:gd name="connsiteY3" fmla="*/ 36000 h 6858000"/>
              <a:gd name="connsiteX4" fmla="*/ 0 w 12192000"/>
              <a:gd name="connsiteY4" fmla="*/ 0 h 6858000"/>
              <a:gd name="connsiteX5" fmla="*/ 36000 w 12192000"/>
              <a:gd name="connsiteY5" fmla="*/ 0 h 6858000"/>
              <a:gd name="connsiteX6" fmla="*/ 12156000 w 12192000"/>
              <a:gd name="connsiteY6" fmla="*/ 0 h 6858000"/>
              <a:gd name="connsiteX7" fmla="*/ 12192000 w 12192000"/>
              <a:gd name="connsiteY7" fmla="*/ 0 h 6858000"/>
              <a:gd name="connsiteX8" fmla="*/ 12192000 w 12192000"/>
              <a:gd name="connsiteY8" fmla="*/ 36000 h 6858000"/>
              <a:gd name="connsiteX9" fmla="*/ 12192000 w 12192000"/>
              <a:gd name="connsiteY9" fmla="*/ 6822000 h 6858000"/>
              <a:gd name="connsiteX10" fmla="*/ 12192000 w 12192000"/>
              <a:gd name="connsiteY10" fmla="*/ 6858000 h 6858000"/>
              <a:gd name="connsiteX11" fmla="*/ 12156000 w 12192000"/>
              <a:gd name="connsiteY11" fmla="*/ 6858000 h 6858000"/>
              <a:gd name="connsiteX12" fmla="*/ 36000 w 12192000"/>
              <a:gd name="connsiteY12" fmla="*/ 6858000 h 6858000"/>
              <a:gd name="connsiteX13" fmla="*/ 0 w 12192000"/>
              <a:gd name="connsiteY13" fmla="*/ 6858000 h 6858000"/>
              <a:gd name="connsiteX14" fmla="*/ 0 w 12192000"/>
              <a:gd name="connsiteY14" fmla="*/ 6822000 h 6858000"/>
              <a:gd name="connsiteX15" fmla="*/ 0 w 12192000"/>
              <a:gd name="connsiteY15" fmla="*/ 36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36000" y="36000"/>
                </a:moveTo>
                <a:lnTo>
                  <a:pt x="36000" y="6822000"/>
                </a:lnTo>
                <a:lnTo>
                  <a:pt x="12156000" y="6822000"/>
                </a:lnTo>
                <a:lnTo>
                  <a:pt x="12156000" y="36000"/>
                </a:lnTo>
                <a:close/>
                <a:moveTo>
                  <a:pt x="0" y="0"/>
                </a:moveTo>
                <a:lnTo>
                  <a:pt x="36000" y="0"/>
                </a:lnTo>
                <a:lnTo>
                  <a:pt x="12156000" y="0"/>
                </a:lnTo>
                <a:lnTo>
                  <a:pt x="12192000" y="0"/>
                </a:lnTo>
                <a:lnTo>
                  <a:pt x="12192000" y="36000"/>
                </a:lnTo>
                <a:lnTo>
                  <a:pt x="12192000" y="6822000"/>
                </a:lnTo>
                <a:lnTo>
                  <a:pt x="12192000" y="6858000"/>
                </a:lnTo>
                <a:lnTo>
                  <a:pt x="12156000" y="6858000"/>
                </a:lnTo>
                <a:lnTo>
                  <a:pt x="36000" y="6858000"/>
                </a:lnTo>
                <a:lnTo>
                  <a:pt x="0" y="6858000"/>
                </a:lnTo>
                <a:lnTo>
                  <a:pt x="0" y="6822000"/>
                </a:lnTo>
                <a:lnTo>
                  <a:pt x="0" y="36000"/>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9" name="Picture Placeholder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144000" y="144000"/>
            <a:ext cx="11905200" cy="6570000"/>
          </a:xfrm>
          <a:solidFill>
            <a:schemeClr val="bg1">
              <a:lumMod val="95000"/>
            </a:schemeClr>
          </a:solidFill>
        </p:spPr>
        <p:txBody>
          <a:bodyPr lIns="0" rIns="1764000" anchor="ctr"/>
          <a:lstStyle>
            <a:lvl1pPr marL="0" indent="0" algn="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60000" y="359999"/>
            <a:ext cx="4416588" cy="5321927"/>
          </a:xfrm>
          <a:gradFill>
            <a:gsLst>
              <a:gs pos="46000">
                <a:schemeClr val="bg1">
                  <a:alpha val="90000"/>
                </a:schemeClr>
              </a:gs>
              <a:gs pos="0">
                <a:schemeClr val="accent1">
                  <a:lumMod val="20000"/>
                  <a:lumOff val="80000"/>
                  <a:alpha val="50000"/>
                </a:schemeClr>
              </a:gs>
              <a:gs pos="80000">
                <a:schemeClr val="bg1"/>
              </a:gs>
            </a:gsLst>
            <a:lin ang="3600000" scaled="0"/>
          </a:gradFill>
        </p:spPr>
        <p:txBody>
          <a:bodyPr lIns="72000" rIns="180000" bIns="180000" anchor="b"/>
          <a:lstStyle>
            <a:lvl1pPr algn="r">
              <a:lnSpc>
                <a:spcPts val="4700"/>
              </a:lnSpc>
              <a:defRPr sz="4500">
                <a:solidFill>
                  <a:schemeClr val="tx1"/>
                </a:solidFill>
              </a:defRPr>
            </a:lvl1pPr>
          </a:lstStyle>
          <a:p>
            <a:r>
              <a:rPr lang="en-US" noProof="0"/>
              <a:t>Click to edit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359999" y="5681926"/>
            <a:ext cx="4416587" cy="816075"/>
          </a:xfrm>
          <a:solidFill>
            <a:schemeClr val="bg1">
              <a:alpha val="80000"/>
            </a:schemeClr>
          </a:solidFill>
          <a:ln w="3175">
            <a:gradFill>
              <a:gsLst>
                <a:gs pos="0">
                  <a:schemeClr val="bg1"/>
                </a:gs>
                <a:gs pos="100000">
                  <a:schemeClr val="accent1"/>
                </a:gs>
              </a:gsLst>
              <a:lin ang="0" scaled="0"/>
            </a:gradFill>
          </a:ln>
        </p:spPr>
        <p:txBody>
          <a:bodyPr tIns="144000" rIns="180000"/>
          <a:lstStyle>
            <a:lvl1pPr marL="0" indent="0" algn="r">
              <a:buNone/>
              <a:defRPr sz="18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4960895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10" name="Rectangle 9" descr="Close up view of lake edge with mountain range background">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40" y="128016"/>
            <a:ext cx="11932920" cy="3319272"/>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2" name="Title 1">
            <a:extLst>
              <a:ext uri="{FF2B5EF4-FFF2-40B4-BE49-F238E27FC236}">
                <a16:creationId xmlns:a16="http://schemas.microsoft.com/office/drawing/2014/main" id="{CF097552-E3A8-41F6-B00B-4A39A247AA0E}"/>
              </a:ext>
            </a:extLst>
          </p:cNvPr>
          <p:cNvSpPr>
            <a:spLocks noGrp="1"/>
          </p:cNvSpPr>
          <p:nvPr>
            <p:ph type="title" hasCustomPrompt="1"/>
          </p:nvPr>
        </p:nvSpPr>
        <p:spPr>
          <a:xfrm>
            <a:off x="841248" y="1093460"/>
            <a:ext cx="5320386" cy="782638"/>
          </a:xfrm>
        </p:spPr>
        <p:txBody>
          <a:bodyPr/>
          <a:lstStyle>
            <a:lvl1pPr algn="l">
              <a:defRPr>
                <a:solidFill>
                  <a:schemeClr val="bg1"/>
                </a:solidFill>
              </a:defRPr>
            </a:lvl1pPr>
          </a:lstStyle>
          <a:p>
            <a:r>
              <a:rPr lang="en-US" noProof="0"/>
              <a:t>TEXT LAYOUT 2</a:t>
            </a:r>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2" name="Text Placeholder 17">
            <a:extLst>
              <a:ext uri="{FF2B5EF4-FFF2-40B4-BE49-F238E27FC236}">
                <a16:creationId xmlns:a16="http://schemas.microsoft.com/office/drawing/2014/main" id="{028AD4F5-2320-4533-9EC4-9832091E65CB}"/>
              </a:ext>
            </a:extLst>
          </p:cNvPr>
          <p:cNvSpPr>
            <a:spLocks noGrp="1"/>
          </p:cNvSpPr>
          <p:nvPr>
            <p:ph type="body" sz="quarter" idx="13" hasCustomPrompt="1"/>
          </p:nvPr>
        </p:nvSpPr>
        <p:spPr>
          <a:xfrm>
            <a:off x="841248" y="2060240"/>
            <a:ext cx="5320386" cy="882524"/>
          </a:xfrm>
        </p:spPr>
        <p:txBody>
          <a:bodyPr>
            <a:normAutofit/>
          </a:bodyPr>
          <a:lstStyle>
            <a:lvl1pPr marL="0" indent="0" algn="l">
              <a:buNone/>
              <a:defRPr sz="2300">
                <a:solidFill>
                  <a:schemeClr val="bg2"/>
                </a:solidFill>
              </a:defRPr>
            </a:lvl1pPr>
            <a:lvl2pPr>
              <a:defRPr sz="1800"/>
            </a:lvl2pPr>
            <a:lvl3pPr>
              <a:defRPr sz="1800"/>
            </a:lvl3pPr>
            <a:lvl4pPr>
              <a:defRPr sz="1800"/>
            </a:lvl4pPr>
            <a:lvl5pPr>
              <a:defRPr sz="1800"/>
            </a:lvl5pPr>
          </a:lstStyle>
          <a:p>
            <a:pPr lvl="0"/>
            <a:r>
              <a:rPr lang="en-US" noProof="0"/>
              <a:t>Edit master text styles</a:t>
            </a:r>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val="1"/>
              </a:ext>
            </a:extLst>
          </p:cNvPr>
          <p:cNvSpPr/>
          <p:nvPr userDrawn="1"/>
        </p:nvSpPr>
        <p:spPr>
          <a:xfrm>
            <a:off x="914693" y="1916790"/>
            <a:ext cx="450000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1" name="Text Placeholder 14">
            <a:extLst>
              <a:ext uri="{FF2B5EF4-FFF2-40B4-BE49-F238E27FC236}">
                <a16:creationId xmlns:a16="http://schemas.microsoft.com/office/drawing/2014/main" id="{4B6CBCCA-9781-462D-AF43-C6AAE3D1AAA9}"/>
              </a:ext>
            </a:extLst>
          </p:cNvPr>
          <p:cNvSpPr>
            <a:spLocks noGrp="1"/>
          </p:cNvSpPr>
          <p:nvPr>
            <p:ph type="body" sz="quarter" idx="15" hasCustomPrompt="1"/>
          </p:nvPr>
        </p:nvSpPr>
        <p:spPr>
          <a:xfrm>
            <a:off x="6817897" y="1125545"/>
            <a:ext cx="4707842" cy="1849304"/>
          </a:xfrm>
        </p:spPr>
        <p:txBody>
          <a:bodyPr>
            <a:normAutofit/>
          </a:bodyPr>
          <a:lstStyle>
            <a:lvl1pPr marL="180000" indent="-180000">
              <a:spcBef>
                <a:spcPts val="600"/>
              </a:spcBef>
              <a:buClr>
                <a:schemeClr val="bg2"/>
              </a:buClr>
              <a:buFont typeface="Arial" panose="020B0604020202020204" pitchFamily="34" charset="0"/>
              <a:buChar char="•"/>
              <a:defRPr sz="1600" b="0" i="0">
                <a:solidFill>
                  <a:schemeClr val="bg1"/>
                </a:solidFill>
              </a:defRPr>
            </a:lvl1pPr>
          </a:lstStyle>
          <a:p>
            <a:pPr lvl="0"/>
            <a:r>
              <a:rPr lang="en-US" noProof="0"/>
              <a:t>Edit Master text styles</a:t>
            </a:r>
          </a:p>
        </p:txBody>
      </p:sp>
    </p:spTree>
    <p:extLst>
      <p:ext uri="{BB962C8B-B14F-4D97-AF65-F5344CB8AC3E}">
        <p14:creationId xmlns:p14="http://schemas.microsoft.com/office/powerpoint/2010/main" val="35850782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
        <p:nvSpPr>
          <p:cNvPr id="10" name="Rectangle 9" descr="View of a lake with pine trees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40" y="128016"/>
            <a:ext cx="6858000"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2" name="Title 1">
            <a:extLst>
              <a:ext uri="{FF2B5EF4-FFF2-40B4-BE49-F238E27FC236}">
                <a16:creationId xmlns:a16="http://schemas.microsoft.com/office/drawing/2014/main" id="{CF097552-E3A8-41F6-B00B-4A39A247AA0E}"/>
              </a:ext>
            </a:extLst>
          </p:cNvPr>
          <p:cNvSpPr>
            <a:spLocks noGrp="1"/>
          </p:cNvSpPr>
          <p:nvPr>
            <p:ph type="title" hasCustomPrompt="1"/>
          </p:nvPr>
        </p:nvSpPr>
        <p:spPr>
          <a:xfrm>
            <a:off x="841248" y="1169256"/>
            <a:ext cx="5285914" cy="782638"/>
          </a:xfrm>
        </p:spPr>
        <p:txBody>
          <a:bodyPr/>
          <a:lstStyle>
            <a:lvl1pPr algn="l">
              <a:defRPr>
                <a:solidFill>
                  <a:schemeClr val="bg1"/>
                </a:solidFill>
              </a:defRPr>
            </a:lvl1pPr>
          </a:lstStyle>
          <a:p>
            <a:r>
              <a:rPr lang="en-US" noProof="0"/>
              <a:t>TEXT LAYOUT 1</a:t>
            </a:r>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2" name="Text Placeholder 17">
            <a:extLst>
              <a:ext uri="{FF2B5EF4-FFF2-40B4-BE49-F238E27FC236}">
                <a16:creationId xmlns:a16="http://schemas.microsoft.com/office/drawing/2014/main" id="{028AD4F5-2320-4533-9EC4-9832091E65CB}"/>
              </a:ext>
            </a:extLst>
          </p:cNvPr>
          <p:cNvSpPr>
            <a:spLocks noGrp="1"/>
          </p:cNvSpPr>
          <p:nvPr>
            <p:ph type="body" sz="quarter" idx="13" hasCustomPrompt="1"/>
          </p:nvPr>
        </p:nvSpPr>
        <p:spPr>
          <a:xfrm>
            <a:off x="841248" y="2136036"/>
            <a:ext cx="5285914" cy="857098"/>
          </a:xfrm>
        </p:spPr>
        <p:txBody>
          <a:bodyPr>
            <a:normAutofit/>
          </a:bodyPr>
          <a:lstStyle>
            <a:lvl1pPr marL="0" indent="0" algn="l">
              <a:buNone/>
              <a:defRPr sz="2300">
                <a:solidFill>
                  <a:schemeClr val="bg2"/>
                </a:solidFill>
              </a:defRPr>
            </a:lvl1pPr>
            <a:lvl2pPr>
              <a:defRPr sz="1800"/>
            </a:lvl2pPr>
            <a:lvl3pPr>
              <a:defRPr sz="1800"/>
            </a:lvl3pPr>
            <a:lvl4pPr>
              <a:defRPr sz="1800"/>
            </a:lvl4pPr>
            <a:lvl5pPr>
              <a:defRPr sz="1800"/>
            </a:lvl5pPr>
          </a:lstStyle>
          <a:p>
            <a:pPr lvl="0"/>
            <a:r>
              <a:rPr lang="en-US" noProof="0"/>
              <a:t>Edit master text styles</a:t>
            </a:r>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val="1"/>
              </a:ext>
            </a:extLst>
          </p:cNvPr>
          <p:cNvSpPr/>
          <p:nvPr userDrawn="1"/>
        </p:nvSpPr>
        <p:spPr>
          <a:xfrm>
            <a:off x="915026" y="1992586"/>
            <a:ext cx="442800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4" name="Text Placeholder 14">
            <a:extLst>
              <a:ext uri="{FF2B5EF4-FFF2-40B4-BE49-F238E27FC236}">
                <a16:creationId xmlns:a16="http://schemas.microsoft.com/office/drawing/2014/main" id="{302F0820-F94A-40EF-B3BE-26CD0CB55173}"/>
              </a:ext>
            </a:extLst>
          </p:cNvPr>
          <p:cNvSpPr>
            <a:spLocks noGrp="1"/>
          </p:cNvSpPr>
          <p:nvPr>
            <p:ph type="body" sz="quarter" idx="15" hasCustomPrompt="1"/>
          </p:nvPr>
        </p:nvSpPr>
        <p:spPr>
          <a:xfrm>
            <a:off x="838199" y="3100269"/>
            <a:ext cx="5288963" cy="2588637"/>
          </a:xfrm>
        </p:spPr>
        <p:txBody>
          <a:bodyPr lIns="0">
            <a:normAutofit/>
          </a:bodyPr>
          <a:lstStyle>
            <a:lvl1pPr marL="180000" indent="-180000">
              <a:spcBef>
                <a:spcPts val="600"/>
              </a:spcBef>
              <a:buClr>
                <a:schemeClr val="bg2"/>
              </a:buClr>
              <a:buFont typeface="Arial" panose="020B0604020202020204" pitchFamily="34" charset="0"/>
              <a:buChar char="•"/>
              <a:defRPr sz="1600" b="0" i="0">
                <a:solidFill>
                  <a:schemeClr val="bg1"/>
                </a:solidFill>
              </a:defRPr>
            </a:lvl1pPr>
          </a:lstStyle>
          <a:p>
            <a:pPr lvl="0"/>
            <a:r>
              <a:rPr lang="en-US" noProof="0"/>
              <a:t>Edit Master text styles</a:t>
            </a:r>
          </a:p>
        </p:txBody>
      </p:sp>
    </p:spTree>
    <p:extLst>
      <p:ext uri="{BB962C8B-B14F-4D97-AF65-F5344CB8AC3E}">
        <p14:creationId xmlns:p14="http://schemas.microsoft.com/office/powerpoint/2010/main" val="12805395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hanks Layout">
    <p:spTree>
      <p:nvGrpSpPr>
        <p:cNvPr id="1" name=""/>
        <p:cNvGrpSpPr/>
        <p:nvPr/>
      </p:nvGrpSpPr>
      <p:grpSpPr>
        <a:xfrm>
          <a:off x="0" y="0"/>
          <a:ext cx="0" cy="0"/>
          <a:chOff x="0" y="0"/>
          <a:chExt cx="0" cy="0"/>
        </a:xfrm>
      </p:grpSpPr>
      <p:sp>
        <p:nvSpPr>
          <p:cNvPr id="3" name="Rectangle 2" descr="View of a lake and mountain range">
            <a:extLst>
              <a:ext uri="{FF2B5EF4-FFF2-40B4-BE49-F238E27FC236}">
                <a16:creationId xmlns:a16="http://schemas.microsoft.com/office/drawing/2014/main" id="{1DAC5403-E1D0-4032-A9FE-410B2982643C}"/>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12" name="Rectangle 11">
            <a:extLst>
              <a:ext uri="{FF2B5EF4-FFF2-40B4-BE49-F238E27FC236}">
                <a16:creationId xmlns:a16="http://schemas.microsoft.com/office/drawing/2014/main" id="{D846C517-01CF-4924-81A5-DAD4CE0BFA6C}"/>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80000"/>
                </a:schemeClr>
              </a:gs>
              <a:gs pos="99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16" name="Text Placeholder 26">
            <a:extLst>
              <a:ext uri="{FF2B5EF4-FFF2-40B4-BE49-F238E27FC236}">
                <a16:creationId xmlns:a16="http://schemas.microsoft.com/office/drawing/2014/main" id="{82190F1B-1701-4806-870F-8FC7F32FE4AA}"/>
              </a:ext>
            </a:extLst>
          </p:cNvPr>
          <p:cNvSpPr>
            <a:spLocks noGrp="1"/>
          </p:cNvSpPr>
          <p:nvPr>
            <p:ph type="body" sz="quarter" idx="21" hasCustomPrompt="1"/>
          </p:nvPr>
        </p:nvSpPr>
        <p:spPr>
          <a:xfrm>
            <a:off x="3912235" y="4222968"/>
            <a:ext cx="4367531" cy="474519"/>
          </a:xfrm>
        </p:spPr>
        <p:txBody>
          <a:bodyPr>
            <a:noAutofit/>
          </a:bodyPr>
          <a:lstStyle>
            <a:lvl1pPr marL="0" indent="0" algn="ctr">
              <a:buNone/>
              <a:defRPr sz="3500" b="0" i="0">
                <a:solidFill>
                  <a:schemeClr val="bg1"/>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+7 678-555-0128</a:t>
            </a:r>
          </a:p>
        </p:txBody>
      </p:sp>
      <p:sp>
        <p:nvSpPr>
          <p:cNvPr id="18" name="Text Placeholder 26">
            <a:extLst>
              <a:ext uri="{FF2B5EF4-FFF2-40B4-BE49-F238E27FC236}">
                <a16:creationId xmlns:a16="http://schemas.microsoft.com/office/drawing/2014/main" id="{972B7F81-5409-42D9-B44C-88D9CBD9BAD5}"/>
              </a:ext>
            </a:extLst>
          </p:cNvPr>
          <p:cNvSpPr>
            <a:spLocks noGrp="1"/>
          </p:cNvSpPr>
          <p:nvPr>
            <p:ph type="body" sz="quarter" idx="20" hasCustomPrompt="1"/>
          </p:nvPr>
        </p:nvSpPr>
        <p:spPr>
          <a:xfrm>
            <a:off x="3912235" y="3927698"/>
            <a:ext cx="4367531" cy="288000"/>
          </a:xfrm>
        </p:spPr>
        <p:txBody>
          <a:bodyPr>
            <a:noAutofit/>
          </a:bodyPr>
          <a:lstStyle>
            <a:lvl1pPr marL="0" indent="0" algn="ctr">
              <a:buNone/>
              <a:defRPr sz="2000" b="0"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Phone</a:t>
            </a:r>
          </a:p>
        </p:txBody>
      </p:sp>
      <p:sp>
        <p:nvSpPr>
          <p:cNvPr id="19" name="Text Placeholder 14">
            <a:extLst>
              <a:ext uri="{FF2B5EF4-FFF2-40B4-BE49-F238E27FC236}">
                <a16:creationId xmlns:a16="http://schemas.microsoft.com/office/drawing/2014/main" id="{FAA54554-5CE2-43AD-979D-F095482C49AB}"/>
              </a:ext>
            </a:extLst>
          </p:cNvPr>
          <p:cNvSpPr>
            <a:spLocks noGrp="1"/>
          </p:cNvSpPr>
          <p:nvPr>
            <p:ph type="body" sz="quarter" idx="13" hasCustomPrompt="1"/>
          </p:nvPr>
        </p:nvSpPr>
        <p:spPr>
          <a:xfrm>
            <a:off x="1050857" y="2655074"/>
            <a:ext cx="10090287" cy="606659"/>
          </a:xfrm>
        </p:spPr>
        <p:txBody>
          <a:bodyPr>
            <a:noAutofit/>
          </a:bodyPr>
          <a:lstStyle>
            <a:lvl1pPr marL="0" indent="0" algn="ctr">
              <a:buNone/>
              <a:defRPr sz="3500" b="0" i="0">
                <a:solidFill>
                  <a:schemeClr val="bg2"/>
                </a:solidFill>
              </a:defRPr>
            </a:lvl1pPr>
          </a:lstStyle>
          <a:p>
            <a:pPr lvl="0"/>
            <a:r>
              <a:rPr lang="en-US" noProof="0"/>
              <a:t>Alexander Martensson</a:t>
            </a:r>
          </a:p>
        </p:txBody>
      </p:sp>
      <p:sp>
        <p:nvSpPr>
          <p:cNvPr id="20" name="Text Placeholder 26">
            <a:extLst>
              <a:ext uri="{FF2B5EF4-FFF2-40B4-BE49-F238E27FC236}">
                <a16:creationId xmlns:a16="http://schemas.microsoft.com/office/drawing/2014/main" id="{A1D8F0C1-128A-435B-8585-F0B32496EC79}"/>
              </a:ext>
            </a:extLst>
          </p:cNvPr>
          <p:cNvSpPr>
            <a:spLocks noGrp="1"/>
          </p:cNvSpPr>
          <p:nvPr>
            <p:ph type="body" sz="quarter" idx="22" hasCustomPrompt="1"/>
          </p:nvPr>
        </p:nvSpPr>
        <p:spPr>
          <a:xfrm>
            <a:off x="3135722" y="5230723"/>
            <a:ext cx="5920556" cy="474519"/>
          </a:xfrm>
        </p:spPr>
        <p:txBody>
          <a:bodyPr>
            <a:noAutofit/>
          </a:bodyPr>
          <a:lstStyle>
            <a:lvl1pPr marL="0" indent="0" algn="ctr">
              <a:buNone/>
              <a:defRPr sz="3500" b="0" i="0">
                <a:solidFill>
                  <a:schemeClr val="bg1"/>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martensson@example.com</a:t>
            </a:r>
          </a:p>
        </p:txBody>
      </p:sp>
      <p:sp>
        <p:nvSpPr>
          <p:cNvPr id="22" name="Text Placeholder 26">
            <a:extLst>
              <a:ext uri="{FF2B5EF4-FFF2-40B4-BE49-F238E27FC236}">
                <a16:creationId xmlns:a16="http://schemas.microsoft.com/office/drawing/2014/main" id="{90B48E8B-E525-4852-9167-5281C64B1C37}"/>
              </a:ext>
            </a:extLst>
          </p:cNvPr>
          <p:cNvSpPr>
            <a:spLocks noGrp="1"/>
          </p:cNvSpPr>
          <p:nvPr>
            <p:ph type="body" sz="quarter" idx="23" hasCustomPrompt="1"/>
          </p:nvPr>
        </p:nvSpPr>
        <p:spPr>
          <a:xfrm>
            <a:off x="3912235" y="4929014"/>
            <a:ext cx="4367531" cy="288000"/>
          </a:xfrm>
        </p:spPr>
        <p:txBody>
          <a:bodyPr>
            <a:noAutofit/>
          </a:bodyPr>
          <a:lstStyle>
            <a:lvl1pPr marL="0" indent="0" algn="ctr">
              <a:buNone/>
              <a:defRPr sz="2000" b="0"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Email</a:t>
            </a:r>
          </a:p>
        </p:txBody>
      </p:sp>
      <p:sp>
        <p:nvSpPr>
          <p:cNvPr id="24" name="Title 1">
            <a:extLst>
              <a:ext uri="{FF2B5EF4-FFF2-40B4-BE49-F238E27FC236}">
                <a16:creationId xmlns:a16="http://schemas.microsoft.com/office/drawing/2014/main" id="{0C5EB90F-1ADD-412B-9044-2CC607B786B1}"/>
              </a:ext>
            </a:extLst>
          </p:cNvPr>
          <p:cNvSpPr>
            <a:spLocks noGrp="1"/>
          </p:cNvSpPr>
          <p:nvPr>
            <p:ph type="title" hasCustomPrompt="1"/>
          </p:nvPr>
        </p:nvSpPr>
        <p:spPr>
          <a:xfrm>
            <a:off x="1050856" y="993494"/>
            <a:ext cx="10104124" cy="1517356"/>
          </a:xfrm>
        </p:spPr>
        <p:txBody>
          <a:bodyPr>
            <a:noAutofit/>
          </a:bodyPr>
          <a:lstStyle>
            <a:lvl1pPr algn="ctr">
              <a:defRPr sz="8000" b="0">
                <a:solidFill>
                  <a:schemeClr val="bg1"/>
                </a:solidFill>
              </a:defRPr>
            </a:lvl1pPr>
          </a:lstStyle>
          <a:p>
            <a:r>
              <a:rPr lang="en-US" noProof="0"/>
              <a:t>THANK YOU!</a:t>
            </a:r>
          </a:p>
        </p:txBody>
      </p:sp>
      <p:sp>
        <p:nvSpPr>
          <p:cNvPr id="25" name="Rectangle 24">
            <a:extLst>
              <a:ext uri="{FF2B5EF4-FFF2-40B4-BE49-F238E27FC236}">
                <a16:creationId xmlns:a16="http://schemas.microsoft.com/office/drawing/2014/main" id="{540A1271-E1E7-40AB-9552-9B4249544008}"/>
              </a:ext>
              <a:ext uri="{C183D7F6-B498-43B3-948B-1728B52AA6E4}">
                <adec:decorative xmlns:adec="http://schemas.microsoft.com/office/drawing/2017/decorative" val="1"/>
              </a:ext>
            </a:extLst>
          </p:cNvPr>
          <p:cNvSpPr/>
          <p:nvPr userDrawn="1"/>
        </p:nvSpPr>
        <p:spPr>
          <a:xfrm>
            <a:off x="3156204" y="2421953"/>
            <a:ext cx="5879592" cy="64008"/>
          </a:xfrm>
          <a:prstGeom prst="rect">
            <a:avLst/>
          </a:prstGeom>
          <a:solidFill>
            <a:schemeClr val="bg2"/>
          </a:solidFill>
          <a:ln w="12700" cap="flat">
            <a:noFill/>
            <a:prstDash val="solid"/>
            <a:miter/>
          </a:ln>
        </p:spPr>
        <p:txBody>
          <a:bodyPr rtlCol="0" anchor="ctr"/>
          <a:lstStyle/>
          <a:p>
            <a:pPr algn="l"/>
            <a:endParaRPr lang="en-US" noProof="0" dirty="0"/>
          </a:p>
        </p:txBody>
      </p:sp>
    </p:spTree>
    <p:extLst>
      <p:ext uri="{BB962C8B-B14F-4D97-AF65-F5344CB8AC3E}">
        <p14:creationId xmlns:p14="http://schemas.microsoft.com/office/powerpoint/2010/main" val="2044495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Image and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3C23D1-BE9A-4E52-9BEF-D55C4CB7574F}"/>
              </a:ext>
              <a:ext uri="{C183D7F6-B498-43B3-948B-1728B52AA6E4}">
                <adec:decorative xmlns:adec="http://schemas.microsoft.com/office/drawing/2017/decorative" val="1"/>
              </a:ext>
            </a:extLst>
          </p:cNvPr>
          <p:cNvSpPr/>
          <p:nvPr userDrawn="1"/>
        </p:nvSpPr>
        <p:spPr>
          <a:xfrm>
            <a:off x="11645798" y="6386170"/>
            <a:ext cx="307239" cy="343814"/>
          </a:xfrm>
          <a:prstGeom prst="rect">
            <a:avLst/>
          </a:prstGeom>
          <a:noFill/>
          <a:ln w="12700" cap="flat">
            <a:noFill/>
            <a:prstDash val="solid"/>
            <a:miter/>
          </a:ln>
        </p:spPr>
        <p:txBody>
          <a:bodyPr rtlCol="0" anchor="ctr"/>
          <a:lstStyle/>
          <a:p>
            <a:pPr algn="l"/>
            <a:endParaRPr lang="en-US" noProof="0" dirty="0"/>
          </a:p>
        </p:txBody>
      </p:sp>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40" y="128016"/>
            <a:ext cx="11932920" cy="2368296"/>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4" name="Text Placeholder 26">
            <a:extLst>
              <a:ext uri="{FF2B5EF4-FFF2-40B4-BE49-F238E27FC236}">
                <a16:creationId xmlns:a16="http://schemas.microsoft.com/office/drawing/2014/main" id="{B33A3032-1037-4342-827F-CF1349978260}"/>
              </a:ext>
            </a:extLst>
          </p:cNvPr>
          <p:cNvSpPr>
            <a:spLocks noGrp="1"/>
          </p:cNvSpPr>
          <p:nvPr>
            <p:ph type="body" sz="quarter" idx="16" hasCustomPrompt="1"/>
          </p:nvPr>
        </p:nvSpPr>
        <p:spPr>
          <a:xfrm>
            <a:off x="838201" y="1835244"/>
            <a:ext cx="10515599" cy="629105"/>
          </a:xfrm>
        </p:spPr>
        <p:txBody>
          <a:bodyPr lIns="0" rIns="0">
            <a:noAutofit/>
          </a:bodyPr>
          <a:lstStyle>
            <a:lvl1pPr marL="0" indent="0" algn="ctr">
              <a:buNone/>
              <a:defRPr sz="2300" b="0" i="0">
                <a:solidFill>
                  <a:schemeClr val="bg2"/>
                </a:solidFill>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Edit master text styles</a:t>
            </a:r>
          </a:p>
        </p:txBody>
      </p:sp>
      <p:sp>
        <p:nvSpPr>
          <p:cNvPr id="15" name="Title 1">
            <a:extLst>
              <a:ext uri="{FF2B5EF4-FFF2-40B4-BE49-F238E27FC236}">
                <a16:creationId xmlns:a16="http://schemas.microsoft.com/office/drawing/2014/main" id="{FD6F6A17-AFDC-40C7-9D63-50FA052A1614}"/>
              </a:ext>
            </a:extLst>
          </p:cNvPr>
          <p:cNvSpPr>
            <a:spLocks noGrp="1"/>
          </p:cNvSpPr>
          <p:nvPr>
            <p:ph type="title" hasCustomPrompt="1"/>
          </p:nvPr>
        </p:nvSpPr>
        <p:spPr>
          <a:xfrm>
            <a:off x="838200" y="557629"/>
            <a:ext cx="10515600" cy="1325563"/>
          </a:xfrm>
        </p:spPr>
        <p:txBody>
          <a:bodyPr lIns="0" rIns="0"/>
          <a:lstStyle>
            <a:lvl1pPr algn="ctr">
              <a:defRPr>
                <a:solidFill>
                  <a:schemeClr val="bg1"/>
                </a:solidFill>
              </a:defRPr>
            </a:lvl1pPr>
          </a:lstStyle>
          <a:p>
            <a:r>
              <a:rPr lang="en-US" noProof="0"/>
              <a:t>BIG IMAGE SLIDE</a:t>
            </a:r>
          </a:p>
        </p:txBody>
      </p:sp>
      <p:sp>
        <p:nvSpPr>
          <p:cNvPr id="16" name="Rectangle 15">
            <a:extLst>
              <a:ext uri="{FF2B5EF4-FFF2-40B4-BE49-F238E27FC236}">
                <a16:creationId xmlns:a16="http://schemas.microsoft.com/office/drawing/2014/main" id="{6668B9DC-C6AF-45D4-BBA3-A5EF781EAB7F}"/>
              </a:ext>
              <a:ext uri="{C183D7F6-B498-43B3-948B-1728B52AA6E4}">
                <adec:decorative xmlns:adec="http://schemas.microsoft.com/office/drawing/2017/decorative" val="1"/>
              </a:ext>
            </a:extLst>
          </p:cNvPr>
          <p:cNvSpPr/>
          <p:nvPr userDrawn="1"/>
        </p:nvSpPr>
        <p:spPr>
          <a:xfrm>
            <a:off x="3759708" y="1667974"/>
            <a:ext cx="4672584" cy="36576"/>
          </a:xfrm>
          <a:prstGeom prst="rect">
            <a:avLst/>
          </a:prstGeom>
          <a:solidFill>
            <a:schemeClr val="bg2"/>
          </a:solidFill>
          <a:ln w="12700" cap="flat">
            <a:noFill/>
            <a:prstDash val="solid"/>
            <a:miter/>
          </a:ln>
        </p:spPr>
        <p:txBody>
          <a:bodyPr rtlCol="0" anchor="ctr"/>
          <a:lstStyle/>
          <a:p>
            <a:pPr algn="l"/>
            <a:endParaRPr lang="en-US" noProof="0" dirty="0"/>
          </a:p>
        </p:txBody>
      </p:sp>
    </p:spTree>
    <p:extLst>
      <p:ext uri="{BB962C8B-B14F-4D97-AF65-F5344CB8AC3E}">
        <p14:creationId xmlns:p14="http://schemas.microsoft.com/office/powerpoint/2010/main" val="34349155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Media Layout">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80000"/>
                </a:schemeClr>
              </a:gs>
              <a:gs pos="100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noProof="0" dirty="0"/>
              <a:t>ADD A FOOTER</a:t>
            </a:r>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38200" y="268873"/>
            <a:ext cx="10515600" cy="1325563"/>
          </a:xfrm>
        </p:spPr>
        <p:txBody>
          <a:bodyPr lIns="0" rIns="0"/>
          <a:lstStyle>
            <a:lvl1pPr algn="ctr">
              <a:defRPr>
                <a:solidFill>
                  <a:schemeClr val="bg1"/>
                </a:solidFill>
              </a:defRPr>
            </a:lvl1pPr>
          </a:lstStyle>
          <a:p>
            <a:r>
              <a:rPr lang="en-US" noProof="0"/>
              <a:t>VIDEO SLIDE</a:t>
            </a:r>
          </a:p>
        </p:txBody>
      </p:sp>
      <p:sp>
        <p:nvSpPr>
          <p:cNvPr id="15" name="Oval 14">
            <a:extLst>
              <a:ext uri="{FF2B5EF4-FFF2-40B4-BE49-F238E27FC236}">
                <a16:creationId xmlns:a16="http://schemas.microsoft.com/office/drawing/2014/main" id="{B6E88236-C248-4008-9619-75BCE6D3401C}"/>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6" name="Media Placeholder 7">
            <a:extLst>
              <a:ext uri="{FF2B5EF4-FFF2-40B4-BE49-F238E27FC236}">
                <a16:creationId xmlns:a16="http://schemas.microsoft.com/office/drawing/2014/main" id="{A11F77F4-4B16-4503-B9B6-AE22C686E3E3}"/>
              </a:ext>
            </a:extLst>
          </p:cNvPr>
          <p:cNvSpPr>
            <a:spLocks noGrp="1"/>
          </p:cNvSpPr>
          <p:nvPr>
            <p:ph type="media" sz="quarter" idx="17"/>
          </p:nvPr>
        </p:nvSpPr>
        <p:spPr>
          <a:xfrm>
            <a:off x="1395984" y="1497770"/>
            <a:ext cx="9400032" cy="4215384"/>
          </a:xfrm>
        </p:spPr>
        <p:txBody>
          <a:bodyPr anchor="ctr" anchorCtr="0">
            <a:normAutofit/>
          </a:bodyPr>
          <a:lstStyle>
            <a:lvl1pPr marL="0" indent="0" algn="ctr">
              <a:buNone/>
              <a:defRPr sz="1400"/>
            </a:lvl1pPr>
          </a:lstStyle>
          <a:p>
            <a:r>
              <a:rPr lang="en-US" noProof="0"/>
              <a:t>Click icon to add media</a:t>
            </a:r>
            <a:endParaRPr lang="en-US" noProof="0" dirty="0"/>
          </a:p>
        </p:txBody>
      </p:sp>
    </p:spTree>
    <p:extLst>
      <p:ext uri="{BB962C8B-B14F-4D97-AF65-F5344CB8AC3E}">
        <p14:creationId xmlns:p14="http://schemas.microsoft.com/office/powerpoint/2010/main" val="19596602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le Slide with Date">
    <p:spTree>
      <p:nvGrpSpPr>
        <p:cNvPr id="1" name=""/>
        <p:cNvGrpSpPr/>
        <p:nvPr/>
      </p:nvGrpSpPr>
      <p:grpSpPr>
        <a:xfrm>
          <a:off x="0" y="0"/>
          <a:ext cx="0" cy="0"/>
          <a:chOff x="0" y="0"/>
          <a:chExt cx="0" cy="0"/>
        </a:xfrm>
      </p:grpSpPr>
      <p:sp>
        <p:nvSpPr>
          <p:cNvPr id="3" name="Rectangle 2" descr="View of a mountain range">
            <a:extLst>
              <a:ext uri="{FF2B5EF4-FFF2-40B4-BE49-F238E27FC236}">
                <a16:creationId xmlns:a16="http://schemas.microsoft.com/office/drawing/2014/main" id="{1DAC5403-E1D0-4032-A9FE-410B2982643C}"/>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12" name="Rectangle 11">
            <a:extLst>
              <a:ext uri="{FF2B5EF4-FFF2-40B4-BE49-F238E27FC236}">
                <a16:creationId xmlns:a16="http://schemas.microsoft.com/office/drawing/2014/main" id="{D846C517-01CF-4924-81A5-DAD4CE0BFA6C}"/>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70000"/>
                </a:schemeClr>
              </a:gs>
              <a:gs pos="100000">
                <a:schemeClr val="accent3">
                  <a:alpha val="70000"/>
                </a:schemeClr>
              </a:gs>
            </a:gsLst>
            <a:lin ang="0" scaled="1"/>
            <a:tileRect/>
          </a:gradFill>
          <a:ln w="12700" cap="flat">
            <a:noFill/>
            <a:prstDash val="solid"/>
            <a:miter/>
          </a:ln>
        </p:spPr>
        <p:txBody>
          <a:bodyPr rtlCol="0" anchor="ctr"/>
          <a:lstStyle/>
          <a:p>
            <a:pPr algn="l"/>
            <a:endParaRPr lang="en-US" noProof="0" dirty="0"/>
          </a:p>
        </p:txBody>
      </p:sp>
      <p:sp>
        <p:nvSpPr>
          <p:cNvPr id="21" name="Text Placeholder 26">
            <a:extLst>
              <a:ext uri="{FF2B5EF4-FFF2-40B4-BE49-F238E27FC236}">
                <a16:creationId xmlns:a16="http://schemas.microsoft.com/office/drawing/2014/main" id="{E013E669-E15F-4096-81CC-6637C4A9F9E7}"/>
              </a:ext>
            </a:extLst>
          </p:cNvPr>
          <p:cNvSpPr>
            <a:spLocks noGrp="1"/>
          </p:cNvSpPr>
          <p:nvPr>
            <p:ph type="body" sz="quarter" idx="21" hasCustomPrompt="1"/>
          </p:nvPr>
        </p:nvSpPr>
        <p:spPr>
          <a:xfrm>
            <a:off x="3912235" y="1680191"/>
            <a:ext cx="4367531" cy="324417"/>
          </a:xfrm>
        </p:spPr>
        <p:txBody>
          <a:bodyPr>
            <a:noAutofit/>
          </a:bodyPr>
          <a:lstStyle>
            <a:lvl1pPr marL="0" indent="0" algn="ctr">
              <a:buNone/>
              <a:defRPr sz="2000" b="1" i="0">
                <a:solidFill>
                  <a:schemeClr val="bg1"/>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20XX</a:t>
            </a:r>
          </a:p>
        </p:txBody>
      </p:sp>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1037021" y="2107415"/>
            <a:ext cx="10117959" cy="2281355"/>
          </a:xfrm>
        </p:spPr>
        <p:txBody>
          <a:bodyPr>
            <a:noAutofit/>
          </a:bodyPr>
          <a:lstStyle>
            <a:lvl1pPr algn="ctr">
              <a:defRPr sz="8000" b="0">
                <a:solidFill>
                  <a:schemeClr val="bg1"/>
                </a:solidFill>
              </a:defRPr>
            </a:lvl1pPr>
          </a:lstStyle>
          <a:p>
            <a:r>
              <a:rPr lang="en-US" noProof="0"/>
              <a:t>PRESENTATION</a:t>
            </a:r>
            <a:br>
              <a:rPr lang="en-US" noProof="0"/>
            </a:br>
            <a:r>
              <a:rPr lang="en-US" noProof="0"/>
              <a:t>TITLE</a:t>
            </a:r>
          </a:p>
        </p:txBody>
      </p:sp>
      <p:sp>
        <p:nvSpPr>
          <p:cNvPr id="23" name="Text Placeholder 26">
            <a:extLst>
              <a:ext uri="{FF2B5EF4-FFF2-40B4-BE49-F238E27FC236}">
                <a16:creationId xmlns:a16="http://schemas.microsoft.com/office/drawing/2014/main" id="{5BB088E3-63C1-423F-A939-150B8E1F87A7}"/>
              </a:ext>
            </a:extLst>
          </p:cNvPr>
          <p:cNvSpPr>
            <a:spLocks noGrp="1"/>
          </p:cNvSpPr>
          <p:nvPr>
            <p:ph type="body" sz="quarter" idx="20" hasCustomPrompt="1"/>
          </p:nvPr>
        </p:nvSpPr>
        <p:spPr>
          <a:xfrm>
            <a:off x="3912235" y="1333943"/>
            <a:ext cx="4367531" cy="324417"/>
          </a:xfrm>
        </p:spPr>
        <p:txBody>
          <a:bodyPr>
            <a:noAutofit/>
          </a:bodyPr>
          <a:lstStyle>
            <a:lvl1pPr marL="0" indent="0" algn="ctr">
              <a:buNone/>
              <a:defRPr sz="2300" b="0"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Month</a:t>
            </a:r>
          </a:p>
        </p:txBody>
      </p:sp>
      <p:sp>
        <p:nvSpPr>
          <p:cNvPr id="36" name="Text Placeholder 14">
            <a:extLst>
              <a:ext uri="{FF2B5EF4-FFF2-40B4-BE49-F238E27FC236}">
                <a16:creationId xmlns:a16="http://schemas.microsoft.com/office/drawing/2014/main" id="{2A3D73F7-77EC-4576-B541-20C032F462DC}"/>
              </a:ext>
            </a:extLst>
          </p:cNvPr>
          <p:cNvSpPr>
            <a:spLocks noGrp="1"/>
          </p:cNvSpPr>
          <p:nvPr userDrawn="1">
            <p:ph type="body" sz="quarter" idx="13" hasCustomPrompt="1"/>
          </p:nvPr>
        </p:nvSpPr>
        <p:spPr>
          <a:xfrm>
            <a:off x="1050857" y="4720037"/>
            <a:ext cx="10090287" cy="1101897"/>
          </a:xfrm>
        </p:spPr>
        <p:txBody>
          <a:bodyPr>
            <a:noAutofit/>
          </a:bodyPr>
          <a:lstStyle>
            <a:lvl1pPr marL="0" indent="0" algn="ctr">
              <a:buNone/>
              <a:defRPr sz="3500" b="0" i="0">
                <a:solidFill>
                  <a:schemeClr val="bg2"/>
                </a:solidFill>
              </a:defRPr>
            </a:lvl1pPr>
          </a:lstStyle>
          <a:p>
            <a:pPr lvl="0"/>
            <a:r>
              <a:rPr lang="en-US" noProof="0"/>
              <a:t>Presentation</a:t>
            </a:r>
            <a:br>
              <a:rPr lang="en-US" noProof="0"/>
            </a:br>
            <a:r>
              <a:rPr lang="en-US" noProof="0"/>
              <a:t>Tagline</a:t>
            </a:r>
          </a:p>
        </p:txBody>
      </p:sp>
      <p:sp>
        <p:nvSpPr>
          <p:cNvPr id="5" name="Rectangle 4">
            <a:extLst>
              <a:ext uri="{FF2B5EF4-FFF2-40B4-BE49-F238E27FC236}">
                <a16:creationId xmlns:a16="http://schemas.microsoft.com/office/drawing/2014/main" id="{6691BBC0-FAFE-4A57-9925-6182B74C4CB1}"/>
              </a:ext>
              <a:ext uri="{C183D7F6-B498-43B3-948B-1728B52AA6E4}">
                <adec:decorative xmlns:adec="http://schemas.microsoft.com/office/drawing/2017/decorative" val="1"/>
              </a:ext>
            </a:extLst>
          </p:cNvPr>
          <p:cNvSpPr/>
          <p:nvPr userDrawn="1"/>
        </p:nvSpPr>
        <p:spPr>
          <a:xfrm>
            <a:off x="4879848" y="4453465"/>
            <a:ext cx="2432304" cy="64008"/>
          </a:xfrm>
          <a:prstGeom prst="rect">
            <a:avLst/>
          </a:prstGeom>
          <a:solidFill>
            <a:schemeClr val="bg2"/>
          </a:solidFill>
          <a:ln w="12700" cap="flat">
            <a:noFill/>
            <a:prstDash val="solid"/>
            <a:miter/>
          </a:ln>
        </p:spPr>
        <p:txBody>
          <a:bodyPr rtlCol="0" anchor="ctr"/>
          <a:lstStyle/>
          <a:p>
            <a:pPr algn="l"/>
            <a:endParaRPr lang="en-US" noProof="0" dirty="0"/>
          </a:p>
        </p:txBody>
      </p:sp>
    </p:spTree>
    <p:extLst>
      <p:ext uri="{BB962C8B-B14F-4D97-AF65-F5344CB8AC3E}">
        <p14:creationId xmlns:p14="http://schemas.microsoft.com/office/powerpoint/2010/main" val="199759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Layout ver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9F1B35C-893A-4033-ADC0-2192AFA2927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noProof="0" dirty="0"/>
          </a:p>
        </p:txBody>
      </p:sp>
      <p:sp>
        <p:nvSpPr>
          <p:cNvPr id="2" name="Title 1">
            <a:extLst>
              <a:ext uri="{FF2B5EF4-FFF2-40B4-BE49-F238E27FC236}">
                <a16:creationId xmlns:a16="http://schemas.microsoft.com/office/drawing/2014/main" id="{CD637DF8-B064-4F36-89F8-EBF538A2E7F2}"/>
              </a:ext>
            </a:extLst>
          </p:cNvPr>
          <p:cNvSpPr>
            <a:spLocks noGrp="1"/>
          </p:cNvSpPr>
          <p:nvPr>
            <p:ph type="title" hasCustomPrompt="1"/>
          </p:nvPr>
        </p:nvSpPr>
        <p:spPr>
          <a:xfrm>
            <a:off x="803276" y="2219359"/>
            <a:ext cx="5021940" cy="804338"/>
          </a:xfrm>
        </p:spPr>
        <p:txBody>
          <a:bodyPr lIns="0" tIns="0" rIns="0" bIns="0" anchor="b">
            <a:normAutofit/>
          </a:bodyPr>
          <a:lstStyle>
            <a:lvl1pPr>
              <a:defRPr sz="3600"/>
            </a:lvl1pPr>
          </a:lstStyle>
          <a:p>
            <a:r>
              <a:rPr lang="en-US" noProof="0"/>
              <a:t>CLICK TO EDIT</a:t>
            </a:r>
          </a:p>
        </p:txBody>
      </p:sp>
      <p:sp>
        <p:nvSpPr>
          <p:cNvPr id="4" name="Date Placeholder 3">
            <a:extLst>
              <a:ext uri="{FF2B5EF4-FFF2-40B4-BE49-F238E27FC236}">
                <a16:creationId xmlns:a16="http://schemas.microsoft.com/office/drawing/2014/main" id="{49EFC6D7-3241-401C-A16A-4A7CC2653954}"/>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F345D6DC-ABA5-4D00-9CD3-92FFDD1FA2DC}"/>
              </a:ext>
            </a:extLst>
          </p:cNvPr>
          <p:cNvSpPr>
            <a:spLocks noGrp="1"/>
          </p:cNvSpPr>
          <p:nvPr>
            <p:ph type="ftr" sz="quarter" idx="11"/>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92459C86-0106-40E0-AA18-795EC5787677}"/>
              </a:ext>
            </a:extLst>
          </p:cNvPr>
          <p:cNvSpPr>
            <a:spLocks noGrp="1"/>
          </p:cNvSpPr>
          <p:nvPr>
            <p:ph type="sldNum" sz="quarter" idx="12"/>
          </p:nvPr>
        </p:nvSpPr>
        <p:spPr/>
        <p:txBody>
          <a:bodyPr/>
          <a:lstStyle/>
          <a:p>
            <a:fld id="{8D581BC7-E183-40DB-AC97-C19EA4EB8894}" type="slidenum">
              <a:rPr lang="en-US" noProof="0" smtClean="0"/>
              <a:t>‹#›</a:t>
            </a:fld>
            <a:endParaRPr lang="en-US" noProof="0" dirty="0"/>
          </a:p>
        </p:txBody>
      </p:sp>
      <p:sp>
        <p:nvSpPr>
          <p:cNvPr id="11" name="Picture Placeholder 10">
            <a:extLst>
              <a:ext uri="{FF2B5EF4-FFF2-40B4-BE49-F238E27FC236}">
                <a16:creationId xmlns:a16="http://schemas.microsoft.com/office/drawing/2014/main" id="{6D14F7B3-A6CF-491C-9855-75B5784CC456}"/>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grpSp>
        <p:nvGrpSpPr>
          <p:cNvPr id="15" name="Group 14">
            <a:extLst>
              <a:ext uri="{FF2B5EF4-FFF2-40B4-BE49-F238E27FC236}">
                <a16:creationId xmlns:a16="http://schemas.microsoft.com/office/drawing/2014/main" id="{B7317392-EF87-4050-8BBE-32F74B0CF15A}"/>
              </a:ext>
            </a:extLst>
          </p:cNvPr>
          <p:cNvGrpSpPr/>
          <p:nvPr userDrawn="1"/>
        </p:nvGrpSpPr>
        <p:grpSpPr>
          <a:xfrm>
            <a:off x="0" y="3122284"/>
            <a:ext cx="3434400" cy="100800"/>
            <a:chOff x="0" y="3240138"/>
            <a:chExt cx="3434400" cy="100800"/>
          </a:xfrm>
        </p:grpSpPr>
        <p:cxnSp>
          <p:nvCxnSpPr>
            <p:cNvPr id="13" name="Straight Connector 12">
              <a:extLst>
                <a:ext uri="{FF2B5EF4-FFF2-40B4-BE49-F238E27FC236}">
                  <a16:creationId xmlns:a16="http://schemas.microsoft.com/office/drawing/2014/main" id="{785A4134-866D-4143-AC1E-8A2FFDB49855}"/>
                </a:ext>
              </a:extLst>
            </p:cNvPr>
            <p:cNvCxnSpPr/>
            <p:nvPr userDrawn="1"/>
          </p:nvCxnSpPr>
          <p:spPr>
            <a:xfrm>
              <a:off x="0" y="3290538"/>
              <a:ext cx="3384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1BBC5D9C-B8FB-455B-9398-36DB21F2765E}"/>
                </a:ext>
              </a:extLst>
            </p:cNvPr>
            <p:cNvSpPr/>
            <p:nvPr userDrawn="1"/>
          </p:nvSpPr>
          <p:spPr>
            <a:xfrm>
              <a:off x="3333600" y="3240138"/>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17" name="Oval 16">
            <a:extLst>
              <a:ext uri="{FF2B5EF4-FFF2-40B4-BE49-F238E27FC236}">
                <a16:creationId xmlns:a16="http://schemas.microsoft.com/office/drawing/2014/main" id="{72225750-E4CE-4A81-A0C3-4023030D637E}"/>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8" name="Straight Connector 17">
            <a:extLst>
              <a:ext uri="{FF2B5EF4-FFF2-40B4-BE49-F238E27FC236}">
                <a16:creationId xmlns:a16="http://schemas.microsoft.com/office/drawing/2014/main" id="{3819C324-07DF-49DB-A08C-0E6155CE3041}"/>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75A34025-44F2-4A09-8629-F1794E9D35AF}"/>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0" name="Straight Connector 19">
            <a:extLst>
              <a:ext uri="{FF2B5EF4-FFF2-40B4-BE49-F238E27FC236}">
                <a16:creationId xmlns:a16="http://schemas.microsoft.com/office/drawing/2014/main" id="{815854A2-EAE9-4B2A-84CF-5A4BD753863A}"/>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2">
            <a:extLst>
              <a:ext uri="{FF2B5EF4-FFF2-40B4-BE49-F238E27FC236}">
                <a16:creationId xmlns:a16="http://schemas.microsoft.com/office/drawing/2014/main" id="{4C9D5785-B116-4BE7-AC26-5CD6481FFA6A}"/>
              </a:ext>
            </a:extLst>
          </p:cNvPr>
          <p:cNvSpPr>
            <a:spLocks noGrp="1"/>
          </p:cNvSpPr>
          <p:nvPr>
            <p:ph type="body" idx="14" hasCustomPrompt="1"/>
          </p:nvPr>
        </p:nvSpPr>
        <p:spPr>
          <a:xfrm>
            <a:off x="815720" y="3392200"/>
            <a:ext cx="5009495" cy="2210173"/>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3" name="Picture Placeholder 7">
            <a:extLst>
              <a:ext uri="{FF2B5EF4-FFF2-40B4-BE49-F238E27FC236}">
                <a16:creationId xmlns:a16="http://schemas.microsoft.com/office/drawing/2014/main" id="{278C2B8F-0B29-449C-AFFD-42BB56FA1595}"/>
              </a:ext>
            </a:extLst>
          </p:cNvPr>
          <p:cNvSpPr>
            <a:spLocks noGrp="1"/>
          </p:cNvSpPr>
          <p:nvPr>
            <p:ph type="pic" sz="quarter" idx="15"/>
          </p:nvPr>
        </p:nvSpPr>
        <p:spPr>
          <a:xfrm>
            <a:off x="6108356" y="-20834"/>
            <a:ext cx="5245444" cy="5385816"/>
          </a:xfrm>
        </p:spPr>
        <p:txBody>
          <a:bodyPr anchor="ctr" anchorCtr="0">
            <a:normAutofit/>
          </a:bodyPr>
          <a:lstStyle>
            <a:lvl1pPr marL="0" indent="0" algn="ctr">
              <a:buNone/>
              <a:defRPr sz="1800"/>
            </a:lvl1pPr>
          </a:lstStyle>
          <a:p>
            <a:r>
              <a:rPr lang="en-US" noProof="0"/>
              <a:t>Click icon to add picture</a:t>
            </a:r>
            <a:endParaRPr lang="en-US" noProof="0" dirty="0"/>
          </a:p>
        </p:txBody>
      </p:sp>
    </p:spTree>
    <p:extLst>
      <p:ext uri="{BB962C8B-B14F-4D97-AF65-F5344CB8AC3E}">
        <p14:creationId xmlns:p14="http://schemas.microsoft.com/office/powerpoint/2010/main" val="231033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cons Content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noProof="0" dirty="0"/>
          </a:p>
        </p:txBody>
      </p:sp>
      <p:sp>
        <p:nvSpPr>
          <p:cNvPr id="5" name="Date Placeholder 4">
            <a:extLst>
              <a:ext uri="{FF2B5EF4-FFF2-40B4-BE49-F238E27FC236}">
                <a16:creationId xmlns:a16="http://schemas.microsoft.com/office/drawing/2014/main" id="{2D9775F3-A041-479A-8038-652B7D9C72E9}"/>
              </a:ext>
            </a:extLst>
          </p:cNvPr>
          <p:cNvSpPr>
            <a:spLocks noGrp="1"/>
          </p:cNvSpPr>
          <p:nvPr>
            <p:ph type="dt" sz="half" idx="10"/>
          </p:nvPr>
        </p:nvSpPr>
        <p:spPr/>
        <p:txBody>
          <a:bodyPr/>
          <a:lstStyle/>
          <a:p>
            <a:r>
              <a:rPr lang="en-US" noProof="0" dirty="0"/>
              <a:t>MM.DD.20XX</a:t>
            </a:r>
          </a:p>
        </p:txBody>
      </p:sp>
      <p:sp>
        <p:nvSpPr>
          <p:cNvPr id="6" name="Footer Placeholder 5">
            <a:extLst>
              <a:ext uri="{FF2B5EF4-FFF2-40B4-BE49-F238E27FC236}">
                <a16:creationId xmlns:a16="http://schemas.microsoft.com/office/drawing/2014/main" id="{29BEDD04-BE4E-4B91-B13E-0C4FB3E1658F}"/>
              </a:ext>
            </a:extLst>
          </p:cNvPr>
          <p:cNvSpPr>
            <a:spLocks noGrp="1"/>
          </p:cNvSpPr>
          <p:nvPr>
            <p:ph type="ftr" sz="quarter" idx="11"/>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306DF5D8-12DC-494E-B0F1-2E9C86A14544}"/>
              </a:ext>
            </a:extLst>
          </p:cNvPr>
          <p:cNvSpPr>
            <a:spLocks noGrp="1"/>
          </p:cNvSpPr>
          <p:nvPr>
            <p:ph type="sldNum" sz="quarter" idx="12"/>
          </p:nvPr>
        </p:nvSpPr>
        <p:spPr/>
        <p:txBody>
          <a:bodyPr/>
          <a:lstStyle/>
          <a:p>
            <a:fld id="{8D581BC7-E183-40DB-AC97-C19EA4EB8894}" type="slidenum">
              <a:rPr lang="en-US" noProof="0" smtClean="0"/>
              <a:t>‹#›</a:t>
            </a:fld>
            <a:endParaRPr lang="en-US" noProof="0" dirty="0"/>
          </a:p>
        </p:txBody>
      </p:sp>
      <p:sp>
        <p:nvSpPr>
          <p:cNvPr id="8" name="Title 1">
            <a:extLst>
              <a:ext uri="{FF2B5EF4-FFF2-40B4-BE49-F238E27FC236}">
                <a16:creationId xmlns:a16="http://schemas.microsoft.com/office/drawing/2014/main" id="{ABF87C9E-53A2-4DE1-89DC-3907BE2E3D3C}"/>
              </a:ext>
            </a:extLst>
          </p:cNvPr>
          <p:cNvSpPr>
            <a:spLocks noGrp="1"/>
          </p:cNvSpPr>
          <p:nvPr>
            <p:ph type="title" hasCustomPrompt="1"/>
          </p:nvPr>
        </p:nvSpPr>
        <p:spPr>
          <a:xfrm>
            <a:off x="6400317" y="707529"/>
            <a:ext cx="4494133" cy="569086"/>
          </a:xfrm>
        </p:spPr>
        <p:txBody>
          <a:bodyPr lIns="0" tIns="0" rIns="0" bIns="0" anchor="b">
            <a:normAutofit/>
          </a:bodyPr>
          <a:lstStyle>
            <a:lvl1pPr>
              <a:defRPr sz="3600"/>
            </a:lvl1pPr>
          </a:lstStyle>
          <a:p>
            <a:r>
              <a:rPr lang="en-US" noProof="0"/>
              <a:t>CLICK TO EDIT</a:t>
            </a:r>
          </a:p>
        </p:txBody>
      </p:sp>
      <p:sp>
        <p:nvSpPr>
          <p:cNvPr id="9" name="Text Placeholder 2">
            <a:extLst>
              <a:ext uri="{FF2B5EF4-FFF2-40B4-BE49-F238E27FC236}">
                <a16:creationId xmlns:a16="http://schemas.microsoft.com/office/drawing/2014/main" id="{EB453F8F-AA02-4E0D-93BF-8CF4F1490377}"/>
              </a:ext>
            </a:extLst>
          </p:cNvPr>
          <p:cNvSpPr>
            <a:spLocks noGrp="1"/>
          </p:cNvSpPr>
          <p:nvPr>
            <p:ph type="body" idx="1" hasCustomPrompt="1"/>
          </p:nvPr>
        </p:nvSpPr>
        <p:spPr>
          <a:xfrm>
            <a:off x="6400317" y="1625821"/>
            <a:ext cx="4473108" cy="569085"/>
          </a:xfrm>
        </p:spPr>
        <p:txBody>
          <a:bodyPr lIns="0" tIns="0" rIns="0" bIns="0">
            <a:normAutofit/>
          </a:bodyPr>
          <a:lstStyle>
            <a:lvl1pPr marL="0" indent="0">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Picture Placeholder 10">
            <a:extLst>
              <a:ext uri="{FF2B5EF4-FFF2-40B4-BE49-F238E27FC236}">
                <a16:creationId xmlns:a16="http://schemas.microsoft.com/office/drawing/2014/main"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grpSp>
        <p:nvGrpSpPr>
          <p:cNvPr id="11" name="Group 10">
            <a:extLst>
              <a:ext uri="{FF2B5EF4-FFF2-40B4-BE49-F238E27FC236}">
                <a16:creationId xmlns:a16="http://schemas.microsoft.com/office/drawing/2014/main" id="{59E4D57E-4989-4939-A31F-637543FAB606}"/>
              </a:ext>
            </a:extLst>
          </p:cNvPr>
          <p:cNvGrpSpPr/>
          <p:nvPr userDrawn="1"/>
        </p:nvGrpSpPr>
        <p:grpSpPr>
          <a:xfrm flipH="1">
            <a:off x="6430402" y="1375202"/>
            <a:ext cx="5761598" cy="100800"/>
            <a:chOff x="-322276" y="3240138"/>
            <a:chExt cx="3756676" cy="100800"/>
          </a:xfrm>
        </p:grpSpPr>
        <p:cxnSp>
          <p:nvCxnSpPr>
            <p:cNvPr id="12" name="Straight Connector 11">
              <a:extLst>
                <a:ext uri="{FF2B5EF4-FFF2-40B4-BE49-F238E27FC236}">
                  <a16:creationId xmlns:a16="http://schemas.microsoft.com/office/drawing/2014/main" id="{370B72A7-B625-48B8-88E6-BCE2A4DD531E}"/>
                </a:ext>
              </a:extLst>
            </p:cNvPr>
            <p:cNvCxnSpPr>
              <a:cxnSpLocks/>
            </p:cNvCxnSpPr>
            <p:nvPr userDrawn="1"/>
          </p:nvCxnSpPr>
          <p:spPr>
            <a:xfrm>
              <a:off x="-322276" y="3290538"/>
              <a:ext cx="3706276"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01ED729F-F8A5-4244-9776-4935C260F11F}"/>
                </a:ext>
              </a:extLst>
            </p:cNvPr>
            <p:cNvSpPr/>
            <p:nvPr userDrawn="1"/>
          </p:nvSpPr>
          <p:spPr>
            <a:xfrm>
              <a:off x="3368676" y="3240138"/>
              <a:ext cx="65724"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14" name="Text Placeholder 2">
            <a:extLst>
              <a:ext uri="{FF2B5EF4-FFF2-40B4-BE49-F238E27FC236}">
                <a16:creationId xmlns:a16="http://schemas.microsoft.com/office/drawing/2014/main" id="{BE12A846-0DFC-435B-BAE9-D90C353E0344}"/>
              </a:ext>
            </a:extLst>
          </p:cNvPr>
          <p:cNvSpPr>
            <a:spLocks noGrp="1"/>
          </p:cNvSpPr>
          <p:nvPr>
            <p:ph type="body" idx="14" hasCustomPrompt="1"/>
          </p:nvPr>
        </p:nvSpPr>
        <p:spPr>
          <a:xfrm>
            <a:off x="2920469" y="3291840"/>
            <a:ext cx="2670048" cy="640080"/>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cxnSp>
        <p:nvCxnSpPr>
          <p:cNvPr id="17" name="Straight Connector 16">
            <a:extLst>
              <a:ext uri="{FF2B5EF4-FFF2-40B4-BE49-F238E27FC236}">
                <a16:creationId xmlns:a16="http://schemas.microsoft.com/office/drawing/2014/main"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9" name="Straight Connector 18">
            <a:extLst>
              <a:ext uri="{FF2B5EF4-FFF2-40B4-BE49-F238E27FC236}">
                <a16:creationId xmlns:a16="http://schemas.microsoft.com/office/drawing/2014/main"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3">
            <a:extLst>
              <a:ext uri="{FF2B5EF4-FFF2-40B4-BE49-F238E27FC236}">
                <a16:creationId xmlns:a16="http://schemas.microsoft.com/office/drawing/2014/main" id="{1EDA47E0-9B2C-45BF-A34A-E7069690AEF4}"/>
              </a:ext>
            </a:extLst>
          </p:cNvPr>
          <p:cNvSpPr>
            <a:spLocks noGrp="1"/>
          </p:cNvSpPr>
          <p:nvPr>
            <p:ph type="pic" sz="quarter" idx="15"/>
          </p:nvPr>
        </p:nvSpPr>
        <p:spPr>
          <a:xfrm>
            <a:off x="2090460" y="3273552"/>
            <a:ext cx="640080" cy="658368"/>
          </a:xfrm>
        </p:spPr>
        <p:txBody>
          <a:bodyPr anchor="ctr" anchorCtr="0">
            <a:normAutofit/>
          </a:bodyPr>
          <a:lstStyle>
            <a:lvl1pPr marL="0" indent="0" algn="ctr">
              <a:buNone/>
              <a:defRPr sz="900"/>
            </a:lvl1pPr>
          </a:lstStyle>
          <a:p>
            <a:r>
              <a:rPr lang="en-US" noProof="0"/>
              <a:t>Click icon to add picture</a:t>
            </a:r>
            <a:endParaRPr lang="en-US" noProof="0" dirty="0"/>
          </a:p>
        </p:txBody>
      </p:sp>
      <p:sp>
        <p:nvSpPr>
          <p:cNvPr id="22" name="Text Placeholder 2">
            <a:extLst>
              <a:ext uri="{FF2B5EF4-FFF2-40B4-BE49-F238E27FC236}">
                <a16:creationId xmlns:a16="http://schemas.microsoft.com/office/drawing/2014/main" id="{F2ACDD32-C1AB-4359-B055-2F910492987E}"/>
              </a:ext>
            </a:extLst>
          </p:cNvPr>
          <p:cNvSpPr>
            <a:spLocks noGrp="1"/>
          </p:cNvSpPr>
          <p:nvPr>
            <p:ph type="body" idx="16" hasCustomPrompt="1"/>
          </p:nvPr>
        </p:nvSpPr>
        <p:spPr>
          <a:xfrm>
            <a:off x="831850" y="3291840"/>
            <a:ext cx="1209357" cy="640080"/>
          </a:xfrm>
        </p:spPr>
        <p:txBody>
          <a:bodyPr lIns="0" tIns="0" rIns="0" bIns="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text styles</a:t>
            </a:r>
          </a:p>
        </p:txBody>
      </p:sp>
      <p:sp>
        <p:nvSpPr>
          <p:cNvPr id="23" name="Text Placeholder 2">
            <a:extLst>
              <a:ext uri="{FF2B5EF4-FFF2-40B4-BE49-F238E27FC236}">
                <a16:creationId xmlns:a16="http://schemas.microsoft.com/office/drawing/2014/main" id="{C7A796C4-1255-4B26-B034-EFB1284B77EB}"/>
              </a:ext>
            </a:extLst>
          </p:cNvPr>
          <p:cNvSpPr>
            <a:spLocks noGrp="1"/>
          </p:cNvSpPr>
          <p:nvPr>
            <p:ph type="body" idx="17" hasCustomPrompt="1"/>
          </p:nvPr>
        </p:nvSpPr>
        <p:spPr>
          <a:xfrm>
            <a:off x="2920469" y="4427608"/>
            <a:ext cx="2670048" cy="640080"/>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4" name="Picture Placeholder 3">
            <a:extLst>
              <a:ext uri="{FF2B5EF4-FFF2-40B4-BE49-F238E27FC236}">
                <a16:creationId xmlns:a16="http://schemas.microsoft.com/office/drawing/2014/main" id="{7F406E84-6EA1-4D34-8016-6A41F065FF76}"/>
              </a:ext>
            </a:extLst>
          </p:cNvPr>
          <p:cNvSpPr>
            <a:spLocks noGrp="1"/>
          </p:cNvSpPr>
          <p:nvPr>
            <p:ph type="pic" sz="quarter" idx="18"/>
          </p:nvPr>
        </p:nvSpPr>
        <p:spPr>
          <a:xfrm>
            <a:off x="2090460" y="4409320"/>
            <a:ext cx="640080" cy="658368"/>
          </a:xfrm>
        </p:spPr>
        <p:txBody>
          <a:bodyPr anchor="ctr" anchorCtr="0">
            <a:normAutofit/>
          </a:bodyPr>
          <a:lstStyle>
            <a:lvl1pPr marL="0" indent="0" algn="ctr">
              <a:buNone/>
              <a:defRPr sz="900"/>
            </a:lvl1pPr>
          </a:lstStyle>
          <a:p>
            <a:r>
              <a:rPr lang="en-US" noProof="0"/>
              <a:t>Click icon to add picture</a:t>
            </a:r>
            <a:endParaRPr lang="en-US" noProof="0" dirty="0"/>
          </a:p>
        </p:txBody>
      </p:sp>
      <p:sp>
        <p:nvSpPr>
          <p:cNvPr id="25" name="Text Placeholder 2">
            <a:extLst>
              <a:ext uri="{FF2B5EF4-FFF2-40B4-BE49-F238E27FC236}">
                <a16:creationId xmlns:a16="http://schemas.microsoft.com/office/drawing/2014/main" id="{7965133B-076D-4FAD-8D2A-C24FE2619C80}"/>
              </a:ext>
            </a:extLst>
          </p:cNvPr>
          <p:cNvSpPr>
            <a:spLocks noGrp="1"/>
          </p:cNvSpPr>
          <p:nvPr>
            <p:ph type="body" idx="19" hasCustomPrompt="1"/>
          </p:nvPr>
        </p:nvSpPr>
        <p:spPr>
          <a:xfrm>
            <a:off x="831850" y="4427608"/>
            <a:ext cx="1209357" cy="640080"/>
          </a:xfrm>
        </p:spPr>
        <p:txBody>
          <a:bodyPr lIns="0" tIns="0" rIns="0" bIns="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text styles</a:t>
            </a:r>
          </a:p>
        </p:txBody>
      </p:sp>
      <p:sp>
        <p:nvSpPr>
          <p:cNvPr id="26" name="Text Placeholder 2">
            <a:extLst>
              <a:ext uri="{FF2B5EF4-FFF2-40B4-BE49-F238E27FC236}">
                <a16:creationId xmlns:a16="http://schemas.microsoft.com/office/drawing/2014/main" id="{CABE6307-1A20-419D-A352-17FF0286600B}"/>
              </a:ext>
            </a:extLst>
          </p:cNvPr>
          <p:cNvSpPr>
            <a:spLocks noGrp="1"/>
          </p:cNvSpPr>
          <p:nvPr>
            <p:ph type="body" idx="20" hasCustomPrompt="1"/>
          </p:nvPr>
        </p:nvSpPr>
        <p:spPr>
          <a:xfrm>
            <a:off x="8549426" y="3291840"/>
            <a:ext cx="2670048" cy="640080"/>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7" name="Picture Placeholder 3">
            <a:extLst>
              <a:ext uri="{FF2B5EF4-FFF2-40B4-BE49-F238E27FC236}">
                <a16:creationId xmlns:a16="http://schemas.microsoft.com/office/drawing/2014/main" id="{D2C5C227-18EE-4D6A-AA31-30B8F7CD20AE}"/>
              </a:ext>
            </a:extLst>
          </p:cNvPr>
          <p:cNvSpPr>
            <a:spLocks noGrp="1"/>
          </p:cNvSpPr>
          <p:nvPr>
            <p:ph type="pic" sz="quarter" idx="21"/>
          </p:nvPr>
        </p:nvSpPr>
        <p:spPr>
          <a:xfrm>
            <a:off x="7719417" y="3273552"/>
            <a:ext cx="640080" cy="658368"/>
          </a:xfrm>
        </p:spPr>
        <p:txBody>
          <a:bodyPr anchor="ctr" anchorCtr="0">
            <a:normAutofit/>
          </a:bodyPr>
          <a:lstStyle>
            <a:lvl1pPr marL="0" indent="0" algn="ctr">
              <a:buNone/>
              <a:defRPr sz="900"/>
            </a:lvl1pPr>
          </a:lstStyle>
          <a:p>
            <a:r>
              <a:rPr lang="en-US" noProof="0"/>
              <a:t>Click icon to add picture</a:t>
            </a:r>
            <a:endParaRPr lang="en-US" noProof="0" dirty="0"/>
          </a:p>
        </p:txBody>
      </p:sp>
      <p:sp>
        <p:nvSpPr>
          <p:cNvPr id="28" name="Text Placeholder 2">
            <a:extLst>
              <a:ext uri="{FF2B5EF4-FFF2-40B4-BE49-F238E27FC236}">
                <a16:creationId xmlns:a16="http://schemas.microsoft.com/office/drawing/2014/main" id="{6ABEA821-83E0-4C10-98A8-5F29E246F741}"/>
              </a:ext>
            </a:extLst>
          </p:cNvPr>
          <p:cNvSpPr>
            <a:spLocks noGrp="1"/>
          </p:cNvSpPr>
          <p:nvPr>
            <p:ph type="body" idx="22" hasCustomPrompt="1"/>
          </p:nvPr>
        </p:nvSpPr>
        <p:spPr>
          <a:xfrm>
            <a:off x="6460807" y="3291840"/>
            <a:ext cx="1209357" cy="640080"/>
          </a:xfrm>
        </p:spPr>
        <p:txBody>
          <a:bodyPr lIns="0" tIns="0" rIns="0" bIns="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text</a:t>
            </a:r>
          </a:p>
        </p:txBody>
      </p:sp>
      <p:sp>
        <p:nvSpPr>
          <p:cNvPr id="29" name="Text Placeholder 2">
            <a:extLst>
              <a:ext uri="{FF2B5EF4-FFF2-40B4-BE49-F238E27FC236}">
                <a16:creationId xmlns:a16="http://schemas.microsoft.com/office/drawing/2014/main" id="{CA1DC741-B44F-4275-A1D5-B8D26A3390B3}"/>
              </a:ext>
            </a:extLst>
          </p:cNvPr>
          <p:cNvSpPr>
            <a:spLocks noGrp="1"/>
          </p:cNvSpPr>
          <p:nvPr>
            <p:ph type="body" idx="23" hasCustomPrompt="1"/>
          </p:nvPr>
        </p:nvSpPr>
        <p:spPr>
          <a:xfrm>
            <a:off x="8549426" y="4427608"/>
            <a:ext cx="2670048" cy="640080"/>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0" name="Picture Placeholder 3">
            <a:extLst>
              <a:ext uri="{FF2B5EF4-FFF2-40B4-BE49-F238E27FC236}">
                <a16:creationId xmlns:a16="http://schemas.microsoft.com/office/drawing/2014/main" id="{C550F6C4-BE33-415F-B0BC-B47EDC1BDACB}"/>
              </a:ext>
            </a:extLst>
          </p:cNvPr>
          <p:cNvSpPr>
            <a:spLocks noGrp="1"/>
          </p:cNvSpPr>
          <p:nvPr>
            <p:ph type="pic" sz="quarter" idx="24"/>
          </p:nvPr>
        </p:nvSpPr>
        <p:spPr>
          <a:xfrm>
            <a:off x="7719417" y="4409320"/>
            <a:ext cx="640080" cy="658368"/>
          </a:xfrm>
        </p:spPr>
        <p:txBody>
          <a:bodyPr anchor="ctr" anchorCtr="0">
            <a:normAutofit/>
          </a:bodyPr>
          <a:lstStyle>
            <a:lvl1pPr marL="0" indent="0" algn="ctr">
              <a:buNone/>
              <a:defRPr sz="900"/>
            </a:lvl1pPr>
          </a:lstStyle>
          <a:p>
            <a:r>
              <a:rPr lang="en-US" noProof="0"/>
              <a:t>Click icon to add picture</a:t>
            </a:r>
            <a:endParaRPr lang="en-US" noProof="0" dirty="0"/>
          </a:p>
        </p:txBody>
      </p:sp>
      <p:sp>
        <p:nvSpPr>
          <p:cNvPr id="31" name="Text Placeholder 2">
            <a:extLst>
              <a:ext uri="{FF2B5EF4-FFF2-40B4-BE49-F238E27FC236}">
                <a16:creationId xmlns:a16="http://schemas.microsoft.com/office/drawing/2014/main" id="{4C0830D2-D692-4161-8ECB-338703C94351}"/>
              </a:ext>
            </a:extLst>
          </p:cNvPr>
          <p:cNvSpPr>
            <a:spLocks noGrp="1"/>
          </p:cNvSpPr>
          <p:nvPr>
            <p:ph type="body" idx="25" hasCustomPrompt="1"/>
          </p:nvPr>
        </p:nvSpPr>
        <p:spPr>
          <a:xfrm>
            <a:off x="6460807" y="4427608"/>
            <a:ext cx="1209357" cy="640080"/>
          </a:xfrm>
        </p:spPr>
        <p:txBody>
          <a:bodyPr lIns="0" tIns="0" rIns="0" bIns="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text</a:t>
            </a:r>
          </a:p>
        </p:txBody>
      </p:sp>
    </p:spTree>
    <p:extLst>
      <p:ext uri="{BB962C8B-B14F-4D97-AF65-F5344CB8AC3E}">
        <p14:creationId xmlns:p14="http://schemas.microsoft.com/office/powerpoint/2010/main" val="331145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onitor and Content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9F1B35C-893A-4033-ADC0-2192AFA2927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noProof="0" dirty="0"/>
          </a:p>
        </p:txBody>
      </p:sp>
      <p:sp>
        <p:nvSpPr>
          <p:cNvPr id="2" name="Title 1">
            <a:extLst>
              <a:ext uri="{FF2B5EF4-FFF2-40B4-BE49-F238E27FC236}">
                <a16:creationId xmlns:a16="http://schemas.microsoft.com/office/drawing/2014/main" id="{CD637DF8-B064-4F36-89F8-EBF538A2E7F2}"/>
              </a:ext>
            </a:extLst>
          </p:cNvPr>
          <p:cNvSpPr>
            <a:spLocks noGrp="1"/>
          </p:cNvSpPr>
          <p:nvPr>
            <p:ph type="title" hasCustomPrompt="1"/>
          </p:nvPr>
        </p:nvSpPr>
        <p:spPr>
          <a:xfrm>
            <a:off x="803276" y="2091023"/>
            <a:ext cx="4464049" cy="804338"/>
          </a:xfrm>
        </p:spPr>
        <p:txBody>
          <a:bodyPr lIns="0" tIns="0" rIns="0" bIns="0" anchor="b">
            <a:normAutofit/>
          </a:bodyPr>
          <a:lstStyle>
            <a:lvl1pPr>
              <a:defRPr sz="3600"/>
            </a:lvl1pPr>
          </a:lstStyle>
          <a:p>
            <a:r>
              <a:rPr lang="en-US" noProof="0"/>
              <a:t>CLICK TO EDIT</a:t>
            </a:r>
          </a:p>
        </p:txBody>
      </p:sp>
      <p:sp>
        <p:nvSpPr>
          <p:cNvPr id="3" name="Text Placeholder 2">
            <a:extLst>
              <a:ext uri="{FF2B5EF4-FFF2-40B4-BE49-F238E27FC236}">
                <a16:creationId xmlns:a16="http://schemas.microsoft.com/office/drawing/2014/main" id="{8A72532A-5006-46B7-AE99-3A6891CD0254}"/>
              </a:ext>
            </a:extLst>
          </p:cNvPr>
          <p:cNvSpPr>
            <a:spLocks noGrp="1"/>
          </p:cNvSpPr>
          <p:nvPr>
            <p:ph type="body" idx="1" hasCustomPrompt="1"/>
          </p:nvPr>
        </p:nvSpPr>
        <p:spPr>
          <a:xfrm>
            <a:off x="826770" y="3244567"/>
            <a:ext cx="4443165" cy="569085"/>
          </a:xfrm>
        </p:spPr>
        <p:txBody>
          <a:bodyPr lIns="0" tIns="0" rIns="0" bIns="0">
            <a:normAutofit/>
          </a:bodyPr>
          <a:lstStyle>
            <a:lvl1pPr marL="0" indent="0">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49EFC6D7-3241-401C-A16A-4A7CC2653954}"/>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F345D6DC-ABA5-4D00-9CD3-92FFDD1FA2DC}"/>
              </a:ext>
            </a:extLst>
          </p:cNvPr>
          <p:cNvSpPr>
            <a:spLocks noGrp="1"/>
          </p:cNvSpPr>
          <p:nvPr>
            <p:ph type="ftr" sz="quarter" idx="11"/>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92459C86-0106-40E0-AA18-795EC5787677}"/>
              </a:ext>
            </a:extLst>
          </p:cNvPr>
          <p:cNvSpPr>
            <a:spLocks noGrp="1"/>
          </p:cNvSpPr>
          <p:nvPr>
            <p:ph type="sldNum" sz="quarter" idx="12"/>
          </p:nvPr>
        </p:nvSpPr>
        <p:spPr/>
        <p:txBody>
          <a:bodyPr/>
          <a:lstStyle/>
          <a:p>
            <a:fld id="{8D581BC7-E183-40DB-AC97-C19EA4EB8894}" type="slidenum">
              <a:rPr lang="en-US" noProof="0" smtClean="0"/>
              <a:t>‹#›</a:t>
            </a:fld>
            <a:endParaRPr lang="en-US" noProof="0" dirty="0"/>
          </a:p>
        </p:txBody>
      </p:sp>
      <p:sp>
        <p:nvSpPr>
          <p:cNvPr id="8" name="Rectangle 7">
            <a:extLst>
              <a:ext uri="{FF2B5EF4-FFF2-40B4-BE49-F238E27FC236}">
                <a16:creationId xmlns:a16="http://schemas.microsoft.com/office/drawing/2014/main" id="{4ACF4ED1-C6C8-4C5C-8C14-4FF197588C03}"/>
              </a:ext>
            </a:extLst>
          </p:cNvPr>
          <p:cNvSpPr/>
          <p:nvPr userDrawn="1"/>
        </p:nvSpPr>
        <p:spPr>
          <a:xfrm>
            <a:off x="6192163" y="1435133"/>
            <a:ext cx="5175504" cy="4187952"/>
          </a:xfrm>
          <a:prstGeom prst="rect">
            <a:avLst/>
          </a:prstGeom>
          <a:blipFill>
            <a:blip r:embed="rId2">
              <a:extLst>
                <a:ext uri="{96DAC541-7B7A-43D3-8B79-37D633B846F1}">
                  <asvg:svgBlip xmlns:asvg="http://schemas.microsoft.com/office/drawing/2016/SVG/main" r:embed="rId3"/>
                </a:ext>
              </a:extLst>
            </a:blip>
            <a:srcRect/>
            <a:stretch>
              <a:fillRect t="1504" b="150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11" name="Picture Placeholder 10">
            <a:extLst>
              <a:ext uri="{FF2B5EF4-FFF2-40B4-BE49-F238E27FC236}">
                <a16:creationId xmlns:a16="http://schemas.microsoft.com/office/drawing/2014/main" id="{6D14F7B3-A6CF-491C-9855-75B5784CC456}"/>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grpSp>
        <p:nvGrpSpPr>
          <p:cNvPr id="15" name="Group 14">
            <a:extLst>
              <a:ext uri="{FF2B5EF4-FFF2-40B4-BE49-F238E27FC236}">
                <a16:creationId xmlns:a16="http://schemas.microsoft.com/office/drawing/2014/main" id="{B7317392-EF87-4050-8BBE-32F74B0CF15A}"/>
              </a:ext>
            </a:extLst>
          </p:cNvPr>
          <p:cNvGrpSpPr/>
          <p:nvPr userDrawn="1"/>
        </p:nvGrpSpPr>
        <p:grpSpPr>
          <a:xfrm>
            <a:off x="0" y="2993948"/>
            <a:ext cx="3434400" cy="100800"/>
            <a:chOff x="0" y="3240138"/>
            <a:chExt cx="3434400" cy="100800"/>
          </a:xfrm>
        </p:grpSpPr>
        <p:cxnSp>
          <p:nvCxnSpPr>
            <p:cNvPr id="13" name="Straight Connector 12">
              <a:extLst>
                <a:ext uri="{FF2B5EF4-FFF2-40B4-BE49-F238E27FC236}">
                  <a16:creationId xmlns:a16="http://schemas.microsoft.com/office/drawing/2014/main" id="{785A4134-866D-4143-AC1E-8A2FFDB49855}"/>
                </a:ext>
              </a:extLst>
            </p:cNvPr>
            <p:cNvCxnSpPr/>
            <p:nvPr userDrawn="1"/>
          </p:nvCxnSpPr>
          <p:spPr>
            <a:xfrm>
              <a:off x="0" y="3290538"/>
              <a:ext cx="3384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1BBC5D9C-B8FB-455B-9398-36DB21F2765E}"/>
                </a:ext>
              </a:extLst>
            </p:cNvPr>
            <p:cNvSpPr/>
            <p:nvPr userDrawn="1"/>
          </p:nvSpPr>
          <p:spPr>
            <a:xfrm>
              <a:off x="3333600" y="3240138"/>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16" name="Text Placeholder 2">
            <a:extLst>
              <a:ext uri="{FF2B5EF4-FFF2-40B4-BE49-F238E27FC236}">
                <a16:creationId xmlns:a16="http://schemas.microsoft.com/office/drawing/2014/main" id="{BB522941-5C7D-4701-9AD7-BB4C11C6EBCE}"/>
              </a:ext>
            </a:extLst>
          </p:cNvPr>
          <p:cNvSpPr>
            <a:spLocks noGrp="1"/>
          </p:cNvSpPr>
          <p:nvPr>
            <p:ph type="body" idx="14" hasCustomPrompt="1"/>
          </p:nvPr>
        </p:nvSpPr>
        <p:spPr>
          <a:xfrm>
            <a:off x="815720" y="3869349"/>
            <a:ext cx="4452987" cy="1328330"/>
          </a:xfrm>
        </p:spPr>
        <p:txBody>
          <a:bodyPr lIns="0" tIns="0" rIns="0" bIns="0">
            <a:normAutofit/>
          </a:bodyPr>
          <a:lstStyle>
            <a:lvl1pPr marL="216000" indent="-216000">
              <a:lnSpc>
                <a:spcPct val="100000"/>
              </a:lnSpc>
              <a:spcBef>
                <a:spcPts val="600"/>
              </a:spcBef>
              <a:buClr>
                <a:schemeClr val="tx1"/>
              </a:buClr>
              <a:buFont typeface="Courier New" panose="02070309020205020404" pitchFamily="49" charset="0"/>
              <a:buChar char="o"/>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7" name="Oval 16">
            <a:extLst>
              <a:ext uri="{FF2B5EF4-FFF2-40B4-BE49-F238E27FC236}">
                <a16:creationId xmlns:a16="http://schemas.microsoft.com/office/drawing/2014/main" id="{72225750-E4CE-4A81-A0C3-4023030D637E}"/>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8" name="Straight Connector 17">
            <a:extLst>
              <a:ext uri="{FF2B5EF4-FFF2-40B4-BE49-F238E27FC236}">
                <a16:creationId xmlns:a16="http://schemas.microsoft.com/office/drawing/2014/main" id="{3819C324-07DF-49DB-A08C-0E6155CE3041}"/>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75A34025-44F2-4A09-8629-F1794E9D35AF}"/>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0" name="Straight Connector 19">
            <a:extLst>
              <a:ext uri="{FF2B5EF4-FFF2-40B4-BE49-F238E27FC236}">
                <a16:creationId xmlns:a16="http://schemas.microsoft.com/office/drawing/2014/main" id="{815854A2-EAE9-4B2A-84CF-5A4BD753863A}"/>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6B8B3AB3-C02D-418C-A9E2-AA65DE78350D}"/>
              </a:ext>
            </a:extLst>
          </p:cNvPr>
          <p:cNvSpPr>
            <a:spLocks noGrp="1"/>
          </p:cNvSpPr>
          <p:nvPr>
            <p:ph type="pic" sz="quarter" idx="15"/>
          </p:nvPr>
        </p:nvSpPr>
        <p:spPr>
          <a:xfrm>
            <a:off x="6362829" y="1673942"/>
            <a:ext cx="4853962" cy="3141406"/>
          </a:xfrm>
          <a:ln w="25400">
            <a:solidFill>
              <a:schemeClr val="tx2"/>
            </a:solidFill>
          </a:ln>
        </p:spPr>
        <p:txBody>
          <a:bodyPr anchor="ctr" anchorCtr="0">
            <a:normAutofit/>
          </a:bodyPr>
          <a:lstStyle>
            <a:lvl1pPr marL="0" indent="0" algn="ctr">
              <a:buNone/>
              <a:defRPr sz="1400"/>
            </a:lvl1pPr>
          </a:lstStyle>
          <a:p>
            <a:r>
              <a:rPr lang="en-US" noProof="0"/>
              <a:t>Click icon to add picture</a:t>
            </a:r>
            <a:endParaRPr lang="en-US" noProof="0" dirty="0"/>
          </a:p>
        </p:txBody>
      </p:sp>
    </p:spTree>
    <p:extLst>
      <p:ext uri="{BB962C8B-B14F-4D97-AF65-F5344CB8AC3E}">
        <p14:creationId xmlns:p14="http://schemas.microsoft.com/office/powerpoint/2010/main" val="269886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ubtitle Content Layout">
    <p:spTree>
      <p:nvGrpSpPr>
        <p:cNvPr id="1" name=""/>
        <p:cNvGrpSpPr/>
        <p:nvPr/>
      </p:nvGrpSpPr>
      <p:grpSpPr>
        <a:xfrm>
          <a:off x="0" y="0"/>
          <a:ext cx="0" cy="0"/>
          <a:chOff x="0" y="0"/>
          <a:chExt cx="0" cy="0"/>
        </a:xfrm>
      </p:grpSpPr>
      <p:sp>
        <p:nvSpPr>
          <p:cNvPr id="22" name="Picture Placeholder 7">
            <a:extLst>
              <a:ext uri="{FF2B5EF4-FFF2-40B4-BE49-F238E27FC236}">
                <a16:creationId xmlns:a16="http://schemas.microsoft.com/office/drawing/2014/main" id="{093DA11F-BC94-447C-B660-9C906BED01B1}"/>
              </a:ext>
            </a:extLst>
          </p:cNvPr>
          <p:cNvSpPr>
            <a:spLocks noGrp="1"/>
          </p:cNvSpPr>
          <p:nvPr>
            <p:ph type="pic" sz="quarter" idx="15"/>
          </p:nvPr>
        </p:nvSpPr>
        <p:spPr>
          <a:xfrm>
            <a:off x="0" y="1682496"/>
            <a:ext cx="12191999" cy="3493008"/>
          </a:xfrm>
        </p:spPr>
        <p:txBody>
          <a:bodyPr anchor="ctr" anchorCtr="0">
            <a:normAutofit/>
          </a:bodyPr>
          <a:lstStyle>
            <a:lvl1pPr marL="0" indent="0" algn="ctr">
              <a:buNone/>
              <a:defRPr sz="1800"/>
            </a:lvl1pPr>
          </a:lstStyle>
          <a:p>
            <a:r>
              <a:rPr lang="en-US" noProof="0"/>
              <a:t>Click icon to add picture</a:t>
            </a:r>
            <a:endParaRPr lang="en-US" noProof="0" dirty="0"/>
          </a:p>
        </p:txBody>
      </p:sp>
      <p:sp>
        <p:nvSpPr>
          <p:cNvPr id="7" name="Rectangle 6">
            <a:extLst>
              <a:ext uri="{FF2B5EF4-FFF2-40B4-BE49-F238E27FC236}">
                <a16:creationId xmlns:a16="http://schemas.microsoft.com/office/drawing/2014/main" id="{09F1B35C-893A-4033-ADC0-2192AFA2927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noProof="0" dirty="0"/>
          </a:p>
        </p:txBody>
      </p:sp>
      <p:sp>
        <p:nvSpPr>
          <p:cNvPr id="2" name="Title 1">
            <a:extLst>
              <a:ext uri="{FF2B5EF4-FFF2-40B4-BE49-F238E27FC236}">
                <a16:creationId xmlns:a16="http://schemas.microsoft.com/office/drawing/2014/main" id="{CD637DF8-B064-4F36-89F8-EBF538A2E7F2}"/>
              </a:ext>
            </a:extLst>
          </p:cNvPr>
          <p:cNvSpPr>
            <a:spLocks noGrp="1"/>
          </p:cNvSpPr>
          <p:nvPr>
            <p:ph type="title" hasCustomPrompt="1"/>
          </p:nvPr>
        </p:nvSpPr>
        <p:spPr>
          <a:xfrm>
            <a:off x="3863976" y="696584"/>
            <a:ext cx="4464049" cy="569086"/>
          </a:xfrm>
        </p:spPr>
        <p:txBody>
          <a:bodyPr lIns="0" tIns="0" rIns="0" bIns="0" anchor="b">
            <a:normAutofit/>
          </a:bodyPr>
          <a:lstStyle>
            <a:lvl1pPr algn="ctr">
              <a:defRPr sz="3600"/>
            </a:lvl1pPr>
          </a:lstStyle>
          <a:p>
            <a:r>
              <a:rPr lang="en-US" noProof="0"/>
              <a:t>CLICK TO EDIT</a:t>
            </a:r>
          </a:p>
        </p:txBody>
      </p:sp>
      <p:sp>
        <p:nvSpPr>
          <p:cNvPr id="3" name="Text Placeholder 2">
            <a:extLst>
              <a:ext uri="{FF2B5EF4-FFF2-40B4-BE49-F238E27FC236}">
                <a16:creationId xmlns:a16="http://schemas.microsoft.com/office/drawing/2014/main" id="{8A72532A-5006-46B7-AE99-3A6891CD0254}"/>
              </a:ext>
            </a:extLst>
          </p:cNvPr>
          <p:cNvSpPr>
            <a:spLocks noGrp="1"/>
          </p:cNvSpPr>
          <p:nvPr>
            <p:ph type="body" idx="1" hasCustomPrompt="1"/>
          </p:nvPr>
        </p:nvSpPr>
        <p:spPr>
          <a:xfrm>
            <a:off x="3884860" y="1983086"/>
            <a:ext cx="4443165" cy="569085"/>
          </a:xfrm>
        </p:spPr>
        <p:txBody>
          <a:bodyPr lIns="0" tIns="0" rIns="0" bIns="0">
            <a:normAutofit/>
          </a:bodyPr>
          <a:lstStyle>
            <a:lvl1pPr marL="0" indent="0" algn="ctr">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49EFC6D7-3241-401C-A16A-4A7CC2653954}"/>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F345D6DC-ABA5-4D00-9CD3-92FFDD1FA2DC}"/>
              </a:ext>
            </a:extLst>
          </p:cNvPr>
          <p:cNvSpPr>
            <a:spLocks noGrp="1"/>
          </p:cNvSpPr>
          <p:nvPr>
            <p:ph type="ftr" sz="quarter" idx="11"/>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92459C86-0106-40E0-AA18-795EC5787677}"/>
              </a:ext>
            </a:extLst>
          </p:cNvPr>
          <p:cNvSpPr>
            <a:spLocks noGrp="1"/>
          </p:cNvSpPr>
          <p:nvPr>
            <p:ph type="sldNum" sz="quarter" idx="12"/>
          </p:nvPr>
        </p:nvSpPr>
        <p:spPr/>
        <p:txBody>
          <a:bodyPr/>
          <a:lstStyle/>
          <a:p>
            <a:fld id="{8D581BC7-E183-40DB-AC97-C19EA4EB8894}" type="slidenum">
              <a:rPr lang="en-US" noProof="0" smtClean="0"/>
              <a:t>‹#›</a:t>
            </a:fld>
            <a:endParaRPr lang="en-US" noProof="0" dirty="0"/>
          </a:p>
        </p:txBody>
      </p:sp>
      <p:sp>
        <p:nvSpPr>
          <p:cNvPr id="11" name="Picture Placeholder 10">
            <a:extLst>
              <a:ext uri="{FF2B5EF4-FFF2-40B4-BE49-F238E27FC236}">
                <a16:creationId xmlns:a16="http://schemas.microsoft.com/office/drawing/2014/main" id="{6D14F7B3-A6CF-491C-9855-75B5784CC456}"/>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sp>
        <p:nvSpPr>
          <p:cNvPr id="17" name="Oval 16">
            <a:extLst>
              <a:ext uri="{FF2B5EF4-FFF2-40B4-BE49-F238E27FC236}">
                <a16:creationId xmlns:a16="http://schemas.microsoft.com/office/drawing/2014/main" id="{72225750-E4CE-4A81-A0C3-4023030D637E}"/>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8" name="Straight Connector 17">
            <a:extLst>
              <a:ext uri="{FF2B5EF4-FFF2-40B4-BE49-F238E27FC236}">
                <a16:creationId xmlns:a16="http://schemas.microsoft.com/office/drawing/2014/main" id="{3819C324-07DF-49DB-A08C-0E6155CE3041}"/>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75A34025-44F2-4A09-8629-F1794E9D35AF}"/>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0" name="Straight Connector 19">
            <a:extLst>
              <a:ext uri="{FF2B5EF4-FFF2-40B4-BE49-F238E27FC236}">
                <a16:creationId xmlns:a16="http://schemas.microsoft.com/office/drawing/2014/main" id="{815854A2-EAE9-4B2A-84CF-5A4BD753863A}"/>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78842051-6173-4CC2-8C4A-8AE31FE7BA54}"/>
              </a:ext>
            </a:extLst>
          </p:cNvPr>
          <p:cNvGrpSpPr/>
          <p:nvPr userDrawn="1"/>
        </p:nvGrpSpPr>
        <p:grpSpPr>
          <a:xfrm>
            <a:off x="5124396" y="1373283"/>
            <a:ext cx="1943208" cy="100800"/>
            <a:chOff x="3149478" y="1373283"/>
            <a:chExt cx="1943208" cy="100800"/>
          </a:xfrm>
        </p:grpSpPr>
        <p:grpSp>
          <p:nvGrpSpPr>
            <p:cNvPr id="15" name="Group 14">
              <a:extLst>
                <a:ext uri="{FF2B5EF4-FFF2-40B4-BE49-F238E27FC236}">
                  <a16:creationId xmlns:a16="http://schemas.microsoft.com/office/drawing/2014/main" id="{B7317392-EF87-4050-8BBE-32F74B0CF15A}"/>
                </a:ext>
              </a:extLst>
            </p:cNvPr>
            <p:cNvGrpSpPr/>
            <p:nvPr userDrawn="1"/>
          </p:nvGrpSpPr>
          <p:grpSpPr>
            <a:xfrm>
              <a:off x="3149478" y="1373283"/>
              <a:ext cx="1943208" cy="100800"/>
              <a:chOff x="0" y="3237441"/>
              <a:chExt cx="1943208" cy="100800"/>
            </a:xfrm>
          </p:grpSpPr>
          <p:cxnSp>
            <p:nvCxnSpPr>
              <p:cNvPr id="13" name="Straight Connector 12">
                <a:extLst>
                  <a:ext uri="{FF2B5EF4-FFF2-40B4-BE49-F238E27FC236}">
                    <a16:creationId xmlns:a16="http://schemas.microsoft.com/office/drawing/2014/main" id="{785A4134-866D-4143-AC1E-8A2FFDB49855}"/>
                  </a:ext>
                </a:extLst>
              </p:cNvPr>
              <p:cNvCxnSpPr/>
              <p:nvPr userDrawn="1"/>
            </p:nvCxnSpPr>
            <p:spPr>
              <a:xfrm>
                <a:off x="0" y="3290538"/>
                <a:ext cx="1892808"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1BBC5D9C-B8FB-455B-9398-36DB21F2765E}"/>
                  </a:ext>
                </a:extLst>
              </p:cNvPr>
              <p:cNvSpPr/>
              <p:nvPr userDrawn="1"/>
            </p:nvSpPr>
            <p:spPr>
              <a:xfrm>
                <a:off x="1842408" y="3237441"/>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21" name="Oval 20">
              <a:extLst>
                <a:ext uri="{FF2B5EF4-FFF2-40B4-BE49-F238E27FC236}">
                  <a16:creationId xmlns:a16="http://schemas.microsoft.com/office/drawing/2014/main" id="{5D1C3636-C306-4492-8D46-194288459CAF}"/>
                </a:ext>
              </a:extLst>
            </p:cNvPr>
            <p:cNvSpPr/>
            <p:nvPr userDrawn="1"/>
          </p:nvSpPr>
          <p:spPr>
            <a:xfrm>
              <a:off x="3149478" y="1373283"/>
              <a:ext cx="100800"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Tree>
    <p:extLst>
      <p:ext uri="{BB962C8B-B14F-4D97-AF65-F5344CB8AC3E}">
        <p14:creationId xmlns:p14="http://schemas.microsoft.com/office/powerpoint/2010/main" val="3235028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ntent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8E3FDB8-6D5C-48FE-99EA-7EC60F4D8191}"/>
              </a:ext>
            </a:extLst>
          </p:cNvPr>
          <p:cNvSpPr/>
          <p:nvPr userDrawn="1"/>
        </p:nvSpPr>
        <p:spPr>
          <a:xfrm>
            <a:off x="0" y="0"/>
            <a:ext cx="12192000" cy="6858000"/>
          </a:xfrm>
          <a:prstGeom prst="rect">
            <a:avLst/>
          </a:prstGeom>
          <a:gradFill flip="none" rotWithShape="1">
            <a:gsLst>
              <a:gs pos="0">
                <a:schemeClr val="accent2"/>
              </a:gs>
              <a:gs pos="34000">
                <a:srgbClr val="0F1722"/>
              </a:gs>
              <a:gs pos="69000">
                <a:srgbClr val="0F1722"/>
              </a:gs>
              <a:gs pos="100000">
                <a:schemeClr val="accent5"/>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noProof="0" dirty="0"/>
          </a:p>
        </p:txBody>
      </p:sp>
      <p:sp>
        <p:nvSpPr>
          <p:cNvPr id="5" name="Date Placeholder 4">
            <a:extLst>
              <a:ext uri="{FF2B5EF4-FFF2-40B4-BE49-F238E27FC236}">
                <a16:creationId xmlns:a16="http://schemas.microsoft.com/office/drawing/2014/main" id="{2D9775F3-A041-479A-8038-652B7D9C72E9}"/>
              </a:ext>
            </a:extLst>
          </p:cNvPr>
          <p:cNvSpPr>
            <a:spLocks noGrp="1"/>
          </p:cNvSpPr>
          <p:nvPr>
            <p:ph type="dt" sz="half" idx="10"/>
          </p:nvPr>
        </p:nvSpPr>
        <p:spPr/>
        <p:txBody>
          <a:bodyPr/>
          <a:lstStyle/>
          <a:p>
            <a:r>
              <a:rPr lang="en-US" noProof="0" dirty="0"/>
              <a:t>MM.DD.20XX</a:t>
            </a:r>
          </a:p>
        </p:txBody>
      </p:sp>
      <p:sp>
        <p:nvSpPr>
          <p:cNvPr id="6" name="Footer Placeholder 5">
            <a:extLst>
              <a:ext uri="{FF2B5EF4-FFF2-40B4-BE49-F238E27FC236}">
                <a16:creationId xmlns:a16="http://schemas.microsoft.com/office/drawing/2014/main" id="{29BEDD04-BE4E-4B91-B13E-0C4FB3E1658F}"/>
              </a:ext>
            </a:extLst>
          </p:cNvPr>
          <p:cNvSpPr>
            <a:spLocks noGrp="1"/>
          </p:cNvSpPr>
          <p:nvPr>
            <p:ph type="ftr" sz="quarter" idx="11"/>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306DF5D8-12DC-494E-B0F1-2E9C86A14544}"/>
              </a:ext>
            </a:extLst>
          </p:cNvPr>
          <p:cNvSpPr>
            <a:spLocks noGrp="1"/>
          </p:cNvSpPr>
          <p:nvPr>
            <p:ph type="sldNum" sz="quarter" idx="12"/>
          </p:nvPr>
        </p:nvSpPr>
        <p:spPr/>
        <p:txBody>
          <a:bodyPr/>
          <a:lstStyle/>
          <a:p>
            <a:fld id="{8D581BC7-E183-40DB-AC97-C19EA4EB8894}" type="slidenum">
              <a:rPr lang="en-US" noProof="0" smtClean="0"/>
              <a:t>‹#›</a:t>
            </a:fld>
            <a:endParaRPr lang="en-US" noProof="0" dirty="0"/>
          </a:p>
        </p:txBody>
      </p:sp>
      <p:sp>
        <p:nvSpPr>
          <p:cNvPr id="8" name="Title 1">
            <a:extLst>
              <a:ext uri="{FF2B5EF4-FFF2-40B4-BE49-F238E27FC236}">
                <a16:creationId xmlns:a16="http://schemas.microsoft.com/office/drawing/2014/main" id="{ABF87C9E-53A2-4DE1-89DC-3907BE2E3D3C}"/>
              </a:ext>
            </a:extLst>
          </p:cNvPr>
          <p:cNvSpPr>
            <a:spLocks noGrp="1"/>
          </p:cNvSpPr>
          <p:nvPr>
            <p:ph type="title"/>
          </p:nvPr>
        </p:nvSpPr>
        <p:spPr>
          <a:xfrm>
            <a:off x="5104263" y="707529"/>
            <a:ext cx="6310887" cy="569086"/>
          </a:xfrm>
        </p:spPr>
        <p:txBody>
          <a:bodyPr lIns="0" tIns="0" rIns="0" bIns="0" anchor="b">
            <a:normAutofit/>
          </a:bodyPr>
          <a:lstStyle>
            <a:lvl1pPr algn="r">
              <a:defRPr sz="3600"/>
            </a:lvl1pPr>
          </a:lstStyle>
          <a:p>
            <a:r>
              <a:rPr lang="en-US" noProof="0"/>
              <a:t>Click to edit Master title style</a:t>
            </a:r>
          </a:p>
        </p:txBody>
      </p:sp>
      <p:sp>
        <p:nvSpPr>
          <p:cNvPr id="9" name="Text Placeholder 2">
            <a:extLst>
              <a:ext uri="{FF2B5EF4-FFF2-40B4-BE49-F238E27FC236}">
                <a16:creationId xmlns:a16="http://schemas.microsoft.com/office/drawing/2014/main" id="{EB453F8F-AA02-4E0D-93BF-8CF4F1490377}"/>
              </a:ext>
            </a:extLst>
          </p:cNvPr>
          <p:cNvSpPr>
            <a:spLocks noGrp="1"/>
          </p:cNvSpPr>
          <p:nvPr>
            <p:ph type="body" idx="1" hasCustomPrompt="1"/>
          </p:nvPr>
        </p:nvSpPr>
        <p:spPr>
          <a:xfrm>
            <a:off x="5104263" y="1625821"/>
            <a:ext cx="6289862" cy="569085"/>
          </a:xfrm>
        </p:spPr>
        <p:txBody>
          <a:bodyPr lIns="0" tIns="0" rIns="0" bIns="0">
            <a:normAutofit/>
          </a:bodyPr>
          <a:lstStyle>
            <a:lvl1pPr marL="0" indent="0" algn="r">
              <a:lnSpc>
                <a:spcPct val="100000"/>
              </a:lnSpc>
              <a:buNone/>
              <a:defRPr sz="1800" b="1">
                <a:solidFill>
                  <a:schemeClr val="tx1"/>
                </a:solidFill>
                <a:latin typeface="+mn-lt"/>
                <a:cs typeface="Segoe UI Semibold" panose="020B07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Picture Placeholder 10">
            <a:extLst>
              <a:ext uri="{FF2B5EF4-FFF2-40B4-BE49-F238E27FC236}">
                <a16:creationId xmlns:a16="http://schemas.microsoft.com/office/drawing/2014/main" id="{A541F291-2E4B-474E-9ED0-55C97A2A066D}"/>
              </a:ext>
            </a:extLst>
          </p:cNvPr>
          <p:cNvSpPr>
            <a:spLocks noGrp="1"/>
          </p:cNvSpPr>
          <p:nvPr>
            <p:ph type="pic" sz="quarter" idx="13"/>
          </p:nvPr>
        </p:nvSpPr>
        <p:spPr>
          <a:xfrm>
            <a:off x="831850" y="859665"/>
            <a:ext cx="1078992" cy="548640"/>
          </a:xfrm>
        </p:spPr>
        <p:txBody>
          <a:bodyPr anchor="ctr" anchorCtr="0">
            <a:normAutofit/>
          </a:bodyPr>
          <a:lstStyle>
            <a:lvl1pPr marL="0" indent="0" algn="ctr">
              <a:buNone/>
              <a:defRPr sz="1200"/>
            </a:lvl1pPr>
          </a:lstStyle>
          <a:p>
            <a:r>
              <a:rPr lang="en-US" noProof="0"/>
              <a:t>Click icon to add picture</a:t>
            </a:r>
            <a:endParaRPr lang="en-US" noProof="0" dirty="0"/>
          </a:p>
        </p:txBody>
      </p:sp>
      <p:grpSp>
        <p:nvGrpSpPr>
          <p:cNvPr id="11" name="Group 10">
            <a:extLst>
              <a:ext uri="{FF2B5EF4-FFF2-40B4-BE49-F238E27FC236}">
                <a16:creationId xmlns:a16="http://schemas.microsoft.com/office/drawing/2014/main" id="{59E4D57E-4989-4939-A31F-637543FAB606}"/>
              </a:ext>
            </a:extLst>
          </p:cNvPr>
          <p:cNvGrpSpPr/>
          <p:nvPr userDrawn="1"/>
        </p:nvGrpSpPr>
        <p:grpSpPr>
          <a:xfrm flipH="1">
            <a:off x="7179281" y="1375202"/>
            <a:ext cx="5012719" cy="100800"/>
            <a:chOff x="304632" y="3240138"/>
            <a:chExt cx="3129768" cy="100800"/>
          </a:xfrm>
        </p:grpSpPr>
        <p:cxnSp>
          <p:nvCxnSpPr>
            <p:cNvPr id="12" name="Straight Connector 11">
              <a:extLst>
                <a:ext uri="{FF2B5EF4-FFF2-40B4-BE49-F238E27FC236}">
                  <a16:creationId xmlns:a16="http://schemas.microsoft.com/office/drawing/2014/main" id="{370B72A7-B625-48B8-88E6-BCE2A4DD531E}"/>
                </a:ext>
              </a:extLst>
            </p:cNvPr>
            <p:cNvCxnSpPr>
              <a:cxnSpLocks/>
            </p:cNvCxnSpPr>
            <p:nvPr userDrawn="1"/>
          </p:nvCxnSpPr>
          <p:spPr>
            <a:xfrm>
              <a:off x="304632" y="3290538"/>
              <a:ext cx="307937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01ED729F-F8A5-4244-9776-4935C260F11F}"/>
                </a:ext>
              </a:extLst>
            </p:cNvPr>
            <p:cNvSpPr/>
            <p:nvPr userDrawn="1"/>
          </p:nvSpPr>
          <p:spPr>
            <a:xfrm>
              <a:off x="3368676" y="3240138"/>
              <a:ext cx="65724" cy="100800"/>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grpSp>
      <p:sp>
        <p:nvSpPr>
          <p:cNvPr id="14" name="Text Placeholder 2">
            <a:extLst>
              <a:ext uri="{FF2B5EF4-FFF2-40B4-BE49-F238E27FC236}">
                <a16:creationId xmlns:a16="http://schemas.microsoft.com/office/drawing/2014/main" id="{BE12A846-0DFC-435B-BAE9-D90C353E0344}"/>
              </a:ext>
            </a:extLst>
          </p:cNvPr>
          <p:cNvSpPr>
            <a:spLocks noGrp="1"/>
          </p:cNvSpPr>
          <p:nvPr>
            <p:ph type="body" idx="14" hasCustomPrompt="1"/>
          </p:nvPr>
        </p:nvSpPr>
        <p:spPr>
          <a:xfrm>
            <a:off x="1226927" y="4271296"/>
            <a:ext cx="2944368" cy="1419822"/>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cxnSp>
        <p:nvCxnSpPr>
          <p:cNvPr id="17" name="Straight Connector 16">
            <a:extLst>
              <a:ext uri="{FF2B5EF4-FFF2-40B4-BE49-F238E27FC236}">
                <a16:creationId xmlns:a16="http://schemas.microsoft.com/office/drawing/2014/main" id="{6150998C-CF95-4C6F-8962-8EB2DB30177D}"/>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F86A2ACD-8CF5-48A3-A678-E213A809B332}"/>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9" name="Straight Connector 18">
            <a:extLst>
              <a:ext uri="{FF2B5EF4-FFF2-40B4-BE49-F238E27FC236}">
                <a16:creationId xmlns:a16="http://schemas.microsoft.com/office/drawing/2014/main" id="{F00811BB-0E37-4D70-84A5-97B3FBEDCBE6}"/>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D03B3046-0457-4D23-8E0C-64E3FCD620BB}"/>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Text Placeholder 2">
            <a:extLst>
              <a:ext uri="{FF2B5EF4-FFF2-40B4-BE49-F238E27FC236}">
                <a16:creationId xmlns:a16="http://schemas.microsoft.com/office/drawing/2014/main" id="{F2ACDD32-C1AB-4359-B055-2F910492987E}"/>
              </a:ext>
            </a:extLst>
          </p:cNvPr>
          <p:cNvSpPr>
            <a:spLocks noGrp="1"/>
          </p:cNvSpPr>
          <p:nvPr>
            <p:ph type="body" idx="16" hasCustomPrompt="1"/>
          </p:nvPr>
        </p:nvSpPr>
        <p:spPr>
          <a:xfrm>
            <a:off x="1226927" y="3858610"/>
            <a:ext cx="2944368" cy="328343"/>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6" name="Text Placeholder 15">
            <a:extLst>
              <a:ext uri="{FF2B5EF4-FFF2-40B4-BE49-F238E27FC236}">
                <a16:creationId xmlns:a16="http://schemas.microsoft.com/office/drawing/2014/main" id="{D0092E26-7A96-4712-98A7-FFDA7C3D7721}"/>
              </a:ext>
            </a:extLst>
          </p:cNvPr>
          <p:cNvSpPr>
            <a:spLocks noGrp="1"/>
          </p:cNvSpPr>
          <p:nvPr>
            <p:ph type="body" sz="quarter" idx="26" hasCustomPrompt="1"/>
          </p:nvPr>
        </p:nvSpPr>
        <p:spPr>
          <a:xfrm>
            <a:off x="1226927" y="2760518"/>
            <a:ext cx="978408" cy="978408"/>
          </a:xfrm>
          <a:prstGeom prst="ellipse">
            <a:avLst/>
          </a:prstGeom>
          <a:ln w="6350">
            <a:solidFill>
              <a:schemeClr val="tx1"/>
            </a:solidFill>
          </a:ln>
        </p:spPr>
        <p:txBody>
          <a:bodyPr lIns="0" tIns="0" rIns="0" bIns="0" anchor="ctr" anchorCtr="0">
            <a:noAutofit/>
          </a:bodyPr>
          <a:lstStyle>
            <a:lvl1pPr marL="0" indent="0" algn="ctr">
              <a:buNone/>
              <a:defRPr sz="7000" b="1">
                <a:ln w="6350">
                  <a:solidFill>
                    <a:schemeClr val="tx1"/>
                  </a:solidFill>
                </a:ln>
                <a:noFill/>
                <a:latin typeface="+mj-lt"/>
              </a:defRPr>
            </a:lvl1pPr>
          </a:lstStyle>
          <a:p>
            <a:pPr lvl="0"/>
            <a:r>
              <a:rPr lang="en-US" noProof="0"/>
              <a:t>1</a:t>
            </a:r>
          </a:p>
        </p:txBody>
      </p:sp>
      <p:sp>
        <p:nvSpPr>
          <p:cNvPr id="34" name="Text Placeholder 2">
            <a:extLst>
              <a:ext uri="{FF2B5EF4-FFF2-40B4-BE49-F238E27FC236}">
                <a16:creationId xmlns:a16="http://schemas.microsoft.com/office/drawing/2014/main" id="{B17B484C-F876-40B2-89DE-FC7A9E54C835}"/>
              </a:ext>
            </a:extLst>
          </p:cNvPr>
          <p:cNvSpPr>
            <a:spLocks noGrp="1"/>
          </p:cNvSpPr>
          <p:nvPr>
            <p:ph type="body" idx="27" hasCustomPrompt="1"/>
          </p:nvPr>
        </p:nvSpPr>
        <p:spPr>
          <a:xfrm>
            <a:off x="4871314" y="4271296"/>
            <a:ext cx="2944368" cy="1419822"/>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5" name="Text Placeholder 15">
            <a:extLst>
              <a:ext uri="{FF2B5EF4-FFF2-40B4-BE49-F238E27FC236}">
                <a16:creationId xmlns:a16="http://schemas.microsoft.com/office/drawing/2014/main" id="{7A54608E-523B-47AC-B8A6-3E8FE9A15847}"/>
              </a:ext>
            </a:extLst>
          </p:cNvPr>
          <p:cNvSpPr>
            <a:spLocks noGrp="1"/>
          </p:cNvSpPr>
          <p:nvPr>
            <p:ph type="body" sz="quarter" idx="28" hasCustomPrompt="1"/>
          </p:nvPr>
        </p:nvSpPr>
        <p:spPr>
          <a:xfrm>
            <a:off x="4871314" y="2760518"/>
            <a:ext cx="978408" cy="978408"/>
          </a:xfrm>
          <a:prstGeom prst="ellipse">
            <a:avLst/>
          </a:prstGeom>
          <a:ln w="6350">
            <a:solidFill>
              <a:schemeClr val="tx1"/>
            </a:solidFill>
          </a:ln>
        </p:spPr>
        <p:txBody>
          <a:bodyPr lIns="0" tIns="0" rIns="0" bIns="0" anchor="ctr" anchorCtr="0">
            <a:noAutofit/>
          </a:bodyPr>
          <a:lstStyle>
            <a:lvl1pPr marL="0" indent="0" algn="ctr">
              <a:buNone/>
              <a:defRPr sz="7000" b="1">
                <a:ln w="6350">
                  <a:solidFill>
                    <a:schemeClr val="tx1"/>
                  </a:solidFill>
                </a:ln>
                <a:noFill/>
                <a:latin typeface="+mj-lt"/>
              </a:defRPr>
            </a:lvl1pPr>
          </a:lstStyle>
          <a:p>
            <a:pPr lvl="0"/>
            <a:r>
              <a:rPr lang="en-US" noProof="0"/>
              <a:t>2</a:t>
            </a:r>
          </a:p>
        </p:txBody>
      </p:sp>
      <p:sp>
        <p:nvSpPr>
          <p:cNvPr id="36" name="Text Placeholder 2">
            <a:extLst>
              <a:ext uri="{FF2B5EF4-FFF2-40B4-BE49-F238E27FC236}">
                <a16:creationId xmlns:a16="http://schemas.microsoft.com/office/drawing/2014/main" id="{99E02476-A734-4A74-BC42-F104B37C8C19}"/>
              </a:ext>
            </a:extLst>
          </p:cNvPr>
          <p:cNvSpPr>
            <a:spLocks noGrp="1"/>
          </p:cNvSpPr>
          <p:nvPr>
            <p:ph type="body" idx="29" hasCustomPrompt="1"/>
          </p:nvPr>
        </p:nvSpPr>
        <p:spPr>
          <a:xfrm>
            <a:off x="4871314" y="3858610"/>
            <a:ext cx="2944368" cy="328343"/>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7" name="Text Placeholder 2">
            <a:extLst>
              <a:ext uri="{FF2B5EF4-FFF2-40B4-BE49-F238E27FC236}">
                <a16:creationId xmlns:a16="http://schemas.microsoft.com/office/drawing/2014/main" id="{E0D32F26-CEE2-4420-A43D-B008AE2D1DDC}"/>
              </a:ext>
            </a:extLst>
          </p:cNvPr>
          <p:cNvSpPr>
            <a:spLocks noGrp="1"/>
          </p:cNvSpPr>
          <p:nvPr>
            <p:ph type="body" idx="30" hasCustomPrompt="1"/>
          </p:nvPr>
        </p:nvSpPr>
        <p:spPr>
          <a:xfrm>
            <a:off x="8515702" y="4271296"/>
            <a:ext cx="2944368" cy="1419822"/>
          </a:xfrm>
        </p:spPr>
        <p:txBody>
          <a:bodyPr lIns="0" tIns="0" rIns="0" bIns="0">
            <a:normAutofit/>
          </a:bodyPr>
          <a:lstStyle>
            <a:lvl1pPr marL="0" indent="0">
              <a:lnSpc>
                <a:spcPct val="100000"/>
              </a:lnSpc>
              <a:spcBef>
                <a:spcPts val="600"/>
              </a:spcBef>
              <a:buClr>
                <a:schemeClr val="tx1"/>
              </a:buClr>
              <a:buFont typeface="Courier New" panose="02070309020205020404" pitchFamily="49" charset="0"/>
              <a:buNone/>
              <a:defRPr sz="1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8" name="Text Placeholder 15">
            <a:extLst>
              <a:ext uri="{FF2B5EF4-FFF2-40B4-BE49-F238E27FC236}">
                <a16:creationId xmlns:a16="http://schemas.microsoft.com/office/drawing/2014/main" id="{DBC2890A-FFF7-4606-A262-6D464BA5D997}"/>
              </a:ext>
            </a:extLst>
          </p:cNvPr>
          <p:cNvSpPr>
            <a:spLocks noGrp="1"/>
          </p:cNvSpPr>
          <p:nvPr>
            <p:ph type="body" sz="quarter" idx="31" hasCustomPrompt="1"/>
          </p:nvPr>
        </p:nvSpPr>
        <p:spPr>
          <a:xfrm>
            <a:off x="8515702" y="2760518"/>
            <a:ext cx="978408" cy="978408"/>
          </a:xfrm>
          <a:prstGeom prst="ellipse">
            <a:avLst/>
          </a:prstGeom>
          <a:ln w="6350">
            <a:solidFill>
              <a:schemeClr val="tx1"/>
            </a:solidFill>
          </a:ln>
        </p:spPr>
        <p:txBody>
          <a:bodyPr lIns="0" tIns="0" rIns="0" bIns="0" anchor="ctr" anchorCtr="0">
            <a:noAutofit/>
          </a:bodyPr>
          <a:lstStyle>
            <a:lvl1pPr marL="0" indent="0" algn="ctr">
              <a:buNone/>
              <a:defRPr sz="7000" b="1">
                <a:ln w="6350">
                  <a:solidFill>
                    <a:schemeClr val="tx1"/>
                  </a:solidFill>
                </a:ln>
                <a:noFill/>
                <a:latin typeface="+mj-lt"/>
              </a:defRPr>
            </a:lvl1pPr>
          </a:lstStyle>
          <a:p>
            <a:pPr lvl="0"/>
            <a:r>
              <a:rPr lang="en-US" noProof="0"/>
              <a:t>3</a:t>
            </a:r>
          </a:p>
        </p:txBody>
      </p:sp>
      <p:sp>
        <p:nvSpPr>
          <p:cNvPr id="39" name="Text Placeholder 2">
            <a:extLst>
              <a:ext uri="{FF2B5EF4-FFF2-40B4-BE49-F238E27FC236}">
                <a16:creationId xmlns:a16="http://schemas.microsoft.com/office/drawing/2014/main" id="{268E1254-8C59-4B9B-A775-45CA3D655514}"/>
              </a:ext>
            </a:extLst>
          </p:cNvPr>
          <p:cNvSpPr>
            <a:spLocks noGrp="1"/>
          </p:cNvSpPr>
          <p:nvPr>
            <p:ph type="body" idx="32" hasCustomPrompt="1"/>
          </p:nvPr>
        </p:nvSpPr>
        <p:spPr>
          <a:xfrm>
            <a:off x="8515702" y="3858610"/>
            <a:ext cx="2944368" cy="328343"/>
          </a:xfrm>
        </p:spPr>
        <p:txBody>
          <a:bodyPr lIns="0" tIns="0" rIns="0" bIns="0" anchor="b" anchorCtr="0">
            <a:normAutofit/>
          </a:bodyPr>
          <a:lstStyle>
            <a:lvl1pPr marL="0" indent="0">
              <a:spcBef>
                <a:spcPts val="600"/>
              </a:spcBef>
              <a:buClr>
                <a:schemeClr val="tx1"/>
              </a:buClr>
              <a:buFont typeface="Courier New" panose="02070309020205020404" pitchFamily="49" charset="0"/>
              <a:buNone/>
              <a:defRPr sz="2000" b="1">
                <a:solidFill>
                  <a:schemeClr val="bg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cxnSp>
        <p:nvCxnSpPr>
          <p:cNvPr id="21" name="Straight Connector 20">
            <a:extLst>
              <a:ext uri="{FF2B5EF4-FFF2-40B4-BE49-F238E27FC236}">
                <a16:creationId xmlns:a16="http://schemas.microsoft.com/office/drawing/2014/main" id="{8E47DC43-D8A0-4F17-B897-D8B07A6F1B47}"/>
              </a:ext>
            </a:extLst>
          </p:cNvPr>
          <p:cNvCxnSpPr/>
          <p:nvPr userDrawn="1"/>
        </p:nvCxnSpPr>
        <p:spPr>
          <a:xfrm>
            <a:off x="2205335" y="3256107"/>
            <a:ext cx="26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201F265-08ED-497A-BE5C-62220829348F}"/>
              </a:ext>
            </a:extLst>
          </p:cNvPr>
          <p:cNvCxnSpPr/>
          <p:nvPr userDrawn="1"/>
        </p:nvCxnSpPr>
        <p:spPr>
          <a:xfrm>
            <a:off x="5849839" y="3255785"/>
            <a:ext cx="26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6344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67058B-89E0-4460-AB21-21747CB3A1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7201C5EB-04D6-4050-930C-5F6907528D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A732220F-109C-4A57-81E9-C6279EDA1374}"/>
              </a:ext>
            </a:extLst>
          </p:cNvPr>
          <p:cNvSpPr>
            <a:spLocks noGrp="1"/>
          </p:cNvSpPr>
          <p:nvPr>
            <p:ph type="dt" sz="half" idx="2"/>
          </p:nvPr>
        </p:nvSpPr>
        <p:spPr>
          <a:xfrm>
            <a:off x="10016836" y="5878720"/>
            <a:ext cx="1336964" cy="298800"/>
          </a:xfrm>
          <a:prstGeom prst="rect">
            <a:avLst/>
          </a:prstGeom>
        </p:spPr>
        <p:txBody>
          <a:bodyPr vert="horz" lIns="0" tIns="0" rIns="0" bIns="0" rtlCol="0" anchor="ctr"/>
          <a:lstStyle>
            <a:lvl1pPr algn="r">
              <a:defRPr sz="1000">
                <a:solidFill>
                  <a:schemeClr val="bg1">
                    <a:lumMod val="50000"/>
                    <a:lumOff val="50000"/>
                  </a:schemeClr>
                </a:solidFill>
              </a:defRPr>
            </a:lvl1pPr>
          </a:lstStyle>
          <a:p>
            <a:r>
              <a:rPr lang="en-US" noProof="0" dirty="0"/>
              <a:t>MM.DD.20XX</a:t>
            </a:r>
          </a:p>
        </p:txBody>
      </p:sp>
      <p:sp>
        <p:nvSpPr>
          <p:cNvPr id="5" name="Footer Placeholder 4">
            <a:extLst>
              <a:ext uri="{FF2B5EF4-FFF2-40B4-BE49-F238E27FC236}">
                <a16:creationId xmlns:a16="http://schemas.microsoft.com/office/drawing/2014/main" id="{0A25404F-F26F-42E5-BA15-C0373FC1CF2B}"/>
              </a:ext>
            </a:extLst>
          </p:cNvPr>
          <p:cNvSpPr>
            <a:spLocks noGrp="1"/>
          </p:cNvSpPr>
          <p:nvPr>
            <p:ph type="ftr" sz="quarter" idx="3"/>
          </p:nvPr>
        </p:nvSpPr>
        <p:spPr>
          <a:xfrm>
            <a:off x="1169960" y="5878720"/>
            <a:ext cx="2915733" cy="298800"/>
          </a:xfrm>
          <a:prstGeom prst="rect">
            <a:avLst/>
          </a:prstGeom>
        </p:spPr>
        <p:txBody>
          <a:bodyPr vert="horz" lIns="91440" tIns="45720" rIns="91440" bIns="45720" rtlCol="0" anchor="ctr"/>
          <a:lstStyle>
            <a:lvl1pPr algn="l">
              <a:defRPr sz="1000">
                <a:solidFill>
                  <a:schemeClr val="bg1">
                    <a:lumMod val="50000"/>
                    <a:lumOff val="50000"/>
                  </a:schemeClr>
                </a:solidFill>
              </a:defRPr>
            </a:lvl1pPr>
          </a:lstStyle>
          <a:p>
            <a:r>
              <a:rPr lang="en-US" noProof="0" dirty="0"/>
              <a:t>ADD A FOOTER</a:t>
            </a:r>
          </a:p>
        </p:txBody>
      </p:sp>
      <p:sp>
        <p:nvSpPr>
          <p:cNvPr id="6" name="Slide Number Placeholder 5">
            <a:extLst>
              <a:ext uri="{FF2B5EF4-FFF2-40B4-BE49-F238E27FC236}">
                <a16:creationId xmlns:a16="http://schemas.microsoft.com/office/drawing/2014/main" id="{41725174-FA04-488F-9F0C-3CD1D1483FA9}"/>
              </a:ext>
            </a:extLst>
          </p:cNvPr>
          <p:cNvSpPr>
            <a:spLocks noGrp="1"/>
          </p:cNvSpPr>
          <p:nvPr>
            <p:ph type="sldNum" sz="quarter" idx="4"/>
          </p:nvPr>
        </p:nvSpPr>
        <p:spPr>
          <a:xfrm>
            <a:off x="778643" y="5879656"/>
            <a:ext cx="354492" cy="297307"/>
          </a:xfrm>
          <a:prstGeom prst="rect">
            <a:avLst/>
          </a:prstGeom>
        </p:spPr>
        <p:txBody>
          <a:bodyPr vert="horz" lIns="91440" tIns="45720" rIns="91440" bIns="45720" rtlCol="0" anchor="ctr"/>
          <a:lstStyle>
            <a:lvl1pPr algn="ctr">
              <a:defRPr sz="1000">
                <a:solidFill>
                  <a:schemeClr val="bg2"/>
                </a:solidFill>
              </a:defRPr>
            </a:lvl1pPr>
          </a:lstStyle>
          <a:p>
            <a:fld id="{8D581BC7-E183-40DB-AC97-C19EA4EB8894}" type="slidenum">
              <a:rPr lang="en-US" noProof="0" smtClean="0"/>
              <a:pPr/>
              <a:t>‹#›</a:t>
            </a:fld>
            <a:endParaRPr lang="en-US" noProof="0" dirty="0"/>
          </a:p>
        </p:txBody>
      </p:sp>
      <p:sp>
        <p:nvSpPr>
          <p:cNvPr id="7" name="Oval 6">
            <a:extLst>
              <a:ext uri="{FF2B5EF4-FFF2-40B4-BE49-F238E27FC236}">
                <a16:creationId xmlns:a16="http://schemas.microsoft.com/office/drawing/2014/main" id="{7FEF1588-F385-48F3-800A-554A9423E77A}"/>
              </a:ext>
            </a:extLst>
          </p:cNvPr>
          <p:cNvSpPr/>
          <p:nvPr userDrawn="1"/>
        </p:nvSpPr>
        <p:spPr>
          <a:xfrm>
            <a:off x="809310" y="5879656"/>
            <a:ext cx="283464" cy="283464"/>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0" name="Straight Connector 9">
            <a:extLst>
              <a:ext uri="{FF2B5EF4-FFF2-40B4-BE49-F238E27FC236}">
                <a16:creationId xmlns:a16="http://schemas.microsoft.com/office/drawing/2014/main" id="{440B0943-F568-4674-8FA4-B435B1E466AF}"/>
              </a:ext>
            </a:extLst>
          </p:cNvPr>
          <p:cNvCxnSpPr/>
          <p:nvPr userDrawn="1"/>
        </p:nvCxnSpPr>
        <p:spPr>
          <a:xfrm>
            <a:off x="11580000" y="6020920"/>
            <a:ext cx="612000" cy="0"/>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62DE7FD5-7941-43A1-8663-42AE40546A4F}"/>
              </a:ext>
            </a:extLst>
          </p:cNvPr>
          <p:cNvSpPr/>
          <p:nvPr userDrawn="1"/>
        </p:nvSpPr>
        <p:spPr>
          <a:xfrm>
            <a:off x="11466563" y="5966056"/>
            <a:ext cx="109728" cy="109728"/>
          </a:xfrm>
          <a:prstGeom prst="ellipse">
            <a:avLst/>
          </a:prstGeom>
          <a:noFill/>
          <a:ln w="635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3" name="Straight Connector 12">
            <a:extLst>
              <a:ext uri="{FF2B5EF4-FFF2-40B4-BE49-F238E27FC236}">
                <a16:creationId xmlns:a16="http://schemas.microsoft.com/office/drawing/2014/main" id="{97791EE5-EF06-4BF8-84C6-EC24114E73F5}"/>
              </a:ext>
            </a:extLst>
          </p:cNvPr>
          <p:cNvCxnSpPr>
            <a:cxnSpLocks/>
          </p:cNvCxnSpPr>
          <p:nvPr userDrawn="1"/>
        </p:nvCxnSpPr>
        <p:spPr>
          <a:xfrm flipV="1">
            <a:off x="0" y="6020920"/>
            <a:ext cx="803275" cy="468"/>
          </a:xfrm>
          <a:prstGeom prst="line">
            <a:avLst/>
          </a:prstGeom>
          <a:ln>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18611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 id="2147483673" r:id="rId18"/>
    <p:sldLayoutId id="2147483674" r:id="rId19"/>
    <p:sldLayoutId id="2147483675" r:id="rId20"/>
    <p:sldLayoutId id="2147483676" r:id="rId21"/>
    <p:sldLayoutId id="2147483677" r:id="rId22"/>
    <p:sldLayoutId id="2147483678" r:id="rId23"/>
    <p:sldLayoutId id="2147483679" r:id="rId24"/>
    <p:sldLayoutId id="2147483680" r:id="rId25"/>
    <p:sldLayoutId id="2147483681" r:id="rId26"/>
    <p:sldLayoutId id="2147483682" r:id="rId27"/>
    <p:sldLayoutId id="2147483683" r:id="rId28"/>
    <p:sldLayoutId id="2147483684" r:id="rId29"/>
    <p:sldLayoutId id="2147483685" r:id="rId30"/>
    <p:sldLayoutId id="2147483686" r:id="rId31"/>
    <p:sldLayoutId id="2147483687" r:id="rId32"/>
    <p:sldLayoutId id="2147483690" r:id="rId33"/>
    <p:sldLayoutId id="2147483691" r:id="rId34"/>
    <p:sldLayoutId id="2147483688" r:id="rId35"/>
    <p:sldLayoutId id="2147483692" r:id="rId36"/>
    <p:sldLayoutId id="2147483689" r:id="rId37"/>
    <p:sldLayoutId id="2147483693" r:id="rId38"/>
    <p:sldLayoutId id="2147483694" r:id="rId39"/>
    <p:sldLayoutId id="2147483695" r:id="rId40"/>
    <p:sldLayoutId id="2147483696" r:id="rId41"/>
    <p:sldLayoutId id="2147483697" r:id="rId42"/>
    <p:sldLayoutId id="2147483698" r:id="rId43"/>
    <p:sldLayoutId id="2147483699" r:id="rId44"/>
    <p:sldLayoutId id="2147483700" r:id="rId45"/>
    <p:sldLayoutId id="2147483701" r:id="rId46"/>
  </p:sldLayoutIdLst>
  <p:hf hdr="0"/>
  <p:txStyles>
    <p:titleStyle>
      <a:lvl1pPr algn="l" defTabSz="914400" rtl="0" eaLnBrk="1" latinLnBrk="0" hangingPunct="1">
        <a:lnSpc>
          <a:spcPct val="90000"/>
        </a:lnSpc>
        <a:spcBef>
          <a:spcPct val="0"/>
        </a:spcBef>
        <a:buNone/>
        <a:defRPr sz="3600" b="1" kern="1200">
          <a:solidFill>
            <a:schemeClr val="bg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27" userDrawn="1">
          <p15:clr>
            <a:srgbClr val="F26B43"/>
          </p15:clr>
        </p15:guide>
        <p15:guide id="2" pos="7174" userDrawn="1">
          <p15:clr>
            <a:srgbClr val="F26B43"/>
          </p15:clr>
        </p15:guide>
        <p15:guide id="3" pos="506" userDrawn="1">
          <p15:clr>
            <a:srgbClr val="F26B43"/>
          </p15:clr>
        </p15:guide>
        <p15:guide id="4" orient="horz" pos="3793" userDrawn="1">
          <p15:clr>
            <a:srgbClr val="F26B43"/>
          </p15:clr>
        </p15:guide>
        <p15:guide id="5" pos="3840" userDrawn="1">
          <p15:clr>
            <a:srgbClr val="F26B43"/>
          </p15:clr>
        </p15:guide>
        <p15:guide id="6" orient="horz" pos="2160" userDrawn="1">
          <p15:clr>
            <a:srgbClr val="F26B43"/>
          </p15:clr>
        </p15:guide>
        <p15:guide id="7" pos="3318" userDrawn="1">
          <p15:clr>
            <a:srgbClr val="F26B43"/>
          </p15:clr>
        </p15:guide>
        <p15:guide id="8" pos="4362"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png"/><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3" Type="http://schemas.openxmlformats.org/officeDocument/2006/relationships/image" Target="../media/image20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3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7.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7.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7.xm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7.xml"/></Relationships>
</file>

<file path=ppt/slides/_rels/slide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7.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8.xml"/><Relationship Id="rId4" Type="http://schemas.openxmlformats.org/officeDocument/2006/relationships/image" Target="../media/image34.png"/></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8.xml"/><Relationship Id="rId5" Type="http://schemas.openxmlformats.org/officeDocument/2006/relationships/image" Target="../media/image37.jpeg"/><Relationship Id="rId4" Type="http://schemas.openxmlformats.org/officeDocument/2006/relationships/image" Target="../media/image3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8.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7.xml"/></Relationships>
</file>

<file path=ppt/slides/_rels/slide6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6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0.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6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0.xml"/></Relationships>
</file>

<file path=ppt/slides/_rels/slide6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6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7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37.xml"/></Relationships>
</file>

<file path=ppt/slides/_rels/slide7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8.xml"/><Relationship Id="rId5" Type="http://schemas.openxmlformats.org/officeDocument/2006/relationships/image" Target="../media/image37.jpeg"/><Relationship Id="rId4" Type="http://schemas.openxmlformats.org/officeDocument/2006/relationships/image" Target="../media/image36.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7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rmAutofit fontScale="90000"/>
          </a:bodyPr>
          <a:lstStyle/>
          <a:p>
            <a:r>
              <a:rPr lang="en-US" altLang="en-US" dirty="0">
                <a:solidFill>
                  <a:schemeClr val="hlink"/>
                </a:solidFill>
                <a:effectLst>
                  <a:outerShdw blurRad="38100" dist="38100" dir="2700000" algn="tl">
                    <a:srgbClr val="000000"/>
                  </a:outerShdw>
                </a:effectLst>
                <a:latin typeface="Arial" panose="020B0604020202020204" pitchFamily="34" charset="0"/>
              </a:rPr>
              <a:t>EKONOMI MANAGERIAL;</a:t>
            </a:r>
            <a:r>
              <a:rPr lang="en-US" altLang="en-US" sz="5400" dirty="0">
                <a:solidFill>
                  <a:srgbClr val="0000CC"/>
                </a:solidFill>
                <a:effectLst>
                  <a:outerShdw blurRad="38100" dist="38100" dir="2700000" algn="tl">
                    <a:srgbClr val="000000"/>
                  </a:outerShdw>
                </a:effectLst>
                <a:latin typeface="Arial" panose="020B0604020202020204" pitchFamily="34" charset="0"/>
              </a:rPr>
              <a:t> </a:t>
            </a:r>
            <a:br>
              <a:rPr lang="en-US" altLang="en-US" sz="5400" dirty="0">
                <a:solidFill>
                  <a:srgbClr val="0000CC"/>
                </a:solidFill>
                <a:effectLst>
                  <a:outerShdw blurRad="38100" dist="38100" dir="2700000" algn="tl">
                    <a:srgbClr val="000000"/>
                  </a:outerShdw>
                </a:effectLst>
                <a:latin typeface="Arial" panose="020B0604020202020204" pitchFamily="34" charset="0"/>
              </a:rPr>
            </a:br>
            <a:r>
              <a:rPr lang="en-US" altLang="en-US" sz="5400" i="1" dirty="0" err="1">
                <a:solidFill>
                  <a:srgbClr val="33CC33"/>
                </a:solidFill>
                <a:effectLst>
                  <a:outerShdw blurRad="38100" dist="38100" dir="2700000" algn="tl">
                    <a:srgbClr val="000000"/>
                  </a:outerShdw>
                </a:effectLst>
                <a:latin typeface="Arial" panose="020B0604020202020204" pitchFamily="34" charset="0"/>
              </a:rPr>
              <a:t>Konsep</a:t>
            </a:r>
            <a:r>
              <a:rPr lang="en-US" altLang="en-US" sz="5400" i="1" dirty="0">
                <a:solidFill>
                  <a:srgbClr val="33CC33"/>
                </a:solidFill>
                <a:effectLst>
                  <a:outerShdw blurRad="38100" dist="38100" dir="2700000" algn="tl">
                    <a:srgbClr val="000000"/>
                  </a:outerShdw>
                </a:effectLst>
                <a:latin typeface="Arial" panose="020B0604020202020204" pitchFamily="34" charset="0"/>
              </a:rPr>
              <a:t> </a:t>
            </a:r>
            <a:r>
              <a:rPr lang="en-US" altLang="en-US" sz="5400" i="1" dirty="0" err="1">
                <a:solidFill>
                  <a:srgbClr val="33CC33"/>
                </a:solidFill>
                <a:effectLst>
                  <a:outerShdw blurRad="38100" dist="38100" dir="2700000" algn="tl">
                    <a:srgbClr val="000000"/>
                  </a:outerShdw>
                </a:effectLst>
                <a:latin typeface="Arial" panose="020B0604020202020204" pitchFamily="34" charset="0"/>
              </a:rPr>
              <a:t>Produksi</a:t>
            </a:r>
            <a:endParaRPr lang="en-US" altLang="en-US" sz="5400" i="1" dirty="0">
              <a:solidFill>
                <a:srgbClr val="33CC33"/>
              </a:solidFill>
              <a:effectLst>
                <a:outerShdw blurRad="38100" dist="38100" dir="2700000" algn="tl">
                  <a:srgbClr val="000000"/>
                </a:outerShdw>
              </a:effectLst>
              <a:latin typeface="Arial" panose="020B0604020202020204" pitchFamily="34" charset="0"/>
            </a:endParaRPr>
          </a:p>
        </p:txBody>
      </p:sp>
      <p:sp>
        <p:nvSpPr>
          <p:cNvPr id="9" name="Rectangle 6"/>
          <p:cNvSpPr>
            <a:spLocks noGrp="1" noChangeArrowheads="1"/>
          </p:cNvSpPr>
          <p:nvPr>
            <p:ph type="subTitle" idx="1"/>
          </p:nvPr>
        </p:nvSpPr>
        <p:spPr bwMode="auto">
          <a:xfrm>
            <a:off x="5038532" y="4603643"/>
            <a:ext cx="622147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eaLnBrk="1" hangingPunct="1">
              <a:spcBef>
                <a:spcPct val="20000"/>
              </a:spcBef>
              <a:buClr>
                <a:schemeClr val="hlink"/>
              </a:buClr>
              <a:buSzPct val="80000"/>
              <a:buFont typeface="Wingdings" panose="05000000000000000000" pitchFamily="2" charset="2"/>
              <a:buNone/>
            </a:pPr>
            <a:r>
              <a:rPr lang="en-US" altLang="en-US" sz="3600" i="1" dirty="0" err="1">
                <a:solidFill>
                  <a:srgbClr val="FF0000"/>
                </a:solidFill>
                <a:effectLst>
                  <a:outerShdw blurRad="38100" dist="38100" dir="2700000" algn="tl">
                    <a:srgbClr val="000000"/>
                  </a:outerShdw>
                </a:effectLst>
                <a:latin typeface="Comic Sans MS" panose="030F0702030302020204" pitchFamily="66" charset="0"/>
              </a:rPr>
              <a:t>Zulkarnain</a:t>
            </a:r>
            <a:r>
              <a:rPr lang="en-US" altLang="en-US" sz="3600" i="1" dirty="0">
                <a:solidFill>
                  <a:srgbClr val="FF0000"/>
                </a:solidFill>
                <a:effectLst>
                  <a:outerShdw blurRad="38100" dist="38100" dir="2700000" algn="tl">
                    <a:srgbClr val="000000"/>
                  </a:outerShdw>
                </a:effectLst>
                <a:latin typeface="Comic Sans MS" panose="030F0702030302020204" pitchFamily="66" charset="0"/>
              </a:rPr>
              <a:t> </a:t>
            </a:r>
            <a:r>
              <a:rPr lang="en-US" altLang="en-US" sz="3600" i="1" dirty="0" err="1">
                <a:solidFill>
                  <a:srgbClr val="FF0000"/>
                </a:solidFill>
                <a:effectLst>
                  <a:outerShdw blurRad="38100" dist="38100" dir="2700000" algn="tl">
                    <a:srgbClr val="000000"/>
                  </a:outerShdw>
                </a:effectLst>
                <a:latin typeface="Comic Sans MS" panose="030F0702030302020204" pitchFamily="66" charset="0"/>
              </a:rPr>
              <a:t>Lubis</a:t>
            </a:r>
            <a:endParaRPr lang="en-US" altLang="en-US" sz="3600" i="1" dirty="0">
              <a:solidFill>
                <a:srgbClr val="FF0000"/>
              </a:solidFill>
              <a:effectLst>
                <a:outerShdw blurRad="38100" dist="38100" dir="2700000" algn="tl">
                  <a:srgbClr val="000000"/>
                </a:outerShdw>
              </a:effectLst>
              <a:latin typeface="Comic Sans MS" panose="030F0702030302020204" pitchFamily="66" charset="0"/>
            </a:endParaRPr>
          </a:p>
        </p:txBody>
      </p:sp>
    </p:spTree>
    <p:extLst>
      <p:ext uri="{BB962C8B-B14F-4D97-AF65-F5344CB8AC3E}">
        <p14:creationId xmlns:p14="http://schemas.microsoft.com/office/powerpoint/2010/main" val="21040483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Snow mountains from the ground">
            <a:extLst>
              <a:ext uri="{FF2B5EF4-FFF2-40B4-BE49-F238E27FC236}">
                <a16:creationId xmlns:a16="http://schemas.microsoft.com/office/drawing/2014/main" id="{FB6C117D-C3C2-4923-B0BC-DC2F8814D0C1}"/>
              </a:ext>
            </a:extLst>
          </p:cNvPr>
          <p:cNvPicPr>
            <a:picLocks noGrp="1" noChangeAspect="1"/>
          </p:cNvPicPr>
          <p:nvPr>
            <p:ph type="pic" sz="quarter" idx="13"/>
          </p:nvPr>
        </p:nvPicPr>
        <p:blipFill>
          <a:blip r:embed="rId2"/>
          <a:stretch>
            <a:fillRect/>
          </a:stretch>
        </p:blipFill>
        <p:spPr>
          <a:xfrm>
            <a:off x="160300" y="332259"/>
            <a:ext cx="11899494" cy="6060155"/>
          </a:xfrm>
        </p:spPr>
      </p:pic>
      <p:sp>
        <p:nvSpPr>
          <p:cNvPr id="5" name="Slide Number Placeholder 4">
            <a:extLst>
              <a:ext uri="{FF2B5EF4-FFF2-40B4-BE49-F238E27FC236}">
                <a16:creationId xmlns:a16="http://schemas.microsoft.com/office/drawing/2014/main" id="{BDD5A594-D852-43BB-B591-E9D9027253BD}"/>
              </a:ext>
            </a:extLst>
          </p:cNvPr>
          <p:cNvSpPr>
            <a:spLocks noGrp="1"/>
          </p:cNvSpPr>
          <p:nvPr>
            <p:ph type="sldNum" sz="quarter" idx="14"/>
          </p:nvPr>
        </p:nvSpPr>
        <p:spPr/>
        <p:txBody>
          <a:bodyPr/>
          <a:lstStyle/>
          <a:p>
            <a:fld id="{19B51A1E-902D-48AF-9020-955120F399B6}" type="slidenum">
              <a:rPr lang="en-US" smtClean="0"/>
              <a:pPr/>
              <a:t>10</a:t>
            </a:fld>
            <a:endParaRPr lang="en-US" dirty="0"/>
          </a:p>
        </p:txBody>
      </p:sp>
      <p:sp>
        <p:nvSpPr>
          <p:cNvPr id="8" name="Rectangle 2"/>
          <p:cNvSpPr txBox="1">
            <a:spLocks noChangeArrowheads="1"/>
          </p:cNvSpPr>
          <p:nvPr/>
        </p:nvSpPr>
        <p:spPr>
          <a:xfrm>
            <a:off x="1896035" y="445173"/>
            <a:ext cx="8229600" cy="953321"/>
          </a:xfrm>
          <a:prstGeom prst="rect">
            <a:avLst/>
          </a:prstGeom>
          <a:noFill/>
          <a:ln>
            <a:noFill/>
          </a:ln>
        </p:spPr>
        <p:txBody>
          <a:bodyPr vert="horz" lIns="72000" tIns="45720" rIns="180000" bIns="180000" rtlCol="0" anchor="b">
            <a:normAutofit/>
          </a:bodyPr>
          <a:lstStyle>
            <a:lvl1pPr algn="r" defTabSz="914400" rtl="0" eaLnBrk="1" latinLnBrk="0" hangingPunct="1">
              <a:lnSpc>
                <a:spcPts val="4700"/>
              </a:lnSpc>
              <a:spcBef>
                <a:spcPct val="0"/>
              </a:spcBef>
              <a:buNone/>
              <a:defRPr sz="4500" b="1" kern="1200">
                <a:solidFill>
                  <a:schemeClr val="tx1"/>
                </a:solidFill>
                <a:latin typeface="+mj-lt"/>
                <a:ea typeface="+mj-ea"/>
                <a:cs typeface="+mj-cs"/>
              </a:defRPr>
            </a:lvl1pPr>
          </a:lstStyle>
          <a:p>
            <a:r>
              <a:rPr lang="en-US" altLang="en-US" dirty="0" err="1">
                <a:solidFill>
                  <a:srgbClr val="0F1722"/>
                </a:solidFill>
              </a:rPr>
              <a:t>Aspek</a:t>
            </a:r>
            <a:r>
              <a:rPr lang="en-US" altLang="en-US" dirty="0">
                <a:solidFill>
                  <a:srgbClr val="0F1722"/>
                </a:solidFill>
              </a:rPr>
              <a:t> </a:t>
            </a:r>
            <a:r>
              <a:rPr lang="en-US" altLang="en-US" dirty="0" err="1">
                <a:solidFill>
                  <a:srgbClr val="0F1722"/>
                </a:solidFill>
              </a:rPr>
              <a:t>teknologi</a:t>
            </a:r>
            <a:r>
              <a:rPr lang="en-US" altLang="en-US" dirty="0">
                <a:solidFill>
                  <a:srgbClr val="0F1722"/>
                </a:solidFill>
              </a:rPr>
              <a:t> </a:t>
            </a:r>
            <a:r>
              <a:rPr lang="en-US" altLang="en-US" dirty="0" err="1">
                <a:solidFill>
                  <a:srgbClr val="0F1722"/>
                </a:solidFill>
              </a:rPr>
              <a:t>mencakup</a:t>
            </a:r>
            <a:r>
              <a:rPr lang="en-US" altLang="en-US" dirty="0">
                <a:solidFill>
                  <a:srgbClr val="0F1722"/>
                </a:solidFill>
              </a:rPr>
              <a:t> :</a:t>
            </a:r>
          </a:p>
        </p:txBody>
      </p:sp>
      <p:sp>
        <p:nvSpPr>
          <p:cNvPr id="10" name="Rectangle 3"/>
          <p:cNvSpPr txBox="1">
            <a:spLocks noChangeArrowheads="1"/>
          </p:cNvSpPr>
          <p:nvPr/>
        </p:nvSpPr>
        <p:spPr>
          <a:xfrm>
            <a:off x="1336340" y="1646238"/>
            <a:ext cx="9690248" cy="4530725"/>
          </a:xfrm>
          <a:prstGeom prst="rect">
            <a:avLst/>
          </a:prstGeom>
          <a:noFill/>
          <a:ln>
            <a:noFill/>
          </a:ln>
        </p:spPr>
        <p:txBody>
          <a:bodyPr vert="horz" lIns="91440" tIns="144000" rIns="18000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1800" kern="1200">
                <a:solidFill>
                  <a:schemeClr val="tx1">
                    <a:lumMod val="75000"/>
                    <a:lumOff val="2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Arial" panose="020B0604020202020204" pitchFamily="34" charset="0"/>
              <a:buChar char="•"/>
            </a:pPr>
            <a:r>
              <a:rPr lang="en-US" altLang="en-US" sz="2800" b="1" dirty="0">
                <a:solidFill>
                  <a:srgbClr val="002060"/>
                </a:solidFill>
                <a:latin typeface="Arial" panose="020B0604020202020204" pitchFamily="34" charset="0"/>
                <a:cs typeface="Arial" panose="020B0604020202020204" pitchFamily="34" charset="0"/>
              </a:rPr>
              <a:t>Yang </a:t>
            </a:r>
            <a:r>
              <a:rPr lang="en-US" altLang="en-US" sz="2800" b="1" dirty="0" err="1">
                <a:solidFill>
                  <a:srgbClr val="002060"/>
                </a:solidFill>
                <a:latin typeface="Arial" panose="020B0604020202020204" pitchFamily="34" charset="0"/>
                <a:cs typeface="Arial" panose="020B0604020202020204" pitchFamily="34" charset="0"/>
              </a:rPr>
              <a:t>terkandung</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pada</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manusia</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pengetahuan</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keterampilan</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sikap</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perilaku</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budaya,dll</a:t>
            </a:r>
            <a:endParaRPr lang="en-US" altLang="en-US" sz="2800" b="1" dirty="0">
              <a:solidFill>
                <a:srgbClr val="002060"/>
              </a:solidFill>
              <a:latin typeface="Arial" panose="020B0604020202020204" pitchFamily="34" charset="0"/>
              <a:cs typeface="Arial" panose="020B0604020202020204" pitchFamily="34" charset="0"/>
            </a:endParaRPr>
          </a:p>
          <a:p>
            <a:pPr marL="457200" indent="-457200" algn="l">
              <a:buFont typeface="Arial" panose="020B0604020202020204" pitchFamily="34" charset="0"/>
              <a:buChar char="•"/>
            </a:pPr>
            <a:r>
              <a:rPr lang="en-US" altLang="en-US" sz="2800" b="1" dirty="0">
                <a:solidFill>
                  <a:srgbClr val="002060"/>
                </a:solidFill>
                <a:latin typeface="Arial" panose="020B0604020202020204" pitchFamily="34" charset="0"/>
                <a:cs typeface="Arial" panose="020B0604020202020204" pitchFamily="34" charset="0"/>
              </a:rPr>
              <a:t>Yang </a:t>
            </a:r>
            <a:r>
              <a:rPr lang="en-US" altLang="en-US" sz="2800" b="1" dirty="0" err="1">
                <a:solidFill>
                  <a:srgbClr val="002060"/>
                </a:solidFill>
                <a:latin typeface="Arial" panose="020B0604020202020204" pitchFamily="34" charset="0"/>
                <a:cs typeface="Arial" panose="020B0604020202020204" pitchFamily="34" charset="0"/>
              </a:rPr>
              <a:t>terkandung</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dalam</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barang</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mesin</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peralatan</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produk</a:t>
            </a:r>
            <a:endParaRPr lang="en-US" altLang="en-US" sz="2800" b="1" dirty="0">
              <a:solidFill>
                <a:srgbClr val="002060"/>
              </a:solidFill>
              <a:latin typeface="Arial" panose="020B0604020202020204" pitchFamily="34" charset="0"/>
              <a:cs typeface="Arial" panose="020B0604020202020204" pitchFamily="34" charset="0"/>
            </a:endParaRPr>
          </a:p>
          <a:p>
            <a:pPr marL="457200" indent="-457200" algn="l">
              <a:buFont typeface="Arial" panose="020B0604020202020204" pitchFamily="34" charset="0"/>
              <a:buChar char="•"/>
            </a:pPr>
            <a:r>
              <a:rPr lang="en-US" altLang="en-US" sz="2800" b="1" dirty="0">
                <a:solidFill>
                  <a:srgbClr val="002060"/>
                </a:solidFill>
                <a:latin typeface="Arial" panose="020B0604020202020204" pitchFamily="34" charset="0"/>
                <a:cs typeface="Arial" panose="020B0604020202020204" pitchFamily="34" charset="0"/>
              </a:rPr>
              <a:t>Yang </a:t>
            </a:r>
            <a:r>
              <a:rPr lang="en-US" altLang="en-US" sz="2800" b="1" dirty="0" err="1">
                <a:solidFill>
                  <a:srgbClr val="002060"/>
                </a:solidFill>
                <a:latin typeface="Arial" panose="020B0604020202020204" pitchFamily="34" charset="0"/>
                <a:cs typeface="Arial" panose="020B0604020202020204" pitchFamily="34" charset="0"/>
              </a:rPr>
              <a:t>terkandung</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dalam</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lembaga</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organisasi</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dan</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manajemen</a:t>
            </a:r>
            <a:endParaRPr lang="en-US" altLang="en-US" sz="2800" b="1" dirty="0">
              <a:solidFill>
                <a:srgbClr val="002060"/>
              </a:solidFill>
              <a:latin typeface="Arial" panose="020B0604020202020204" pitchFamily="34" charset="0"/>
              <a:cs typeface="Arial" panose="020B0604020202020204" pitchFamily="34" charset="0"/>
            </a:endParaRPr>
          </a:p>
          <a:p>
            <a:pPr marL="457200" indent="-457200" algn="l">
              <a:buFont typeface="Arial" panose="020B0604020202020204" pitchFamily="34" charset="0"/>
              <a:buChar char="•"/>
            </a:pPr>
            <a:r>
              <a:rPr lang="en-US" altLang="en-US" sz="2800" b="1" dirty="0">
                <a:solidFill>
                  <a:srgbClr val="002060"/>
                </a:solidFill>
                <a:latin typeface="Arial" panose="020B0604020202020204" pitchFamily="34" charset="0"/>
                <a:cs typeface="Arial" panose="020B0604020202020204" pitchFamily="34" charset="0"/>
              </a:rPr>
              <a:t>Yang </a:t>
            </a:r>
            <a:r>
              <a:rPr lang="en-US" altLang="en-US" sz="2800" b="1" dirty="0" err="1">
                <a:solidFill>
                  <a:srgbClr val="002060"/>
                </a:solidFill>
                <a:latin typeface="Arial" panose="020B0604020202020204" pitchFamily="34" charset="0"/>
                <a:cs typeface="Arial" panose="020B0604020202020204" pitchFamily="34" charset="0"/>
              </a:rPr>
              <a:t>terkandung</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dalam</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dokumen</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berupa</a:t>
            </a:r>
            <a:r>
              <a:rPr lang="en-US" altLang="en-US" sz="2800" b="1" dirty="0">
                <a:solidFill>
                  <a:srgbClr val="002060"/>
                </a:solidFill>
                <a:latin typeface="Arial" panose="020B0604020202020204" pitchFamily="34" charset="0"/>
                <a:cs typeface="Arial" panose="020B0604020202020204" pitchFamily="34" charset="0"/>
              </a:rPr>
              <a:t> info yang </a:t>
            </a:r>
            <a:r>
              <a:rPr lang="en-US" altLang="en-US" sz="2800" b="1" dirty="0" err="1">
                <a:solidFill>
                  <a:srgbClr val="002060"/>
                </a:solidFill>
                <a:latin typeface="Arial" panose="020B0604020202020204" pitchFamily="34" charset="0"/>
                <a:cs typeface="Arial" panose="020B0604020202020204" pitchFamily="34" charset="0"/>
              </a:rPr>
              <a:t>dihasilkan</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manusia</a:t>
            </a:r>
            <a:r>
              <a:rPr lang="en-US" altLang="en-US" sz="2800" b="1" dirty="0">
                <a:solidFill>
                  <a:srgbClr val="002060"/>
                </a:solidFill>
                <a:latin typeface="Arial" panose="020B0604020202020204" pitchFamily="34" charset="0"/>
                <a:cs typeface="Arial" panose="020B0604020202020204" pitchFamily="34" charset="0"/>
              </a:rPr>
              <a:t>; paten, </a:t>
            </a:r>
            <a:r>
              <a:rPr lang="en-US" altLang="en-US" sz="2800" b="1" dirty="0" err="1">
                <a:solidFill>
                  <a:srgbClr val="002060"/>
                </a:solidFill>
                <a:latin typeface="Arial" panose="020B0604020202020204" pitchFamily="34" charset="0"/>
                <a:cs typeface="Arial" panose="020B0604020202020204" pitchFamily="34" charset="0"/>
              </a:rPr>
              <a:t>rumus</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gambar</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buku</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majalah</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disket</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mikrofilm</a:t>
            </a:r>
            <a:endParaRPr lang="en-US" altLang="en-US" sz="28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39298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0225" y="228601"/>
            <a:ext cx="8591550" cy="990599"/>
          </a:xfrm>
        </p:spPr>
        <p:txBody>
          <a:bodyPr>
            <a:noAutofit/>
          </a:bodyPr>
          <a:lstStyle/>
          <a:p>
            <a:pPr algn="ctr"/>
            <a:r>
              <a:rPr lang="en-US" sz="4000" dirty="0"/>
              <a:t>Company’s Behavior as A Producer</a:t>
            </a:r>
          </a:p>
        </p:txBody>
      </p:sp>
      <p:sp>
        <p:nvSpPr>
          <p:cNvPr id="3" name="Content Placeholder 2"/>
          <p:cNvSpPr>
            <a:spLocks noGrp="1"/>
          </p:cNvSpPr>
          <p:nvPr>
            <p:ph sz="quarter" idx="4294967295"/>
          </p:nvPr>
        </p:nvSpPr>
        <p:spPr>
          <a:xfrm>
            <a:off x="1290918" y="1340224"/>
            <a:ext cx="10112188" cy="5257800"/>
          </a:xfrm>
          <a:prstGeom prst="rect">
            <a:avLst/>
          </a:prstGeom>
        </p:spPr>
        <p:txBody>
          <a:bodyPr>
            <a:noAutofit/>
          </a:bodyPr>
          <a:lstStyle/>
          <a:p>
            <a:r>
              <a:rPr lang="en-US" b="1" dirty="0"/>
              <a:t>A company is established for the purpose of producing goods and services for sale on the market</a:t>
            </a:r>
          </a:p>
          <a:p>
            <a:r>
              <a:rPr lang="en-US" b="1" dirty="0"/>
              <a:t>A company as a producer:</a:t>
            </a:r>
          </a:p>
          <a:p>
            <a:pPr lvl="1"/>
            <a:r>
              <a:rPr lang="en-US" b="1" dirty="0"/>
              <a:t>Buying resources and  organizing them to produce goods and services</a:t>
            </a:r>
          </a:p>
          <a:p>
            <a:pPr lvl="1"/>
            <a:r>
              <a:rPr lang="en-US" b="1" dirty="0"/>
              <a:t>Marketing production </a:t>
            </a:r>
          </a:p>
          <a:p>
            <a:pPr lvl="1"/>
            <a:r>
              <a:rPr lang="en-US" b="1" dirty="0"/>
              <a:t>Taking risks</a:t>
            </a:r>
          </a:p>
          <a:p>
            <a:pPr marL="236538" lvl="1" indent="-236538"/>
            <a:r>
              <a:rPr lang="en-US" sz="2800" b="1" dirty="0"/>
              <a:t>Individuals involved in the activities of the company :</a:t>
            </a:r>
          </a:p>
          <a:p>
            <a:pPr marL="407988" lvl="2" indent="-236538"/>
            <a:r>
              <a:rPr lang="en-US" sz="2400" b="1" dirty="0"/>
              <a:t>Owners or employers </a:t>
            </a:r>
          </a:p>
          <a:p>
            <a:pPr marL="407988" lvl="2" indent="-236538"/>
            <a:r>
              <a:rPr lang="en-US" sz="2400" b="1" dirty="0"/>
              <a:t>Employees</a:t>
            </a:r>
          </a:p>
          <a:p>
            <a:pPr marL="236538" lvl="2" indent="-236538"/>
            <a:r>
              <a:rPr lang="en-US" sz="2800" b="1" dirty="0"/>
              <a:t>The company's goal is assumed </a:t>
            </a:r>
            <a:r>
              <a:rPr lang="en-US" sz="2800" b="1" dirty="0">
                <a:solidFill>
                  <a:srgbClr val="FF0000"/>
                </a:solidFill>
              </a:rPr>
              <a:t>to maximize profits</a:t>
            </a:r>
          </a:p>
        </p:txBody>
      </p:sp>
    </p:spTree>
    <p:extLst>
      <p:ext uri="{BB962C8B-B14F-4D97-AF65-F5344CB8AC3E}">
        <p14:creationId xmlns:p14="http://schemas.microsoft.com/office/powerpoint/2010/main" val="27349232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Snow falling on trees in a forrest">
            <a:extLst>
              <a:ext uri="{FF2B5EF4-FFF2-40B4-BE49-F238E27FC236}">
                <a16:creationId xmlns:a16="http://schemas.microsoft.com/office/drawing/2014/main" id="{5374CEFF-A431-4745-B9D5-35B222FD3F61}"/>
              </a:ext>
            </a:extLst>
          </p:cNvPr>
          <p:cNvPicPr>
            <a:picLocks noGrp="1" noChangeAspect="1"/>
          </p:cNvPicPr>
          <p:nvPr>
            <p:ph type="pic" sz="quarter" idx="16"/>
          </p:nvPr>
        </p:nvPicPr>
        <p:blipFill>
          <a:blip r:embed="rId2"/>
          <a:stretch>
            <a:fillRect/>
          </a:stretch>
        </p:blipFill>
        <p:spPr>
          <a:xfrm>
            <a:off x="255493" y="255493"/>
            <a:ext cx="11658601" cy="6306671"/>
          </a:xfrm>
        </p:spPr>
      </p:pic>
      <p:sp>
        <p:nvSpPr>
          <p:cNvPr id="6" name="Slide Number Placeholder 5">
            <a:extLst>
              <a:ext uri="{FF2B5EF4-FFF2-40B4-BE49-F238E27FC236}">
                <a16:creationId xmlns:a16="http://schemas.microsoft.com/office/drawing/2014/main" id="{70202D98-AA1E-41BB-B94E-180311759C13}"/>
              </a:ext>
            </a:extLst>
          </p:cNvPr>
          <p:cNvSpPr>
            <a:spLocks noGrp="1"/>
          </p:cNvSpPr>
          <p:nvPr>
            <p:ph type="sldNum" sz="quarter" idx="15"/>
          </p:nvPr>
        </p:nvSpPr>
        <p:spPr/>
        <p:txBody>
          <a:bodyPr/>
          <a:lstStyle/>
          <a:p>
            <a:fld id="{19B51A1E-902D-48AF-9020-955120F399B6}" type="slidenum">
              <a:rPr lang="en-US" smtClean="0"/>
              <a:pPr/>
              <a:t>12</a:t>
            </a:fld>
            <a:endParaRPr lang="en-US" dirty="0"/>
          </a:p>
        </p:txBody>
      </p:sp>
      <p:sp>
        <p:nvSpPr>
          <p:cNvPr id="8" name="Title 7" hidden="1">
            <a:extLst>
              <a:ext uri="{FF2B5EF4-FFF2-40B4-BE49-F238E27FC236}">
                <a16:creationId xmlns:a16="http://schemas.microsoft.com/office/drawing/2014/main" id="{7FF01862-0639-48CD-A883-31DC1B3789CF}"/>
              </a:ext>
            </a:extLst>
          </p:cNvPr>
          <p:cNvSpPr>
            <a:spLocks noGrp="1"/>
          </p:cNvSpPr>
          <p:nvPr>
            <p:ph type="title"/>
          </p:nvPr>
        </p:nvSpPr>
        <p:spPr/>
        <p:txBody>
          <a:bodyPr/>
          <a:lstStyle/>
          <a:p>
            <a:r>
              <a:rPr lang="en-US" dirty="0"/>
              <a:t>Large Image Slide</a:t>
            </a:r>
          </a:p>
        </p:txBody>
      </p:sp>
      <p:sp>
        <p:nvSpPr>
          <p:cNvPr id="7" name="Rectangle 2"/>
          <p:cNvSpPr txBox="1">
            <a:spLocks noChangeArrowheads="1"/>
          </p:cNvSpPr>
          <p:nvPr/>
        </p:nvSpPr>
        <p:spPr>
          <a:xfrm>
            <a:off x="1008529" y="403412"/>
            <a:ext cx="10031506" cy="1053634"/>
          </a:xfrm>
          <a:prstGeom prst="rect">
            <a:avLst/>
          </a:prstGeom>
          <a:no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bg2"/>
                </a:solidFill>
                <a:latin typeface="+mj-lt"/>
                <a:ea typeface="+mj-ea"/>
                <a:cs typeface="+mj-cs"/>
              </a:defRPr>
            </a:lvl1pPr>
          </a:lstStyle>
          <a:p>
            <a:pPr algn="ctr"/>
            <a:r>
              <a:rPr lang="en-US" altLang="en-US" sz="4000">
                <a:solidFill>
                  <a:schemeClr val="bg1"/>
                </a:solidFill>
              </a:rPr>
              <a:t>Konsep Dasar Teori Produksi  </a:t>
            </a:r>
          </a:p>
        </p:txBody>
      </p:sp>
      <p:sp>
        <p:nvSpPr>
          <p:cNvPr id="10" name="Rectangle 3"/>
          <p:cNvSpPr txBox="1">
            <a:spLocks noChangeArrowheads="1"/>
          </p:cNvSpPr>
          <p:nvPr/>
        </p:nvSpPr>
        <p:spPr>
          <a:xfrm>
            <a:off x="1133135" y="1640538"/>
            <a:ext cx="10031506" cy="1768290"/>
          </a:xfrm>
          <a:prstGeom prst="rect">
            <a:avLst/>
          </a:prstGeom>
          <a:solidFill>
            <a:schemeClr val="bg2"/>
          </a:solidFill>
          <a:ln>
            <a:noFill/>
          </a:ln>
        </p:spPr>
        <p:txBody>
          <a:bodyPr vert="horz" lIns="180000" tIns="72000" rIns="180000" bIns="45720" rtlCol="0" anchor="t">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altLang="en-US" sz="3200" b="1" dirty="0" err="1">
                <a:solidFill>
                  <a:srgbClr val="C00000"/>
                </a:solidFill>
                <a:latin typeface="Arial" panose="020B0604020202020204" pitchFamily="34" charset="0"/>
                <a:cs typeface="Arial" panose="020B0604020202020204" pitchFamily="34" charset="0"/>
              </a:rPr>
              <a:t>Maksimumkan</a:t>
            </a:r>
            <a:r>
              <a:rPr lang="en-US" altLang="en-US" sz="3200" b="1" dirty="0">
                <a:solidFill>
                  <a:srgbClr val="C00000"/>
                </a:solidFill>
                <a:latin typeface="Arial" panose="020B0604020202020204" pitchFamily="34" charset="0"/>
                <a:cs typeface="Arial" panose="020B0604020202020204" pitchFamily="34" charset="0"/>
              </a:rPr>
              <a:t> output </a:t>
            </a:r>
            <a:r>
              <a:rPr lang="en-US" altLang="en-US" sz="3200" b="1" dirty="0" err="1">
                <a:solidFill>
                  <a:srgbClr val="C00000"/>
                </a:solidFill>
                <a:latin typeface="Arial" panose="020B0604020202020204" pitchFamily="34" charset="0"/>
                <a:cs typeface="Arial" panose="020B0604020202020204" pitchFamily="34" charset="0"/>
              </a:rPr>
              <a:t>dengan</a:t>
            </a:r>
            <a:r>
              <a:rPr lang="en-US" altLang="en-US" sz="3200" b="1" dirty="0">
                <a:solidFill>
                  <a:srgbClr val="C00000"/>
                </a:solidFill>
                <a:latin typeface="Arial" panose="020B0604020202020204" pitchFamily="34" charset="0"/>
                <a:cs typeface="Arial" panose="020B0604020202020204" pitchFamily="34" charset="0"/>
              </a:rPr>
              <a:t> </a:t>
            </a:r>
            <a:r>
              <a:rPr lang="en-US" altLang="en-US" sz="3200" b="1" dirty="0" err="1">
                <a:solidFill>
                  <a:srgbClr val="C00000"/>
                </a:solidFill>
                <a:latin typeface="Arial" panose="020B0604020202020204" pitchFamily="34" charset="0"/>
                <a:cs typeface="Arial" panose="020B0604020202020204" pitchFamily="34" charset="0"/>
              </a:rPr>
              <a:t>tingkat</a:t>
            </a:r>
            <a:r>
              <a:rPr lang="en-US" altLang="en-US" sz="3200" b="1" dirty="0">
                <a:solidFill>
                  <a:srgbClr val="C00000"/>
                </a:solidFill>
                <a:latin typeface="Arial" panose="020B0604020202020204" pitchFamily="34" charset="0"/>
                <a:cs typeface="Arial" panose="020B0604020202020204" pitchFamily="34" charset="0"/>
              </a:rPr>
              <a:t> </a:t>
            </a:r>
            <a:r>
              <a:rPr lang="en-US" altLang="en-US" sz="3200" b="1" dirty="0" err="1">
                <a:solidFill>
                  <a:srgbClr val="C00000"/>
                </a:solidFill>
                <a:latin typeface="Arial" panose="020B0604020202020204" pitchFamily="34" charset="0"/>
                <a:cs typeface="Arial" panose="020B0604020202020204" pitchFamily="34" charset="0"/>
              </a:rPr>
              <a:t>penggunaan</a:t>
            </a:r>
            <a:r>
              <a:rPr lang="en-US" altLang="en-US" sz="3200" b="1" dirty="0">
                <a:solidFill>
                  <a:srgbClr val="C00000"/>
                </a:solidFill>
                <a:latin typeface="Arial" panose="020B0604020202020204" pitchFamily="34" charset="0"/>
                <a:cs typeface="Arial" panose="020B0604020202020204" pitchFamily="34" charset="0"/>
              </a:rPr>
              <a:t> input </a:t>
            </a:r>
            <a:r>
              <a:rPr lang="en-US" altLang="en-US" sz="3200" b="1" dirty="0" err="1">
                <a:solidFill>
                  <a:srgbClr val="C00000"/>
                </a:solidFill>
                <a:latin typeface="Arial" panose="020B0604020202020204" pitchFamily="34" charset="0"/>
                <a:cs typeface="Arial" panose="020B0604020202020204" pitchFamily="34" charset="0"/>
              </a:rPr>
              <a:t>tetap</a:t>
            </a:r>
            <a:r>
              <a:rPr lang="en-US" altLang="en-US" sz="3200" b="1" dirty="0">
                <a:solidFill>
                  <a:srgbClr val="C00000"/>
                </a:solidFill>
                <a:latin typeface="Arial" panose="020B0604020202020204" pitchFamily="34" charset="0"/>
                <a:cs typeface="Arial" panose="020B0604020202020204" pitchFamily="34" charset="0"/>
              </a:rPr>
              <a:t> </a:t>
            </a:r>
            <a:r>
              <a:rPr lang="en-US" altLang="en-US" sz="3200" b="1" dirty="0" err="1">
                <a:solidFill>
                  <a:srgbClr val="C00000"/>
                </a:solidFill>
                <a:latin typeface="Arial" panose="020B0604020202020204" pitchFamily="34" charset="0"/>
                <a:cs typeface="Arial" panose="020B0604020202020204" pitchFamily="34" charset="0"/>
              </a:rPr>
              <a:t>tertentu</a:t>
            </a:r>
            <a:r>
              <a:rPr lang="en-US" altLang="en-US" sz="3200" b="1" dirty="0">
                <a:solidFill>
                  <a:srgbClr val="C00000"/>
                </a:solidFill>
                <a:latin typeface="Arial" panose="020B0604020202020204" pitchFamily="34" charset="0"/>
                <a:cs typeface="Arial" panose="020B0604020202020204" pitchFamily="34" charset="0"/>
              </a:rPr>
              <a:t> </a:t>
            </a:r>
          </a:p>
          <a:p>
            <a:pPr marL="457200" indent="-457200">
              <a:buFont typeface="Arial" panose="020B0604020202020204" pitchFamily="34" charset="0"/>
              <a:buChar char="•"/>
            </a:pPr>
            <a:r>
              <a:rPr lang="en-US" altLang="en-US" sz="3200" b="1" dirty="0" err="1">
                <a:solidFill>
                  <a:srgbClr val="C00000"/>
                </a:solidFill>
                <a:latin typeface="Arial" panose="020B0604020202020204" pitchFamily="34" charset="0"/>
                <a:cs typeface="Arial" panose="020B0604020202020204" pitchFamily="34" charset="0"/>
              </a:rPr>
              <a:t>Memproduksi</a:t>
            </a:r>
            <a:r>
              <a:rPr lang="en-US" altLang="en-US" sz="3200" b="1" dirty="0">
                <a:solidFill>
                  <a:srgbClr val="C00000"/>
                </a:solidFill>
                <a:latin typeface="Arial" panose="020B0604020202020204" pitchFamily="34" charset="0"/>
                <a:cs typeface="Arial" panose="020B0604020202020204" pitchFamily="34" charset="0"/>
              </a:rPr>
              <a:t> output </a:t>
            </a:r>
            <a:r>
              <a:rPr lang="en-US" altLang="en-US" sz="3200" b="1" dirty="0" err="1">
                <a:solidFill>
                  <a:srgbClr val="C00000"/>
                </a:solidFill>
                <a:latin typeface="Arial" panose="020B0604020202020204" pitchFamily="34" charset="0"/>
                <a:cs typeface="Arial" panose="020B0604020202020204" pitchFamily="34" charset="0"/>
              </a:rPr>
              <a:t>pada</a:t>
            </a:r>
            <a:r>
              <a:rPr lang="en-US" altLang="en-US" sz="3200" b="1" dirty="0">
                <a:solidFill>
                  <a:srgbClr val="C00000"/>
                </a:solidFill>
                <a:latin typeface="Arial" panose="020B0604020202020204" pitchFamily="34" charset="0"/>
                <a:cs typeface="Arial" panose="020B0604020202020204" pitchFamily="34" charset="0"/>
              </a:rPr>
              <a:t> level </a:t>
            </a:r>
            <a:r>
              <a:rPr lang="en-US" altLang="en-US" sz="3200" b="1" dirty="0" err="1">
                <a:solidFill>
                  <a:srgbClr val="C00000"/>
                </a:solidFill>
                <a:latin typeface="Arial" panose="020B0604020202020204" pitchFamily="34" charset="0"/>
                <a:cs typeface="Arial" panose="020B0604020202020204" pitchFamily="34" charset="0"/>
              </a:rPr>
              <a:t>tertentu</a:t>
            </a:r>
            <a:r>
              <a:rPr lang="en-US" altLang="en-US" sz="3200" b="1" dirty="0">
                <a:solidFill>
                  <a:srgbClr val="C00000"/>
                </a:solidFill>
                <a:latin typeface="Arial" panose="020B0604020202020204" pitchFamily="34" charset="0"/>
                <a:cs typeface="Arial" panose="020B0604020202020204" pitchFamily="34" charset="0"/>
              </a:rPr>
              <a:t> </a:t>
            </a:r>
            <a:r>
              <a:rPr lang="en-US" altLang="en-US" sz="3200" b="1" dirty="0" err="1">
                <a:solidFill>
                  <a:srgbClr val="C00000"/>
                </a:solidFill>
                <a:latin typeface="Arial" panose="020B0604020202020204" pitchFamily="34" charset="0"/>
                <a:cs typeface="Arial" panose="020B0604020202020204" pitchFamily="34" charset="0"/>
              </a:rPr>
              <a:t>dengan</a:t>
            </a:r>
            <a:r>
              <a:rPr lang="en-US" altLang="en-US" sz="3200" b="1" dirty="0">
                <a:solidFill>
                  <a:srgbClr val="C00000"/>
                </a:solidFill>
                <a:latin typeface="Arial" panose="020B0604020202020204" pitchFamily="34" charset="0"/>
                <a:cs typeface="Arial" panose="020B0604020202020204" pitchFamily="34" charset="0"/>
              </a:rPr>
              <a:t> </a:t>
            </a:r>
            <a:r>
              <a:rPr lang="en-US" altLang="en-US" sz="3200" b="1" dirty="0" err="1">
                <a:solidFill>
                  <a:srgbClr val="C00000"/>
                </a:solidFill>
                <a:latin typeface="Arial" panose="020B0604020202020204" pitchFamily="34" charset="0"/>
                <a:cs typeface="Arial" panose="020B0604020202020204" pitchFamily="34" charset="0"/>
              </a:rPr>
              <a:t>biaya</a:t>
            </a:r>
            <a:r>
              <a:rPr lang="en-US" altLang="en-US" sz="3200" b="1" dirty="0">
                <a:solidFill>
                  <a:srgbClr val="C00000"/>
                </a:solidFill>
                <a:latin typeface="Arial" panose="020B0604020202020204" pitchFamily="34" charset="0"/>
                <a:cs typeface="Arial" panose="020B0604020202020204" pitchFamily="34" charset="0"/>
              </a:rPr>
              <a:t> </a:t>
            </a:r>
            <a:r>
              <a:rPr lang="en-US" altLang="en-US" sz="3200" b="1" dirty="0" err="1">
                <a:solidFill>
                  <a:srgbClr val="C00000"/>
                </a:solidFill>
                <a:latin typeface="Arial" panose="020B0604020202020204" pitchFamily="34" charset="0"/>
                <a:cs typeface="Arial" panose="020B0604020202020204" pitchFamily="34" charset="0"/>
              </a:rPr>
              <a:t>produksi</a:t>
            </a:r>
            <a:r>
              <a:rPr lang="en-US" altLang="en-US" sz="3200" b="1" dirty="0">
                <a:solidFill>
                  <a:srgbClr val="C00000"/>
                </a:solidFill>
                <a:latin typeface="Arial" panose="020B0604020202020204" pitchFamily="34" charset="0"/>
                <a:cs typeface="Arial" panose="020B0604020202020204" pitchFamily="34" charset="0"/>
              </a:rPr>
              <a:t> yang paling minimum</a:t>
            </a:r>
          </a:p>
        </p:txBody>
      </p:sp>
      <p:sp>
        <p:nvSpPr>
          <p:cNvPr id="3" name="Rectangle 2"/>
          <p:cNvSpPr/>
          <p:nvPr/>
        </p:nvSpPr>
        <p:spPr>
          <a:xfrm>
            <a:off x="1597957" y="3600500"/>
            <a:ext cx="9566683" cy="954107"/>
          </a:xfrm>
          <a:prstGeom prst="rect">
            <a:avLst/>
          </a:prstGeom>
          <a:solidFill>
            <a:schemeClr val="bg2"/>
          </a:solidFill>
        </p:spPr>
        <p:txBody>
          <a:bodyPr wrap="square">
            <a:spAutoFit/>
          </a:bodyPr>
          <a:lstStyle/>
          <a:p>
            <a:pPr marL="457200" indent="-457200">
              <a:buFont typeface="Arial" panose="020B0604020202020204" pitchFamily="34" charset="0"/>
              <a:buChar char="•"/>
            </a:pPr>
            <a:r>
              <a:rPr lang="en-US" altLang="en-US" sz="2800" b="1" dirty="0">
                <a:solidFill>
                  <a:srgbClr val="00B0F0"/>
                </a:solidFill>
                <a:latin typeface="Arial" panose="020B0604020202020204" pitchFamily="34" charset="0"/>
                <a:cs typeface="Arial" panose="020B0604020202020204" pitchFamily="34" charset="0"/>
              </a:rPr>
              <a:t>JIT: output </a:t>
            </a:r>
            <a:r>
              <a:rPr lang="en-US" altLang="en-US" sz="2800" b="1" dirty="0" err="1">
                <a:solidFill>
                  <a:srgbClr val="00B0F0"/>
                </a:solidFill>
                <a:latin typeface="Arial" panose="020B0604020202020204" pitchFamily="34" charset="0"/>
                <a:cs typeface="Arial" panose="020B0604020202020204" pitchFamily="34" charset="0"/>
              </a:rPr>
              <a:t>pada</a:t>
            </a:r>
            <a:r>
              <a:rPr lang="en-US" altLang="en-US" sz="2800" b="1" dirty="0">
                <a:solidFill>
                  <a:srgbClr val="00B0F0"/>
                </a:solidFill>
                <a:latin typeface="Arial" panose="020B0604020202020204" pitchFamily="34" charset="0"/>
                <a:cs typeface="Arial" panose="020B0604020202020204" pitchFamily="34" charset="0"/>
              </a:rPr>
              <a:t> </a:t>
            </a:r>
            <a:r>
              <a:rPr lang="en-US" altLang="en-US" sz="2800" b="1" dirty="0" err="1">
                <a:solidFill>
                  <a:srgbClr val="00B0F0"/>
                </a:solidFill>
                <a:latin typeface="Arial" panose="020B0604020202020204" pitchFamily="34" charset="0"/>
                <a:cs typeface="Arial" panose="020B0604020202020204" pitchFamily="34" charset="0"/>
              </a:rPr>
              <a:t>tingkat</a:t>
            </a:r>
            <a:r>
              <a:rPr lang="en-US" altLang="en-US" sz="2800" b="1" dirty="0">
                <a:solidFill>
                  <a:srgbClr val="00B0F0"/>
                </a:solidFill>
                <a:latin typeface="Arial" panose="020B0604020202020204" pitchFamily="34" charset="0"/>
                <a:cs typeface="Arial" panose="020B0604020202020204" pitchFamily="34" charset="0"/>
              </a:rPr>
              <a:t> </a:t>
            </a:r>
            <a:r>
              <a:rPr lang="en-US" altLang="en-US" sz="2800" b="1" dirty="0" err="1">
                <a:solidFill>
                  <a:srgbClr val="00B0F0"/>
                </a:solidFill>
                <a:latin typeface="Arial" panose="020B0604020202020204" pitchFamily="34" charset="0"/>
                <a:cs typeface="Arial" panose="020B0604020202020204" pitchFamily="34" charset="0"/>
              </a:rPr>
              <a:t>tertentu</a:t>
            </a:r>
            <a:r>
              <a:rPr lang="en-US" altLang="en-US" sz="2800" b="1" dirty="0">
                <a:solidFill>
                  <a:srgbClr val="00B0F0"/>
                </a:solidFill>
                <a:latin typeface="Arial" panose="020B0604020202020204" pitchFamily="34" charset="0"/>
                <a:cs typeface="Arial" panose="020B0604020202020204" pitchFamily="34" charset="0"/>
              </a:rPr>
              <a:t> </a:t>
            </a:r>
            <a:r>
              <a:rPr lang="en-US" altLang="en-US" sz="2800" b="1" dirty="0" err="1">
                <a:solidFill>
                  <a:srgbClr val="00B0F0"/>
                </a:solidFill>
                <a:latin typeface="Arial" panose="020B0604020202020204" pitchFamily="34" charset="0"/>
                <a:cs typeface="Arial" panose="020B0604020202020204" pitchFamily="34" charset="0"/>
              </a:rPr>
              <a:t>sesuai</a:t>
            </a:r>
            <a:r>
              <a:rPr lang="en-US" altLang="en-US" sz="2800" b="1" dirty="0">
                <a:solidFill>
                  <a:srgbClr val="00B0F0"/>
                </a:solidFill>
                <a:latin typeface="Arial" panose="020B0604020202020204" pitchFamily="34" charset="0"/>
                <a:cs typeface="Arial" panose="020B0604020202020204" pitchFamily="34" charset="0"/>
              </a:rPr>
              <a:t> </a:t>
            </a:r>
            <a:r>
              <a:rPr lang="en-US" altLang="en-US" sz="2800" b="1" dirty="0" err="1">
                <a:solidFill>
                  <a:srgbClr val="00B0F0"/>
                </a:solidFill>
                <a:latin typeface="Arial" panose="020B0604020202020204" pitchFamily="34" charset="0"/>
                <a:cs typeface="Arial" panose="020B0604020202020204" pitchFamily="34" charset="0"/>
              </a:rPr>
              <a:t>permintaan</a:t>
            </a:r>
            <a:r>
              <a:rPr lang="en-US" altLang="en-US" sz="2800" b="1" dirty="0">
                <a:solidFill>
                  <a:srgbClr val="00B0F0"/>
                </a:solidFill>
                <a:latin typeface="Arial" panose="020B0604020202020204" pitchFamily="34" charset="0"/>
                <a:cs typeface="Arial" panose="020B0604020202020204" pitchFamily="34" charset="0"/>
              </a:rPr>
              <a:t> </a:t>
            </a:r>
            <a:r>
              <a:rPr lang="en-US" altLang="en-US" sz="2800" b="1" dirty="0" err="1">
                <a:solidFill>
                  <a:srgbClr val="00B0F0"/>
                </a:solidFill>
                <a:latin typeface="Arial" panose="020B0604020202020204" pitchFamily="34" charset="0"/>
                <a:cs typeface="Arial" panose="020B0604020202020204" pitchFamily="34" charset="0"/>
              </a:rPr>
              <a:t>pasar</a:t>
            </a:r>
            <a:r>
              <a:rPr lang="en-US" altLang="en-US" sz="2800" b="1" dirty="0">
                <a:solidFill>
                  <a:srgbClr val="00B0F0"/>
                </a:solidFill>
                <a:latin typeface="Arial" panose="020B0604020202020204" pitchFamily="34" charset="0"/>
                <a:cs typeface="Arial" panose="020B0604020202020204" pitchFamily="34" charset="0"/>
              </a:rPr>
              <a:t> </a:t>
            </a:r>
            <a:r>
              <a:rPr lang="en-US" altLang="en-US" sz="2800" b="1" dirty="0" err="1">
                <a:solidFill>
                  <a:srgbClr val="00B0F0"/>
                </a:solidFill>
                <a:latin typeface="Arial" panose="020B0604020202020204" pitchFamily="34" charset="0"/>
                <a:cs typeface="Arial" panose="020B0604020202020204" pitchFamily="34" charset="0"/>
              </a:rPr>
              <a:t>dengan</a:t>
            </a:r>
            <a:r>
              <a:rPr lang="en-US" altLang="en-US" sz="2800" b="1" dirty="0">
                <a:solidFill>
                  <a:srgbClr val="00B0F0"/>
                </a:solidFill>
                <a:latin typeface="Arial" panose="020B0604020202020204" pitchFamily="34" charset="0"/>
                <a:cs typeface="Arial" panose="020B0604020202020204" pitchFamily="34" charset="0"/>
              </a:rPr>
              <a:t> </a:t>
            </a:r>
            <a:r>
              <a:rPr lang="en-US" altLang="en-US" sz="2800" b="1" dirty="0" err="1">
                <a:solidFill>
                  <a:srgbClr val="00B0F0"/>
                </a:solidFill>
                <a:latin typeface="Arial" panose="020B0604020202020204" pitchFamily="34" charset="0"/>
                <a:cs typeface="Arial" panose="020B0604020202020204" pitchFamily="34" charset="0"/>
              </a:rPr>
              <a:t>biaya</a:t>
            </a:r>
            <a:r>
              <a:rPr lang="en-US" altLang="en-US" sz="2800" b="1" dirty="0">
                <a:solidFill>
                  <a:srgbClr val="00B0F0"/>
                </a:solidFill>
                <a:latin typeface="Arial" panose="020B0604020202020204" pitchFamily="34" charset="0"/>
                <a:cs typeface="Arial" panose="020B0604020202020204" pitchFamily="34" charset="0"/>
              </a:rPr>
              <a:t> </a:t>
            </a:r>
            <a:r>
              <a:rPr lang="en-US" altLang="en-US" sz="2800" b="1" dirty="0" err="1">
                <a:solidFill>
                  <a:srgbClr val="00B0F0"/>
                </a:solidFill>
                <a:latin typeface="Arial" panose="020B0604020202020204" pitchFamily="34" charset="0"/>
                <a:cs typeface="Arial" panose="020B0604020202020204" pitchFamily="34" charset="0"/>
              </a:rPr>
              <a:t>produksi</a:t>
            </a:r>
            <a:r>
              <a:rPr lang="en-US" altLang="en-US" sz="2800" b="1" dirty="0">
                <a:solidFill>
                  <a:srgbClr val="00B0F0"/>
                </a:solidFill>
                <a:latin typeface="Arial" panose="020B0604020202020204" pitchFamily="34" charset="0"/>
                <a:cs typeface="Arial" panose="020B0604020202020204" pitchFamily="34" charset="0"/>
              </a:rPr>
              <a:t> </a:t>
            </a:r>
            <a:r>
              <a:rPr lang="en-US" altLang="en-US" sz="2800" b="1" dirty="0" err="1">
                <a:solidFill>
                  <a:srgbClr val="00B0F0"/>
                </a:solidFill>
                <a:latin typeface="Arial" panose="020B0604020202020204" pitchFamily="34" charset="0"/>
                <a:cs typeface="Arial" panose="020B0604020202020204" pitchFamily="34" charset="0"/>
              </a:rPr>
              <a:t>seminimal</a:t>
            </a:r>
            <a:r>
              <a:rPr lang="en-US" altLang="en-US" sz="2800" b="1" dirty="0">
                <a:solidFill>
                  <a:srgbClr val="00B0F0"/>
                </a:solidFill>
                <a:latin typeface="Arial" panose="020B0604020202020204" pitchFamily="34" charset="0"/>
                <a:cs typeface="Arial" panose="020B0604020202020204" pitchFamily="34" charset="0"/>
              </a:rPr>
              <a:t> </a:t>
            </a:r>
            <a:r>
              <a:rPr lang="en-US" altLang="en-US" sz="2800" b="1" dirty="0" err="1">
                <a:solidFill>
                  <a:srgbClr val="00B0F0"/>
                </a:solidFill>
                <a:latin typeface="Arial" panose="020B0604020202020204" pitchFamily="34" charset="0"/>
                <a:cs typeface="Arial" panose="020B0604020202020204" pitchFamily="34" charset="0"/>
              </a:rPr>
              <a:t>mungkin</a:t>
            </a:r>
            <a:endParaRPr lang="en-US" altLang="en-US" sz="2800" b="1" dirty="0">
              <a:solidFill>
                <a:srgbClr val="00B0F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68158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Snowy forrest from top" title="Snowy forrest from top">
            <a:extLst>
              <a:ext uri="{FF2B5EF4-FFF2-40B4-BE49-F238E27FC236}">
                <a16:creationId xmlns:a16="http://schemas.microsoft.com/office/drawing/2014/main" id="{F7C18470-34F4-493A-B338-DAAE751FB656}"/>
              </a:ext>
            </a:extLst>
          </p:cNvPr>
          <p:cNvPicPr>
            <a:picLocks noGrp="1" noChangeAspect="1"/>
          </p:cNvPicPr>
          <p:nvPr>
            <p:ph type="pic" sz="quarter" idx="13"/>
          </p:nvPr>
        </p:nvPicPr>
        <p:blipFill>
          <a:blip r:embed="rId2"/>
          <a:stretch>
            <a:fillRect/>
          </a:stretch>
        </p:blipFill>
        <p:spPr>
          <a:xfrm>
            <a:off x="144000" y="146383"/>
            <a:ext cx="11905200" cy="6565233"/>
          </a:xfrm>
        </p:spPr>
      </p:pic>
      <p:sp>
        <p:nvSpPr>
          <p:cNvPr id="8" name="Rectangle 2"/>
          <p:cNvSpPr txBox="1">
            <a:spLocks noChangeArrowheads="1"/>
          </p:cNvSpPr>
          <p:nvPr/>
        </p:nvSpPr>
        <p:spPr>
          <a:xfrm>
            <a:off x="1371600" y="406520"/>
            <a:ext cx="9197788" cy="933544"/>
          </a:xfrm>
          <a:prstGeom prst="rect">
            <a:avLst/>
          </a:prstGeom>
          <a:solidFill>
            <a:schemeClr val="bg2"/>
          </a:solidFill>
          <a:ln>
            <a:noFill/>
          </a:ln>
        </p:spPr>
        <p:txBody>
          <a:bodyPr vert="horz" lIns="72000" tIns="45720" rIns="180000" bIns="180000" rtlCol="0" anchor="b">
            <a:normAutofit/>
          </a:bodyPr>
          <a:lstStyle>
            <a:lvl1pPr algn="r" defTabSz="914400" rtl="0" eaLnBrk="1" latinLnBrk="0" hangingPunct="1">
              <a:lnSpc>
                <a:spcPts val="4700"/>
              </a:lnSpc>
              <a:spcBef>
                <a:spcPct val="0"/>
              </a:spcBef>
              <a:buNone/>
              <a:defRPr sz="4500" b="1" kern="1200">
                <a:solidFill>
                  <a:schemeClr val="tx1"/>
                </a:solidFill>
                <a:latin typeface="+mj-lt"/>
                <a:ea typeface="+mj-ea"/>
                <a:cs typeface="+mj-cs"/>
              </a:defRPr>
            </a:lvl1pPr>
          </a:lstStyle>
          <a:p>
            <a:pPr algn="ctr"/>
            <a:r>
              <a:rPr lang="en-US" altLang="en-US" dirty="0" err="1">
                <a:solidFill>
                  <a:srgbClr val="FF0000"/>
                </a:solidFill>
              </a:rPr>
              <a:t>Jit</a:t>
            </a:r>
            <a:r>
              <a:rPr lang="en-US" altLang="en-US" dirty="0">
                <a:solidFill>
                  <a:srgbClr val="FF0000"/>
                </a:solidFill>
              </a:rPr>
              <a:t> = just in time </a:t>
            </a:r>
          </a:p>
        </p:txBody>
      </p:sp>
      <p:sp>
        <p:nvSpPr>
          <p:cNvPr id="9" name="Rectangle 3"/>
          <p:cNvSpPr txBox="1">
            <a:spLocks noChangeArrowheads="1"/>
          </p:cNvSpPr>
          <p:nvPr/>
        </p:nvSpPr>
        <p:spPr>
          <a:xfrm>
            <a:off x="1371600" y="1600200"/>
            <a:ext cx="9197788" cy="4530725"/>
          </a:xfrm>
          <a:prstGeom prst="rect">
            <a:avLst/>
          </a:prstGeom>
          <a:solidFill>
            <a:schemeClr val="bg2"/>
          </a:solidFill>
          <a:ln w="3175">
            <a:noFill/>
          </a:ln>
        </p:spPr>
        <p:txBody>
          <a:bodyPr vert="horz" lIns="91440" tIns="144000" rIns="18000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1800" kern="1200">
                <a:solidFill>
                  <a:schemeClr val="tx1">
                    <a:lumMod val="75000"/>
                    <a:lumOff val="2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Arial" panose="020B0604020202020204" pitchFamily="34" charset="0"/>
              <a:buChar char="•"/>
            </a:pPr>
            <a:r>
              <a:rPr lang="en-US" altLang="en-US" sz="2800" b="1" dirty="0" err="1">
                <a:solidFill>
                  <a:srgbClr val="1B2434"/>
                </a:solidFill>
                <a:latin typeface="Arial" panose="020B0604020202020204" pitchFamily="34" charset="0"/>
                <a:cs typeface="Arial" panose="020B0604020202020204" pitchFamily="34" charset="0"/>
              </a:rPr>
              <a:t>Memproduksi</a:t>
            </a:r>
            <a:r>
              <a:rPr lang="en-US" altLang="en-US" sz="2800" b="1" dirty="0">
                <a:solidFill>
                  <a:srgbClr val="1B2434"/>
                </a:solidFill>
                <a:latin typeface="Arial" panose="020B0604020202020204" pitchFamily="34" charset="0"/>
                <a:cs typeface="Arial" panose="020B0604020202020204" pitchFamily="34" charset="0"/>
              </a:rPr>
              <a:t> </a:t>
            </a:r>
            <a:r>
              <a:rPr lang="en-US" altLang="en-US" sz="2800" b="1" dirty="0" err="1">
                <a:solidFill>
                  <a:srgbClr val="1B2434"/>
                </a:solidFill>
                <a:latin typeface="Arial" panose="020B0604020202020204" pitchFamily="34" charset="0"/>
                <a:cs typeface="Arial" panose="020B0604020202020204" pitchFamily="34" charset="0"/>
              </a:rPr>
              <a:t>produk</a:t>
            </a:r>
            <a:r>
              <a:rPr lang="en-US" altLang="en-US" sz="2800" b="1" dirty="0">
                <a:solidFill>
                  <a:srgbClr val="1B2434"/>
                </a:solidFill>
                <a:latin typeface="Arial" panose="020B0604020202020204" pitchFamily="34" charset="0"/>
                <a:cs typeface="Arial" panose="020B0604020202020204" pitchFamily="34" charset="0"/>
              </a:rPr>
              <a:t> </a:t>
            </a:r>
            <a:r>
              <a:rPr lang="en-US" altLang="en-US" sz="2800" b="1" dirty="0" err="1">
                <a:solidFill>
                  <a:srgbClr val="1B2434"/>
                </a:solidFill>
                <a:latin typeface="Arial" panose="020B0604020202020204" pitchFamily="34" charset="0"/>
                <a:cs typeface="Arial" panose="020B0604020202020204" pitchFamily="34" charset="0"/>
              </a:rPr>
              <a:t>yg</a:t>
            </a:r>
            <a:r>
              <a:rPr lang="en-US" altLang="en-US" sz="2800" b="1" dirty="0">
                <a:solidFill>
                  <a:srgbClr val="1B2434"/>
                </a:solidFill>
                <a:latin typeface="Arial" panose="020B0604020202020204" pitchFamily="34" charset="0"/>
                <a:cs typeface="Arial" panose="020B0604020202020204" pitchFamily="34" charset="0"/>
              </a:rPr>
              <a:t> </a:t>
            </a:r>
            <a:r>
              <a:rPr lang="en-US" altLang="en-US" sz="2800" b="1" dirty="0" err="1">
                <a:solidFill>
                  <a:srgbClr val="1B2434"/>
                </a:solidFill>
                <a:latin typeface="Arial" panose="020B0604020202020204" pitchFamily="34" charset="0"/>
                <a:cs typeface="Arial" panose="020B0604020202020204" pitchFamily="34" charset="0"/>
              </a:rPr>
              <a:t>diperlukan</a:t>
            </a:r>
            <a:r>
              <a:rPr lang="en-US" altLang="en-US" sz="2800" b="1" dirty="0">
                <a:solidFill>
                  <a:srgbClr val="1B2434"/>
                </a:solidFill>
                <a:latin typeface="Arial" panose="020B0604020202020204" pitchFamily="34" charset="0"/>
                <a:cs typeface="Arial" panose="020B0604020202020204" pitchFamily="34" charset="0"/>
              </a:rPr>
              <a:t> </a:t>
            </a:r>
            <a:r>
              <a:rPr lang="en-US" altLang="en-US" sz="2800" b="1" dirty="0" err="1">
                <a:solidFill>
                  <a:srgbClr val="1B2434"/>
                </a:solidFill>
                <a:latin typeface="Arial" panose="020B0604020202020204" pitchFamily="34" charset="0"/>
                <a:cs typeface="Arial" panose="020B0604020202020204" pitchFamily="34" charset="0"/>
              </a:rPr>
              <a:t>pd</a:t>
            </a:r>
            <a:r>
              <a:rPr lang="en-US" altLang="en-US" sz="2800" b="1" dirty="0">
                <a:solidFill>
                  <a:srgbClr val="1B2434"/>
                </a:solidFill>
                <a:latin typeface="Arial" panose="020B0604020202020204" pitchFamily="34" charset="0"/>
                <a:cs typeface="Arial" panose="020B0604020202020204" pitchFamily="34" charset="0"/>
              </a:rPr>
              <a:t> </a:t>
            </a:r>
            <a:r>
              <a:rPr lang="en-US" altLang="en-US" sz="2800" b="1" dirty="0" err="1">
                <a:solidFill>
                  <a:srgbClr val="1B2434"/>
                </a:solidFill>
                <a:latin typeface="Arial" panose="020B0604020202020204" pitchFamily="34" charset="0"/>
                <a:cs typeface="Arial" panose="020B0604020202020204" pitchFamily="34" charset="0"/>
              </a:rPr>
              <a:t>tempat</a:t>
            </a:r>
            <a:r>
              <a:rPr lang="en-US" altLang="en-US" sz="2800" b="1" dirty="0">
                <a:solidFill>
                  <a:srgbClr val="1B2434"/>
                </a:solidFill>
                <a:latin typeface="Arial" panose="020B0604020202020204" pitchFamily="34" charset="0"/>
                <a:cs typeface="Arial" panose="020B0604020202020204" pitchFamily="34" charset="0"/>
              </a:rPr>
              <a:t> </a:t>
            </a:r>
            <a:r>
              <a:rPr lang="en-US" altLang="en-US" sz="2800" b="1" dirty="0" err="1">
                <a:solidFill>
                  <a:srgbClr val="1B2434"/>
                </a:solidFill>
                <a:latin typeface="Arial" panose="020B0604020202020204" pitchFamily="34" charset="0"/>
                <a:cs typeface="Arial" panose="020B0604020202020204" pitchFamily="34" charset="0"/>
              </a:rPr>
              <a:t>dan</a:t>
            </a:r>
            <a:r>
              <a:rPr lang="en-US" altLang="en-US" sz="2800" b="1" dirty="0">
                <a:solidFill>
                  <a:srgbClr val="1B2434"/>
                </a:solidFill>
                <a:latin typeface="Arial" panose="020B0604020202020204" pitchFamily="34" charset="0"/>
                <a:cs typeface="Arial" panose="020B0604020202020204" pitchFamily="34" charset="0"/>
              </a:rPr>
              <a:t> </a:t>
            </a:r>
            <a:r>
              <a:rPr lang="en-US" altLang="en-US" sz="2800" b="1" dirty="0" err="1">
                <a:solidFill>
                  <a:srgbClr val="1B2434"/>
                </a:solidFill>
                <a:latin typeface="Arial" panose="020B0604020202020204" pitchFamily="34" charset="0"/>
                <a:cs typeface="Arial" panose="020B0604020202020204" pitchFamily="34" charset="0"/>
              </a:rPr>
              <a:t>waktu</a:t>
            </a:r>
            <a:r>
              <a:rPr lang="en-US" altLang="en-US" sz="2800" b="1" dirty="0">
                <a:solidFill>
                  <a:srgbClr val="1B2434"/>
                </a:solidFill>
                <a:latin typeface="Arial" panose="020B0604020202020204" pitchFamily="34" charset="0"/>
                <a:cs typeface="Arial" panose="020B0604020202020204" pitchFamily="34" charset="0"/>
              </a:rPr>
              <a:t> </a:t>
            </a:r>
            <a:r>
              <a:rPr lang="en-US" altLang="en-US" sz="2800" b="1" dirty="0" err="1">
                <a:solidFill>
                  <a:srgbClr val="1B2434"/>
                </a:solidFill>
                <a:latin typeface="Arial" panose="020B0604020202020204" pitchFamily="34" charset="0"/>
                <a:cs typeface="Arial" panose="020B0604020202020204" pitchFamily="34" charset="0"/>
              </a:rPr>
              <a:t>yg</a:t>
            </a:r>
            <a:r>
              <a:rPr lang="en-US" altLang="en-US" sz="2800" b="1" dirty="0">
                <a:solidFill>
                  <a:srgbClr val="1B2434"/>
                </a:solidFill>
                <a:latin typeface="Arial" panose="020B0604020202020204" pitchFamily="34" charset="0"/>
                <a:cs typeface="Arial" panose="020B0604020202020204" pitchFamily="34" charset="0"/>
              </a:rPr>
              <a:t> </a:t>
            </a:r>
            <a:r>
              <a:rPr lang="en-US" altLang="en-US" sz="2800" b="1" dirty="0" err="1">
                <a:solidFill>
                  <a:srgbClr val="1B2434"/>
                </a:solidFill>
                <a:latin typeface="Arial" panose="020B0604020202020204" pitchFamily="34" charset="0"/>
                <a:cs typeface="Arial" panose="020B0604020202020204" pitchFamily="34" charset="0"/>
              </a:rPr>
              <a:t>dibutuhkan</a:t>
            </a:r>
            <a:r>
              <a:rPr lang="en-US" altLang="en-US" sz="2800" b="1" dirty="0">
                <a:solidFill>
                  <a:srgbClr val="1B2434"/>
                </a:solidFill>
                <a:latin typeface="Arial" panose="020B0604020202020204" pitchFamily="34" charset="0"/>
                <a:cs typeface="Arial" panose="020B0604020202020204" pitchFamily="34" charset="0"/>
              </a:rPr>
              <a:t> </a:t>
            </a:r>
            <a:r>
              <a:rPr lang="en-US" altLang="en-US" sz="2800" b="1" dirty="0" err="1">
                <a:solidFill>
                  <a:srgbClr val="1B2434"/>
                </a:solidFill>
                <a:latin typeface="Arial" panose="020B0604020202020204" pitchFamily="34" charset="0"/>
                <a:cs typeface="Arial" panose="020B0604020202020204" pitchFamily="34" charset="0"/>
              </a:rPr>
              <a:t>dlm</a:t>
            </a:r>
            <a:r>
              <a:rPr lang="en-US" altLang="en-US" sz="2800" b="1" dirty="0">
                <a:solidFill>
                  <a:srgbClr val="1B2434"/>
                </a:solidFill>
                <a:latin typeface="Arial" panose="020B0604020202020204" pitchFamily="34" charset="0"/>
                <a:cs typeface="Arial" panose="020B0604020202020204" pitchFamily="34" charset="0"/>
              </a:rPr>
              <a:t> </a:t>
            </a:r>
            <a:r>
              <a:rPr lang="en-US" altLang="en-US" sz="2800" b="1" dirty="0" err="1">
                <a:solidFill>
                  <a:srgbClr val="1B2434"/>
                </a:solidFill>
                <a:latin typeface="Arial" panose="020B0604020202020204" pitchFamily="34" charset="0"/>
                <a:cs typeface="Arial" panose="020B0604020202020204" pitchFamily="34" charset="0"/>
              </a:rPr>
              <a:t>jumlah</a:t>
            </a:r>
            <a:r>
              <a:rPr lang="en-US" altLang="en-US" sz="2800" b="1" dirty="0">
                <a:solidFill>
                  <a:srgbClr val="1B2434"/>
                </a:solidFill>
                <a:latin typeface="Arial" panose="020B0604020202020204" pitchFamily="34" charset="0"/>
                <a:cs typeface="Arial" panose="020B0604020202020204" pitchFamily="34" charset="0"/>
              </a:rPr>
              <a:t> </a:t>
            </a:r>
            <a:r>
              <a:rPr lang="en-US" altLang="en-US" sz="2800" b="1" dirty="0" err="1">
                <a:solidFill>
                  <a:srgbClr val="1B2434"/>
                </a:solidFill>
                <a:latin typeface="Arial" panose="020B0604020202020204" pitchFamily="34" charset="0"/>
                <a:cs typeface="Arial" panose="020B0604020202020204" pitchFamily="34" charset="0"/>
              </a:rPr>
              <a:t>sesuai</a:t>
            </a:r>
            <a:r>
              <a:rPr lang="en-US" altLang="en-US" sz="2800" b="1" dirty="0">
                <a:solidFill>
                  <a:srgbClr val="1B2434"/>
                </a:solidFill>
                <a:latin typeface="Arial" panose="020B0604020202020204" pitchFamily="34" charset="0"/>
                <a:cs typeface="Arial" panose="020B0604020202020204" pitchFamily="34" charset="0"/>
              </a:rPr>
              <a:t> </a:t>
            </a:r>
            <a:r>
              <a:rPr lang="en-US" altLang="en-US" sz="2800" b="1" dirty="0" err="1">
                <a:solidFill>
                  <a:srgbClr val="1B2434"/>
                </a:solidFill>
                <a:latin typeface="Arial" panose="020B0604020202020204" pitchFamily="34" charset="0"/>
                <a:cs typeface="Arial" panose="020B0604020202020204" pitchFamily="34" charset="0"/>
              </a:rPr>
              <a:t>kebutuhan</a:t>
            </a:r>
            <a:r>
              <a:rPr lang="en-US" altLang="en-US" sz="2800" b="1" dirty="0">
                <a:solidFill>
                  <a:srgbClr val="1B2434"/>
                </a:solidFill>
                <a:latin typeface="Arial" panose="020B0604020202020204" pitchFamily="34" charset="0"/>
                <a:cs typeface="Arial" panose="020B0604020202020204" pitchFamily="34" charset="0"/>
              </a:rPr>
              <a:t>, </a:t>
            </a:r>
            <a:r>
              <a:rPr lang="en-US" altLang="en-US" sz="2800" b="1" dirty="0" err="1">
                <a:solidFill>
                  <a:srgbClr val="1B2434"/>
                </a:solidFill>
                <a:latin typeface="Arial" panose="020B0604020202020204" pitchFamily="34" charset="0"/>
                <a:cs typeface="Arial" panose="020B0604020202020204" pitchFamily="34" charset="0"/>
              </a:rPr>
              <a:t>pd</a:t>
            </a:r>
            <a:r>
              <a:rPr lang="en-US" altLang="en-US" sz="2800" b="1" dirty="0">
                <a:solidFill>
                  <a:srgbClr val="1B2434"/>
                </a:solidFill>
                <a:latin typeface="Arial" panose="020B0604020202020204" pitchFamily="34" charset="0"/>
                <a:cs typeface="Arial" panose="020B0604020202020204" pitchFamily="34" charset="0"/>
              </a:rPr>
              <a:t> </a:t>
            </a:r>
            <a:r>
              <a:rPr lang="en-US" altLang="en-US" sz="2800" b="1" dirty="0" err="1">
                <a:solidFill>
                  <a:srgbClr val="1B2434"/>
                </a:solidFill>
                <a:latin typeface="Arial" panose="020B0604020202020204" pitchFamily="34" charset="0"/>
                <a:cs typeface="Arial" panose="020B0604020202020204" pitchFamily="34" charset="0"/>
              </a:rPr>
              <a:t>setiap</a:t>
            </a:r>
            <a:r>
              <a:rPr lang="en-US" altLang="en-US" sz="2800" b="1" dirty="0">
                <a:solidFill>
                  <a:srgbClr val="1B2434"/>
                </a:solidFill>
                <a:latin typeface="Arial" panose="020B0604020202020204" pitchFamily="34" charset="0"/>
                <a:cs typeface="Arial" panose="020B0604020202020204" pitchFamily="34" charset="0"/>
              </a:rPr>
              <a:t> </a:t>
            </a:r>
            <a:r>
              <a:rPr lang="en-US" altLang="en-US" sz="2800" b="1" dirty="0" err="1">
                <a:solidFill>
                  <a:srgbClr val="1B2434"/>
                </a:solidFill>
                <a:latin typeface="Arial" panose="020B0604020202020204" pitchFamily="34" charset="0"/>
                <a:cs typeface="Arial" panose="020B0604020202020204" pitchFamily="34" charset="0"/>
              </a:rPr>
              <a:t>tahap</a:t>
            </a:r>
            <a:r>
              <a:rPr lang="en-US" altLang="en-US" sz="2800" b="1" dirty="0">
                <a:solidFill>
                  <a:srgbClr val="1B2434"/>
                </a:solidFill>
                <a:latin typeface="Arial" panose="020B0604020202020204" pitchFamily="34" charset="0"/>
                <a:cs typeface="Arial" panose="020B0604020202020204" pitchFamily="34" charset="0"/>
              </a:rPr>
              <a:t> proses </a:t>
            </a:r>
            <a:r>
              <a:rPr lang="en-US" altLang="en-US" sz="2800" b="1" dirty="0" err="1">
                <a:solidFill>
                  <a:srgbClr val="1B2434"/>
                </a:solidFill>
                <a:latin typeface="Arial" panose="020B0604020202020204" pitchFamily="34" charset="0"/>
                <a:cs typeface="Arial" panose="020B0604020202020204" pitchFamily="34" charset="0"/>
              </a:rPr>
              <a:t>dlm</a:t>
            </a:r>
            <a:r>
              <a:rPr lang="en-US" altLang="en-US" sz="2800" b="1" dirty="0">
                <a:solidFill>
                  <a:srgbClr val="1B2434"/>
                </a:solidFill>
                <a:latin typeface="Arial" panose="020B0604020202020204" pitchFamily="34" charset="0"/>
                <a:cs typeface="Arial" panose="020B0604020202020204" pitchFamily="34" charset="0"/>
              </a:rPr>
              <a:t> </a:t>
            </a:r>
            <a:r>
              <a:rPr lang="en-US" altLang="en-US" sz="2800" b="1" dirty="0" err="1">
                <a:solidFill>
                  <a:srgbClr val="1B2434"/>
                </a:solidFill>
                <a:latin typeface="Arial" panose="020B0604020202020204" pitchFamily="34" charset="0"/>
                <a:cs typeface="Arial" panose="020B0604020202020204" pitchFamily="34" charset="0"/>
              </a:rPr>
              <a:t>sistem</a:t>
            </a:r>
            <a:r>
              <a:rPr lang="en-US" altLang="en-US" sz="2800" b="1" dirty="0">
                <a:solidFill>
                  <a:srgbClr val="1B2434"/>
                </a:solidFill>
                <a:latin typeface="Arial" panose="020B0604020202020204" pitchFamily="34" charset="0"/>
                <a:cs typeface="Arial" panose="020B0604020202020204" pitchFamily="34" charset="0"/>
              </a:rPr>
              <a:t> </a:t>
            </a:r>
            <a:r>
              <a:rPr lang="en-US" altLang="en-US" sz="2800" b="1" dirty="0" err="1">
                <a:solidFill>
                  <a:srgbClr val="1B2434"/>
                </a:solidFill>
                <a:latin typeface="Arial" panose="020B0604020202020204" pitchFamily="34" charset="0"/>
                <a:cs typeface="Arial" panose="020B0604020202020204" pitchFamily="34" charset="0"/>
              </a:rPr>
              <a:t>produksi</a:t>
            </a:r>
            <a:r>
              <a:rPr lang="en-US" altLang="en-US" sz="2800" b="1" dirty="0">
                <a:solidFill>
                  <a:srgbClr val="1B2434"/>
                </a:solidFill>
                <a:latin typeface="Arial" panose="020B0604020202020204" pitchFamily="34" charset="0"/>
                <a:cs typeface="Arial" panose="020B0604020202020204" pitchFamily="34" charset="0"/>
              </a:rPr>
              <a:t>, </a:t>
            </a:r>
            <a:r>
              <a:rPr lang="en-US" altLang="en-US" sz="2800" b="1" dirty="0" err="1">
                <a:solidFill>
                  <a:srgbClr val="1B2434"/>
                </a:solidFill>
                <a:latin typeface="Arial" panose="020B0604020202020204" pitchFamily="34" charset="0"/>
                <a:cs typeface="Arial" panose="020B0604020202020204" pitchFamily="34" charset="0"/>
              </a:rPr>
              <a:t>dgn</a:t>
            </a:r>
            <a:r>
              <a:rPr lang="en-US" altLang="en-US" sz="2800" b="1" dirty="0">
                <a:solidFill>
                  <a:srgbClr val="1B2434"/>
                </a:solidFill>
                <a:latin typeface="Arial" panose="020B0604020202020204" pitchFamily="34" charset="0"/>
                <a:cs typeface="Arial" panose="020B0604020202020204" pitchFamily="34" charset="0"/>
              </a:rPr>
              <a:t> </a:t>
            </a:r>
            <a:r>
              <a:rPr lang="en-US" altLang="en-US" sz="2800" b="1" dirty="0" err="1">
                <a:solidFill>
                  <a:srgbClr val="1B2434"/>
                </a:solidFill>
                <a:latin typeface="Arial" panose="020B0604020202020204" pitchFamily="34" charset="0"/>
                <a:cs typeface="Arial" panose="020B0604020202020204" pitchFamily="34" charset="0"/>
              </a:rPr>
              <a:t>cara</a:t>
            </a:r>
            <a:r>
              <a:rPr lang="en-US" altLang="en-US" sz="2800" b="1" dirty="0">
                <a:solidFill>
                  <a:srgbClr val="1B2434"/>
                </a:solidFill>
                <a:latin typeface="Arial" panose="020B0604020202020204" pitchFamily="34" charset="0"/>
                <a:cs typeface="Arial" panose="020B0604020202020204" pitchFamily="34" charset="0"/>
              </a:rPr>
              <a:t> </a:t>
            </a:r>
            <a:r>
              <a:rPr lang="en-US" altLang="en-US" sz="2800" b="1" dirty="0" err="1">
                <a:solidFill>
                  <a:srgbClr val="1B2434"/>
                </a:solidFill>
                <a:latin typeface="Arial" panose="020B0604020202020204" pitchFamily="34" charset="0"/>
                <a:cs typeface="Arial" panose="020B0604020202020204" pitchFamily="34" charset="0"/>
              </a:rPr>
              <a:t>yg</a:t>
            </a:r>
            <a:r>
              <a:rPr lang="en-US" altLang="en-US" sz="2800" b="1" dirty="0">
                <a:solidFill>
                  <a:srgbClr val="1B2434"/>
                </a:solidFill>
                <a:latin typeface="Arial" panose="020B0604020202020204" pitchFamily="34" charset="0"/>
                <a:cs typeface="Arial" panose="020B0604020202020204" pitchFamily="34" charset="0"/>
              </a:rPr>
              <a:t> paling </a:t>
            </a:r>
            <a:r>
              <a:rPr lang="en-US" altLang="en-US" sz="2800" b="1" dirty="0" err="1">
                <a:solidFill>
                  <a:srgbClr val="1B2434"/>
                </a:solidFill>
                <a:latin typeface="Arial" panose="020B0604020202020204" pitchFamily="34" charset="0"/>
                <a:cs typeface="Arial" panose="020B0604020202020204" pitchFamily="34" charset="0"/>
              </a:rPr>
              <a:t>efisien</a:t>
            </a:r>
            <a:r>
              <a:rPr lang="en-US" altLang="en-US" sz="2800" b="1" dirty="0">
                <a:solidFill>
                  <a:srgbClr val="1B2434"/>
                </a:solidFill>
                <a:latin typeface="Arial" panose="020B0604020202020204" pitchFamily="34" charset="0"/>
                <a:cs typeface="Arial" panose="020B0604020202020204" pitchFamily="34" charset="0"/>
              </a:rPr>
              <a:t>.</a:t>
            </a:r>
          </a:p>
          <a:p>
            <a:pPr marL="457200" indent="-457200" algn="l">
              <a:buFont typeface="Arial" panose="020B0604020202020204" pitchFamily="34" charset="0"/>
              <a:buChar char="•"/>
            </a:pPr>
            <a:r>
              <a:rPr lang="en-US" altLang="en-US" sz="2800" b="1" dirty="0" err="1">
                <a:solidFill>
                  <a:srgbClr val="1B2434"/>
                </a:solidFill>
                <a:latin typeface="Arial" panose="020B0604020202020204" pitchFamily="34" charset="0"/>
                <a:cs typeface="Arial" panose="020B0604020202020204" pitchFamily="34" charset="0"/>
              </a:rPr>
              <a:t>Tujuan</a:t>
            </a:r>
            <a:r>
              <a:rPr lang="en-US" altLang="en-US" sz="2800" b="1" dirty="0">
                <a:solidFill>
                  <a:srgbClr val="1B2434"/>
                </a:solidFill>
                <a:latin typeface="Arial" panose="020B0604020202020204" pitchFamily="34" charset="0"/>
                <a:cs typeface="Arial" panose="020B0604020202020204" pitchFamily="34" charset="0"/>
              </a:rPr>
              <a:t> JIT </a:t>
            </a:r>
            <a:r>
              <a:rPr lang="en-US" altLang="en-US" sz="2800" b="1" dirty="0" err="1">
                <a:solidFill>
                  <a:srgbClr val="1B2434"/>
                </a:solidFill>
                <a:latin typeface="Arial" panose="020B0604020202020204" pitchFamily="34" charset="0"/>
                <a:cs typeface="Arial" panose="020B0604020202020204" pitchFamily="34" charset="0"/>
              </a:rPr>
              <a:t>adalah</a:t>
            </a:r>
            <a:r>
              <a:rPr lang="en-US" altLang="en-US" sz="2800" b="1" dirty="0">
                <a:solidFill>
                  <a:srgbClr val="1B2434"/>
                </a:solidFill>
                <a:latin typeface="Arial" panose="020B0604020202020204" pitchFamily="34" charset="0"/>
                <a:cs typeface="Arial" panose="020B0604020202020204" pitchFamily="34" charset="0"/>
              </a:rPr>
              <a:t> </a:t>
            </a:r>
            <a:r>
              <a:rPr lang="en-US" altLang="en-US" sz="2800" b="1" dirty="0" err="1">
                <a:solidFill>
                  <a:srgbClr val="1B2434"/>
                </a:solidFill>
                <a:latin typeface="Arial" panose="020B0604020202020204" pitchFamily="34" charset="0"/>
                <a:cs typeface="Arial" panose="020B0604020202020204" pitchFamily="34" charset="0"/>
              </a:rPr>
              <a:t>untuk</a:t>
            </a:r>
            <a:r>
              <a:rPr lang="en-US" altLang="en-US" sz="2800" b="1" dirty="0">
                <a:solidFill>
                  <a:srgbClr val="1B2434"/>
                </a:solidFill>
                <a:latin typeface="Arial" panose="020B0604020202020204" pitchFamily="34" charset="0"/>
                <a:cs typeface="Arial" panose="020B0604020202020204" pitchFamily="34" charset="0"/>
              </a:rPr>
              <a:t> </a:t>
            </a:r>
            <a:r>
              <a:rPr lang="en-US" altLang="en-US" sz="2800" b="1" dirty="0" err="1">
                <a:solidFill>
                  <a:srgbClr val="1B2434"/>
                </a:solidFill>
                <a:latin typeface="Arial" panose="020B0604020202020204" pitchFamily="34" charset="0"/>
                <a:cs typeface="Arial" panose="020B0604020202020204" pitchFamily="34" charset="0"/>
              </a:rPr>
              <a:t>mengurangi</a:t>
            </a:r>
            <a:r>
              <a:rPr lang="en-US" altLang="en-US" sz="2800" b="1" dirty="0">
                <a:solidFill>
                  <a:srgbClr val="1B2434"/>
                </a:solidFill>
                <a:latin typeface="Arial" panose="020B0604020202020204" pitchFamily="34" charset="0"/>
                <a:cs typeface="Arial" panose="020B0604020202020204" pitchFamily="34" charset="0"/>
              </a:rPr>
              <a:t> </a:t>
            </a:r>
            <a:r>
              <a:rPr lang="en-US" altLang="en-US" sz="2800" b="1" dirty="0" err="1">
                <a:solidFill>
                  <a:srgbClr val="1B2434"/>
                </a:solidFill>
                <a:latin typeface="Arial" panose="020B0604020202020204" pitchFamily="34" charset="0"/>
                <a:cs typeface="Arial" panose="020B0604020202020204" pitchFamily="34" charset="0"/>
              </a:rPr>
              <a:t>biaya</a:t>
            </a:r>
            <a:r>
              <a:rPr lang="en-US" altLang="en-US" sz="2800" b="1" dirty="0">
                <a:solidFill>
                  <a:srgbClr val="1B2434"/>
                </a:solidFill>
                <a:latin typeface="Arial" panose="020B0604020202020204" pitchFamily="34" charset="0"/>
                <a:cs typeface="Arial" panose="020B0604020202020204" pitchFamily="34" charset="0"/>
              </a:rPr>
              <a:t> </a:t>
            </a:r>
            <a:r>
              <a:rPr lang="en-US" altLang="en-US" sz="2800" b="1" dirty="0" err="1">
                <a:solidFill>
                  <a:srgbClr val="1B2434"/>
                </a:solidFill>
                <a:latin typeface="Arial" panose="020B0604020202020204" pitchFamily="34" charset="0"/>
                <a:cs typeface="Arial" panose="020B0604020202020204" pitchFamily="34" charset="0"/>
              </a:rPr>
              <a:t>produksi</a:t>
            </a:r>
            <a:r>
              <a:rPr lang="en-US" altLang="en-US" sz="2800" b="1" dirty="0">
                <a:solidFill>
                  <a:srgbClr val="1B2434"/>
                </a:solidFill>
                <a:latin typeface="Arial" panose="020B0604020202020204" pitchFamily="34" charset="0"/>
                <a:cs typeface="Arial" panose="020B0604020202020204" pitchFamily="34" charset="0"/>
              </a:rPr>
              <a:t> </a:t>
            </a:r>
            <a:r>
              <a:rPr lang="en-US" altLang="en-US" sz="2800" b="1" dirty="0" err="1">
                <a:solidFill>
                  <a:srgbClr val="1B2434"/>
                </a:solidFill>
                <a:latin typeface="Arial" panose="020B0604020202020204" pitchFamily="34" charset="0"/>
                <a:cs typeface="Arial" panose="020B0604020202020204" pitchFamily="34" charset="0"/>
              </a:rPr>
              <a:t>dan</a:t>
            </a:r>
            <a:r>
              <a:rPr lang="en-US" altLang="en-US" sz="2800" b="1" dirty="0">
                <a:solidFill>
                  <a:srgbClr val="1B2434"/>
                </a:solidFill>
                <a:latin typeface="Arial" panose="020B0604020202020204" pitchFamily="34" charset="0"/>
                <a:cs typeface="Arial" panose="020B0604020202020204" pitchFamily="34" charset="0"/>
              </a:rPr>
              <a:t> </a:t>
            </a:r>
            <a:r>
              <a:rPr lang="en-US" altLang="en-US" sz="2800" b="1" dirty="0" err="1">
                <a:solidFill>
                  <a:srgbClr val="1B2434"/>
                </a:solidFill>
                <a:latin typeface="Arial" panose="020B0604020202020204" pitchFamily="34" charset="0"/>
                <a:cs typeface="Arial" panose="020B0604020202020204" pitchFamily="34" charset="0"/>
              </a:rPr>
              <a:t>meningkatkan</a:t>
            </a:r>
            <a:r>
              <a:rPr lang="en-US" altLang="en-US" sz="2800" b="1" dirty="0">
                <a:solidFill>
                  <a:srgbClr val="1B2434"/>
                </a:solidFill>
                <a:latin typeface="Arial" panose="020B0604020202020204" pitchFamily="34" charset="0"/>
                <a:cs typeface="Arial" panose="020B0604020202020204" pitchFamily="34" charset="0"/>
              </a:rPr>
              <a:t> </a:t>
            </a:r>
            <a:r>
              <a:rPr lang="en-US" altLang="en-US" sz="2800" b="1" dirty="0" err="1">
                <a:solidFill>
                  <a:srgbClr val="1B2434"/>
                </a:solidFill>
                <a:latin typeface="Arial" panose="020B0604020202020204" pitchFamily="34" charset="0"/>
                <a:cs typeface="Arial" panose="020B0604020202020204" pitchFamily="34" charset="0"/>
              </a:rPr>
              <a:t>produktivitas</a:t>
            </a:r>
            <a:r>
              <a:rPr lang="en-US" altLang="en-US" sz="2800" b="1" dirty="0">
                <a:solidFill>
                  <a:srgbClr val="1B2434"/>
                </a:solidFill>
                <a:latin typeface="Arial" panose="020B0604020202020204" pitchFamily="34" charset="0"/>
                <a:cs typeface="Arial" panose="020B0604020202020204" pitchFamily="34" charset="0"/>
              </a:rPr>
              <a:t> total </a:t>
            </a:r>
            <a:r>
              <a:rPr lang="en-US" altLang="en-US" sz="2800" b="1" dirty="0" err="1">
                <a:solidFill>
                  <a:srgbClr val="1B2434"/>
                </a:solidFill>
                <a:latin typeface="Arial" panose="020B0604020202020204" pitchFamily="34" charset="0"/>
                <a:cs typeface="Arial" panose="020B0604020202020204" pitchFamily="34" charset="0"/>
              </a:rPr>
              <a:t>industri</a:t>
            </a:r>
            <a:r>
              <a:rPr lang="en-US" altLang="en-US" sz="2800" b="1" dirty="0">
                <a:solidFill>
                  <a:srgbClr val="1B2434"/>
                </a:solidFill>
                <a:latin typeface="Arial" panose="020B0604020202020204" pitchFamily="34" charset="0"/>
                <a:cs typeface="Arial" panose="020B0604020202020204" pitchFamily="34" charset="0"/>
              </a:rPr>
              <a:t> </a:t>
            </a:r>
            <a:r>
              <a:rPr lang="en-US" altLang="en-US" sz="2800" b="1" dirty="0" err="1">
                <a:solidFill>
                  <a:srgbClr val="1B2434"/>
                </a:solidFill>
                <a:latin typeface="Arial" panose="020B0604020202020204" pitchFamily="34" charset="0"/>
                <a:cs typeface="Arial" panose="020B0604020202020204" pitchFamily="34" charset="0"/>
              </a:rPr>
              <a:t>dgn</a:t>
            </a:r>
            <a:r>
              <a:rPr lang="en-US" altLang="en-US" sz="2800" b="1" dirty="0">
                <a:solidFill>
                  <a:srgbClr val="1B2434"/>
                </a:solidFill>
                <a:latin typeface="Arial" panose="020B0604020202020204" pitchFamily="34" charset="0"/>
                <a:cs typeface="Arial" panose="020B0604020202020204" pitchFamily="34" charset="0"/>
              </a:rPr>
              <a:t> </a:t>
            </a:r>
            <a:r>
              <a:rPr lang="en-US" altLang="en-US" sz="2800" b="1" dirty="0" err="1">
                <a:solidFill>
                  <a:srgbClr val="1B2434"/>
                </a:solidFill>
                <a:latin typeface="Arial" panose="020B0604020202020204" pitchFamily="34" charset="0"/>
                <a:cs typeface="Arial" panose="020B0604020202020204" pitchFamily="34" charset="0"/>
              </a:rPr>
              <a:t>menghilangkan</a:t>
            </a:r>
            <a:r>
              <a:rPr lang="en-US" altLang="en-US" sz="2800" b="1" dirty="0">
                <a:solidFill>
                  <a:srgbClr val="1B2434"/>
                </a:solidFill>
                <a:latin typeface="Arial" panose="020B0604020202020204" pitchFamily="34" charset="0"/>
                <a:cs typeface="Arial" panose="020B0604020202020204" pitchFamily="34" charset="0"/>
              </a:rPr>
              <a:t> </a:t>
            </a:r>
            <a:r>
              <a:rPr lang="en-US" altLang="en-US" sz="2800" b="1" dirty="0" err="1">
                <a:solidFill>
                  <a:srgbClr val="1B2434"/>
                </a:solidFill>
                <a:latin typeface="Arial" panose="020B0604020202020204" pitchFamily="34" charset="0"/>
                <a:cs typeface="Arial" panose="020B0604020202020204" pitchFamily="34" charset="0"/>
              </a:rPr>
              <a:t>pemborosan</a:t>
            </a:r>
            <a:r>
              <a:rPr lang="en-US" altLang="en-US" sz="2800" b="1" dirty="0">
                <a:solidFill>
                  <a:srgbClr val="1B2434"/>
                </a:solidFill>
                <a:latin typeface="Arial" panose="020B0604020202020204" pitchFamily="34" charset="0"/>
                <a:cs typeface="Arial" panose="020B0604020202020204" pitchFamily="34" charset="0"/>
              </a:rPr>
              <a:t> </a:t>
            </a:r>
            <a:r>
              <a:rPr lang="en-US" altLang="en-US" sz="2800" b="1" i="1" dirty="0">
                <a:solidFill>
                  <a:srgbClr val="1B2434"/>
                </a:solidFill>
                <a:latin typeface="Arial" panose="020B0604020202020204" pitchFamily="34" charset="0"/>
                <a:cs typeface="Arial" panose="020B0604020202020204" pitchFamily="34" charset="0"/>
              </a:rPr>
              <a:t>(waste) </a:t>
            </a:r>
          </a:p>
          <a:p>
            <a:pPr marL="457200" indent="-457200" algn="l">
              <a:buFont typeface="Arial" panose="020B0604020202020204" pitchFamily="34" charset="0"/>
              <a:buChar char="•"/>
            </a:pPr>
            <a:r>
              <a:rPr lang="en-US" altLang="en-US" sz="2800" b="1" dirty="0" err="1">
                <a:solidFill>
                  <a:srgbClr val="1B2434"/>
                </a:solidFill>
                <a:latin typeface="Arial" panose="020B0604020202020204" pitchFamily="34" charset="0"/>
                <a:cs typeface="Arial" panose="020B0604020202020204" pitchFamily="34" charset="0"/>
              </a:rPr>
              <a:t>Pemborosan:segala</a:t>
            </a:r>
            <a:r>
              <a:rPr lang="en-US" altLang="en-US" sz="2800" b="1" dirty="0">
                <a:solidFill>
                  <a:srgbClr val="1B2434"/>
                </a:solidFill>
                <a:latin typeface="Arial" panose="020B0604020202020204" pitchFamily="34" charset="0"/>
                <a:cs typeface="Arial" panose="020B0604020202020204" pitchFamily="34" charset="0"/>
              </a:rPr>
              <a:t> </a:t>
            </a:r>
            <a:r>
              <a:rPr lang="en-US" altLang="en-US" sz="2800" b="1" dirty="0" err="1">
                <a:solidFill>
                  <a:srgbClr val="1B2434"/>
                </a:solidFill>
                <a:latin typeface="Arial" panose="020B0604020202020204" pitchFamily="34" charset="0"/>
                <a:cs typeface="Arial" panose="020B0604020202020204" pitchFamily="34" charset="0"/>
              </a:rPr>
              <a:t>aktivitas</a:t>
            </a:r>
            <a:r>
              <a:rPr lang="en-US" altLang="en-US" sz="2800" b="1" dirty="0">
                <a:solidFill>
                  <a:srgbClr val="1B2434"/>
                </a:solidFill>
                <a:latin typeface="Arial" panose="020B0604020202020204" pitchFamily="34" charset="0"/>
                <a:cs typeface="Arial" panose="020B0604020202020204" pitchFamily="34" charset="0"/>
              </a:rPr>
              <a:t> </a:t>
            </a:r>
            <a:r>
              <a:rPr lang="en-US" altLang="en-US" sz="2800" b="1" dirty="0" err="1">
                <a:solidFill>
                  <a:srgbClr val="1B2434"/>
                </a:solidFill>
                <a:latin typeface="Arial" panose="020B0604020202020204" pitchFamily="34" charset="0"/>
                <a:cs typeface="Arial" panose="020B0604020202020204" pitchFamily="34" charset="0"/>
              </a:rPr>
              <a:t>yg</a:t>
            </a:r>
            <a:r>
              <a:rPr lang="en-US" altLang="en-US" sz="2800" b="1" dirty="0">
                <a:solidFill>
                  <a:srgbClr val="1B2434"/>
                </a:solidFill>
                <a:latin typeface="Arial" panose="020B0604020202020204" pitchFamily="34" charset="0"/>
                <a:cs typeface="Arial" panose="020B0604020202020204" pitchFamily="34" charset="0"/>
              </a:rPr>
              <a:t> </a:t>
            </a:r>
            <a:r>
              <a:rPr lang="en-US" altLang="en-US" sz="2800" b="1" dirty="0" err="1">
                <a:solidFill>
                  <a:srgbClr val="1B2434"/>
                </a:solidFill>
                <a:latin typeface="Arial" panose="020B0604020202020204" pitchFamily="34" charset="0"/>
                <a:cs typeface="Arial" panose="020B0604020202020204" pitchFamily="34" charset="0"/>
              </a:rPr>
              <a:t>tdk</a:t>
            </a:r>
            <a:r>
              <a:rPr lang="en-US" altLang="en-US" sz="2800" b="1" dirty="0">
                <a:solidFill>
                  <a:srgbClr val="1B2434"/>
                </a:solidFill>
                <a:latin typeface="Arial" panose="020B0604020202020204" pitchFamily="34" charset="0"/>
                <a:cs typeface="Arial" panose="020B0604020202020204" pitchFamily="34" charset="0"/>
              </a:rPr>
              <a:t> </a:t>
            </a:r>
            <a:r>
              <a:rPr lang="en-US" altLang="en-US" sz="2800" b="1" dirty="0" err="1">
                <a:solidFill>
                  <a:srgbClr val="1B2434"/>
                </a:solidFill>
                <a:latin typeface="Arial" panose="020B0604020202020204" pitchFamily="34" charset="0"/>
                <a:cs typeface="Arial" panose="020B0604020202020204" pitchFamily="34" charset="0"/>
              </a:rPr>
              <a:t>mempunyai</a:t>
            </a:r>
            <a:r>
              <a:rPr lang="en-US" altLang="en-US" sz="2800" b="1" dirty="0">
                <a:solidFill>
                  <a:srgbClr val="1B2434"/>
                </a:solidFill>
                <a:latin typeface="Arial" panose="020B0604020202020204" pitchFamily="34" charset="0"/>
                <a:cs typeface="Arial" panose="020B0604020202020204" pitchFamily="34" charset="0"/>
              </a:rPr>
              <a:t>/</a:t>
            </a:r>
            <a:r>
              <a:rPr lang="en-US" altLang="en-US" sz="2800" b="1" dirty="0" err="1">
                <a:solidFill>
                  <a:srgbClr val="1B2434"/>
                </a:solidFill>
                <a:latin typeface="Arial" panose="020B0604020202020204" pitchFamily="34" charset="0"/>
                <a:cs typeface="Arial" panose="020B0604020202020204" pitchFamily="34" charset="0"/>
              </a:rPr>
              <a:t>tdk</a:t>
            </a:r>
            <a:r>
              <a:rPr lang="en-US" altLang="en-US" sz="2800" b="1" dirty="0">
                <a:solidFill>
                  <a:srgbClr val="1B2434"/>
                </a:solidFill>
                <a:latin typeface="Arial" panose="020B0604020202020204" pitchFamily="34" charset="0"/>
                <a:cs typeface="Arial" panose="020B0604020202020204" pitchFamily="34" charset="0"/>
              </a:rPr>
              <a:t> </a:t>
            </a:r>
            <a:r>
              <a:rPr lang="en-US" altLang="en-US" sz="2800" b="1" dirty="0" err="1">
                <a:solidFill>
                  <a:srgbClr val="1B2434"/>
                </a:solidFill>
                <a:latin typeface="Arial" panose="020B0604020202020204" pitchFamily="34" charset="0"/>
                <a:cs typeface="Arial" panose="020B0604020202020204" pitchFamily="34" charset="0"/>
              </a:rPr>
              <a:t>memberikan</a:t>
            </a:r>
            <a:r>
              <a:rPr lang="en-US" altLang="en-US" sz="2800" b="1" dirty="0">
                <a:solidFill>
                  <a:srgbClr val="1B2434"/>
                </a:solidFill>
                <a:latin typeface="Arial" panose="020B0604020202020204" pitchFamily="34" charset="0"/>
                <a:cs typeface="Arial" panose="020B0604020202020204" pitchFamily="34" charset="0"/>
              </a:rPr>
              <a:t> </a:t>
            </a:r>
            <a:r>
              <a:rPr lang="en-US" altLang="en-US" sz="2800" b="1" dirty="0" err="1">
                <a:solidFill>
                  <a:srgbClr val="1B2434"/>
                </a:solidFill>
                <a:latin typeface="Arial" panose="020B0604020202020204" pitchFamily="34" charset="0"/>
                <a:cs typeface="Arial" panose="020B0604020202020204" pitchFamily="34" charset="0"/>
              </a:rPr>
              <a:t>nilai</a:t>
            </a:r>
            <a:r>
              <a:rPr lang="en-US" altLang="en-US" sz="2800" b="1" dirty="0">
                <a:solidFill>
                  <a:srgbClr val="1B2434"/>
                </a:solidFill>
                <a:latin typeface="Arial" panose="020B0604020202020204" pitchFamily="34" charset="0"/>
                <a:cs typeface="Arial" panose="020B0604020202020204" pitchFamily="34" charset="0"/>
              </a:rPr>
              <a:t> </a:t>
            </a:r>
            <a:r>
              <a:rPr lang="en-US" altLang="en-US" sz="2800" b="1" dirty="0" err="1">
                <a:solidFill>
                  <a:srgbClr val="1B2434"/>
                </a:solidFill>
                <a:latin typeface="Arial" panose="020B0604020202020204" pitchFamily="34" charset="0"/>
                <a:cs typeface="Arial" panose="020B0604020202020204" pitchFamily="34" charset="0"/>
              </a:rPr>
              <a:t>tambah</a:t>
            </a:r>
            <a:endParaRPr lang="en-US" altLang="en-US" sz="2800" b="1" dirty="0">
              <a:solidFill>
                <a:srgbClr val="1B243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1645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Snowy forrest from top" title="Snowy forrest from top">
            <a:extLst>
              <a:ext uri="{FF2B5EF4-FFF2-40B4-BE49-F238E27FC236}">
                <a16:creationId xmlns:a16="http://schemas.microsoft.com/office/drawing/2014/main" id="{F7C18470-34F4-493A-B338-DAAE751FB656}"/>
              </a:ext>
            </a:extLst>
          </p:cNvPr>
          <p:cNvPicPr>
            <a:picLocks noGrp="1" noChangeAspect="1"/>
          </p:cNvPicPr>
          <p:nvPr>
            <p:ph type="pic" sz="quarter" idx="13"/>
          </p:nvPr>
        </p:nvPicPr>
        <p:blipFill>
          <a:blip r:embed="rId2"/>
          <a:stretch>
            <a:fillRect/>
          </a:stretch>
        </p:blipFill>
        <p:spPr>
          <a:xfrm>
            <a:off x="144000" y="146383"/>
            <a:ext cx="11905200" cy="6565233"/>
          </a:xfrm>
        </p:spPr>
      </p:pic>
      <p:sp>
        <p:nvSpPr>
          <p:cNvPr id="5" name="Rectangle 2"/>
          <p:cNvSpPr txBox="1">
            <a:spLocks noChangeArrowheads="1"/>
          </p:cNvSpPr>
          <p:nvPr/>
        </p:nvSpPr>
        <p:spPr>
          <a:xfrm>
            <a:off x="3321424" y="524435"/>
            <a:ext cx="7987552" cy="893203"/>
          </a:xfrm>
          <a:prstGeom prst="rect">
            <a:avLst/>
          </a:prstGeom>
          <a:solidFill>
            <a:schemeClr val="bg2"/>
          </a:solidFill>
          <a:ln>
            <a:noFill/>
          </a:ln>
        </p:spPr>
        <p:txBody>
          <a:bodyPr vert="horz" lIns="72000" tIns="45720" rIns="180000" bIns="180000" rtlCol="0" anchor="b">
            <a:normAutofit/>
          </a:bodyPr>
          <a:lstStyle>
            <a:lvl1pPr algn="r" defTabSz="914400" rtl="0" eaLnBrk="1" latinLnBrk="0" hangingPunct="1">
              <a:lnSpc>
                <a:spcPts val="4700"/>
              </a:lnSpc>
              <a:spcBef>
                <a:spcPct val="0"/>
              </a:spcBef>
              <a:buNone/>
              <a:defRPr sz="4500" b="1" kern="1200">
                <a:solidFill>
                  <a:schemeClr val="tx1"/>
                </a:solidFill>
                <a:latin typeface="+mj-lt"/>
                <a:ea typeface="+mj-ea"/>
                <a:cs typeface="+mj-cs"/>
              </a:defRPr>
            </a:lvl1pPr>
          </a:lstStyle>
          <a:p>
            <a:pPr algn="ctr"/>
            <a:r>
              <a:rPr lang="en-US" altLang="en-US">
                <a:solidFill>
                  <a:srgbClr val="FF0000"/>
                </a:solidFill>
              </a:rPr>
              <a:t>7 sumber pemborosan</a:t>
            </a:r>
          </a:p>
        </p:txBody>
      </p:sp>
      <p:sp>
        <p:nvSpPr>
          <p:cNvPr id="6" name="Rectangle 3"/>
          <p:cNvSpPr txBox="1">
            <a:spLocks noChangeArrowheads="1"/>
          </p:cNvSpPr>
          <p:nvPr/>
        </p:nvSpPr>
        <p:spPr>
          <a:xfrm>
            <a:off x="3321424" y="1600200"/>
            <a:ext cx="7987552" cy="4530725"/>
          </a:xfrm>
          <a:prstGeom prst="rect">
            <a:avLst/>
          </a:prstGeom>
          <a:solidFill>
            <a:schemeClr val="bg2"/>
          </a:solidFill>
          <a:ln w="3175">
            <a:noFill/>
            <a:miter lim="800000"/>
            <a:headEnd/>
            <a:tailEnd/>
          </a:ln>
        </p:spPr>
        <p:txBody>
          <a:bodyPr vert="horz" lIns="91440" tIns="144000" rIns="18000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1800" kern="1200">
                <a:solidFill>
                  <a:schemeClr val="tx1">
                    <a:lumMod val="75000"/>
                    <a:lumOff val="2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buFont typeface="Arial" panose="020B0604020202020204" pitchFamily="34" charset="0"/>
              <a:buChar char="•"/>
            </a:pPr>
            <a:r>
              <a:rPr lang="en-US" altLang="en-US" sz="2800" b="1">
                <a:solidFill>
                  <a:schemeClr val="bg1"/>
                </a:solidFill>
                <a:latin typeface="Arial" panose="020B0604020202020204" pitchFamily="34" charset="0"/>
                <a:cs typeface="Arial" panose="020B0604020202020204" pitchFamily="34" charset="0"/>
              </a:rPr>
              <a:t>Kelebihan produksi dari permintaan pasar</a:t>
            </a:r>
          </a:p>
          <a:p>
            <a:pPr marL="457200" indent="-457200">
              <a:buFont typeface="Arial" panose="020B0604020202020204" pitchFamily="34" charset="0"/>
              <a:buChar char="•"/>
            </a:pPr>
            <a:r>
              <a:rPr lang="en-US" altLang="en-US" sz="2800" b="1">
                <a:solidFill>
                  <a:schemeClr val="bg1"/>
                </a:solidFill>
                <a:latin typeface="Arial" panose="020B0604020202020204" pitchFamily="34" charset="0"/>
                <a:cs typeface="Arial" panose="020B0604020202020204" pitchFamily="34" charset="0"/>
              </a:rPr>
              <a:t>Waktu menunggu</a:t>
            </a:r>
          </a:p>
          <a:p>
            <a:pPr marL="457200" indent="-457200">
              <a:buFont typeface="Arial" panose="020B0604020202020204" pitchFamily="34" charset="0"/>
              <a:buChar char="•"/>
            </a:pPr>
            <a:r>
              <a:rPr lang="en-US" altLang="en-US" sz="2800" b="1">
                <a:solidFill>
                  <a:schemeClr val="bg1"/>
                </a:solidFill>
                <a:latin typeface="Arial" panose="020B0604020202020204" pitchFamily="34" charset="0"/>
                <a:cs typeface="Arial" panose="020B0604020202020204" pitchFamily="34" charset="0"/>
              </a:rPr>
              <a:t>Transportasi dalam pabrik/proses produksi</a:t>
            </a:r>
          </a:p>
          <a:p>
            <a:pPr marL="457200" indent="-457200">
              <a:buFont typeface="Arial" panose="020B0604020202020204" pitchFamily="34" charset="0"/>
              <a:buChar char="•"/>
            </a:pPr>
            <a:r>
              <a:rPr lang="en-US" altLang="en-US" sz="2800" b="1">
                <a:solidFill>
                  <a:schemeClr val="bg1"/>
                </a:solidFill>
                <a:latin typeface="Arial" panose="020B0604020202020204" pitchFamily="34" charset="0"/>
                <a:cs typeface="Arial" panose="020B0604020202020204" pitchFamily="34" charset="0"/>
              </a:rPr>
              <a:t>Inventori/penyimpanan</a:t>
            </a:r>
          </a:p>
          <a:p>
            <a:pPr marL="457200" indent="-457200">
              <a:buFont typeface="Arial" panose="020B0604020202020204" pitchFamily="34" charset="0"/>
              <a:buChar char="•"/>
            </a:pPr>
            <a:r>
              <a:rPr lang="en-US" altLang="en-US" sz="2800" b="1">
                <a:solidFill>
                  <a:schemeClr val="bg1"/>
                </a:solidFill>
                <a:latin typeface="Arial" panose="020B0604020202020204" pitchFamily="34" charset="0"/>
                <a:cs typeface="Arial" panose="020B0604020202020204" pitchFamily="34" charset="0"/>
              </a:rPr>
              <a:t>Pergerakan (motion)</a:t>
            </a:r>
          </a:p>
          <a:p>
            <a:pPr marL="457200" indent="-457200">
              <a:buFont typeface="Arial" panose="020B0604020202020204" pitchFamily="34" charset="0"/>
              <a:buChar char="•"/>
            </a:pPr>
            <a:r>
              <a:rPr lang="en-US" altLang="en-US" sz="2800" b="1">
                <a:solidFill>
                  <a:schemeClr val="bg1"/>
                </a:solidFill>
                <a:latin typeface="Arial" panose="020B0604020202020204" pitchFamily="34" charset="0"/>
                <a:cs typeface="Arial" panose="020B0604020202020204" pitchFamily="34" charset="0"/>
              </a:rPr>
              <a:t>Pembuatan produk cacat </a:t>
            </a:r>
          </a:p>
          <a:p>
            <a:pPr marL="457200" indent="-457200">
              <a:buFont typeface="Arial" panose="020B0604020202020204" pitchFamily="34" charset="0"/>
              <a:buChar char="•"/>
            </a:pPr>
            <a:r>
              <a:rPr lang="en-US" altLang="en-US" sz="2800" b="1">
                <a:solidFill>
                  <a:schemeClr val="bg1"/>
                </a:solidFill>
                <a:latin typeface="Arial" panose="020B0604020202020204" pitchFamily="34" charset="0"/>
                <a:cs typeface="Arial" panose="020B0604020202020204" pitchFamily="34" charset="0"/>
              </a:rPr>
              <a:t>Proses produksi yg tdk efektif&amp;efisien </a:t>
            </a:r>
          </a:p>
          <a:p>
            <a:pPr marL="457200" indent="-457200">
              <a:buFont typeface="Arial" panose="020B0604020202020204" pitchFamily="34" charset="0"/>
              <a:buChar char="•"/>
            </a:pPr>
            <a:endParaRPr lang="en-US" altLang="en-US"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6059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0225" y="228602"/>
            <a:ext cx="8591550" cy="533399"/>
          </a:xfrm>
        </p:spPr>
        <p:txBody>
          <a:bodyPr>
            <a:normAutofit fontScale="90000"/>
          </a:bodyPr>
          <a:lstStyle/>
          <a:p>
            <a:pPr algn="ctr"/>
            <a:r>
              <a:rPr lang="en-US" sz="4000" dirty="0"/>
              <a:t>Technical and Economical Efficiency</a:t>
            </a:r>
          </a:p>
        </p:txBody>
      </p:sp>
      <p:sp>
        <p:nvSpPr>
          <p:cNvPr id="3" name="Content Placeholder 2"/>
          <p:cNvSpPr>
            <a:spLocks noGrp="1"/>
          </p:cNvSpPr>
          <p:nvPr>
            <p:ph sz="quarter" idx="4294967295"/>
          </p:nvPr>
        </p:nvSpPr>
        <p:spPr>
          <a:xfrm>
            <a:off x="1798320" y="990600"/>
            <a:ext cx="8595360" cy="5791200"/>
          </a:xfrm>
          <a:prstGeom prst="rect">
            <a:avLst/>
          </a:prstGeom>
        </p:spPr>
        <p:txBody>
          <a:bodyPr>
            <a:normAutofit/>
          </a:bodyPr>
          <a:lstStyle/>
          <a:p>
            <a:r>
              <a:rPr lang="en-US" sz="2400" b="1" dirty="0">
                <a:solidFill>
                  <a:srgbClr val="FF0000"/>
                </a:solidFill>
              </a:rPr>
              <a:t>Technical efficiency:</a:t>
            </a:r>
            <a:r>
              <a:rPr lang="en-US" sz="2400" b="1" dirty="0"/>
              <a:t> producing the maximum output for any given combination of inputs and existing technology</a:t>
            </a:r>
          </a:p>
          <a:p>
            <a:r>
              <a:rPr lang="en-US" sz="2400" b="1" dirty="0"/>
              <a:t>When the firm is technically efficient, every input is being utilized to the fullest extend possible, and there is no way to get more output without using more of at least one input or reducing the usage of any input will necessarily cause output to fall</a:t>
            </a:r>
          </a:p>
          <a:p>
            <a:r>
              <a:rPr lang="en-US" sz="2400" b="1" dirty="0">
                <a:solidFill>
                  <a:srgbClr val="FF0000"/>
                </a:solidFill>
              </a:rPr>
              <a:t>Economic efficiency:</a:t>
            </a:r>
            <a:r>
              <a:rPr lang="en-US" sz="2400" b="1" dirty="0"/>
              <a:t> producing a given level of output at the lowest possible total cost (producing a highest possible level of output at a given total cost ?)</a:t>
            </a:r>
          </a:p>
          <a:p>
            <a:r>
              <a:rPr lang="en-US" sz="2400" b="1" dirty="0">
                <a:solidFill>
                  <a:srgbClr val="FFFF00"/>
                </a:solidFill>
              </a:rPr>
              <a:t>Engineers</a:t>
            </a:r>
            <a:r>
              <a:rPr lang="en-US" sz="2400" b="1" dirty="0"/>
              <a:t> at most firms focus on ensuring that production takes place in a </a:t>
            </a:r>
            <a:r>
              <a:rPr lang="en-US" sz="2400" b="1" dirty="0">
                <a:solidFill>
                  <a:srgbClr val="FFFF00"/>
                </a:solidFill>
              </a:rPr>
              <a:t>technically efficient </a:t>
            </a:r>
            <a:r>
              <a:rPr lang="en-US" sz="2400" b="1" dirty="0"/>
              <a:t>manner, while </a:t>
            </a:r>
            <a:r>
              <a:rPr lang="en-US" sz="2400" b="1" dirty="0">
                <a:solidFill>
                  <a:srgbClr val="FFFFCC"/>
                </a:solidFill>
              </a:rPr>
              <a:t>business managers </a:t>
            </a:r>
            <a:r>
              <a:rPr lang="en-US" sz="2400" b="1" dirty="0"/>
              <a:t>are not only interested in technical efficiency but also plan to achieve </a:t>
            </a:r>
            <a:r>
              <a:rPr lang="en-US" sz="2400" b="1" dirty="0">
                <a:solidFill>
                  <a:srgbClr val="FFFFCC"/>
                </a:solidFill>
              </a:rPr>
              <a:t>economic efficiency</a:t>
            </a:r>
          </a:p>
        </p:txBody>
      </p:sp>
    </p:spTree>
    <p:extLst>
      <p:ext uri="{BB962C8B-B14F-4D97-AF65-F5344CB8AC3E}">
        <p14:creationId xmlns:p14="http://schemas.microsoft.com/office/powerpoint/2010/main" val="485666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1798320" y="457200"/>
            <a:ext cx="8595360" cy="4929809"/>
          </a:xfrm>
          <a:prstGeom prst="rect">
            <a:avLst/>
          </a:prstGeom>
        </p:spPr>
        <p:txBody>
          <a:bodyPr>
            <a:normAutofit/>
          </a:bodyPr>
          <a:lstStyle/>
          <a:p>
            <a:r>
              <a:rPr lang="en-US" b="1" dirty="0"/>
              <a:t>The reason of managers focus on economic efficiency: profit cannot be </a:t>
            </a:r>
            <a:r>
              <a:rPr lang="en-US" b="1" dirty="0">
                <a:solidFill>
                  <a:srgbClr val="C00000"/>
                </a:solidFill>
              </a:rPr>
              <a:t>maximized </a:t>
            </a:r>
            <a:r>
              <a:rPr lang="en-US" b="1" dirty="0"/>
              <a:t>unless the firm’s output is produced at </a:t>
            </a:r>
            <a:r>
              <a:rPr lang="en-US" b="1" dirty="0">
                <a:solidFill>
                  <a:srgbClr val="C00000"/>
                </a:solidFill>
              </a:rPr>
              <a:t>the lowest possible total cost</a:t>
            </a:r>
          </a:p>
          <a:p>
            <a:r>
              <a:rPr lang="en-US" b="1" dirty="0"/>
              <a:t>An economically efficient firm must also be technically efficient, however, it is possible to produce in a technically efficient way without achieving economic efficiency</a:t>
            </a:r>
          </a:p>
          <a:p>
            <a:r>
              <a:rPr lang="en-US" b="1" dirty="0"/>
              <a:t>The combination of inputs used that make a firm into technically efficient or economically efficient depend on </a:t>
            </a:r>
            <a:r>
              <a:rPr lang="en-US" b="1" dirty="0">
                <a:solidFill>
                  <a:srgbClr val="C00000"/>
                </a:solidFill>
              </a:rPr>
              <a:t>input prices</a:t>
            </a:r>
          </a:p>
        </p:txBody>
      </p:sp>
    </p:spTree>
    <p:extLst>
      <p:ext uri="{BB962C8B-B14F-4D97-AF65-F5344CB8AC3E}">
        <p14:creationId xmlns:p14="http://schemas.microsoft.com/office/powerpoint/2010/main" val="34943504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3"/>
          <p:cNvSpPr>
            <a:spLocks noGrp="1"/>
          </p:cNvSpPr>
          <p:nvPr>
            <p:ph type="title"/>
          </p:nvPr>
        </p:nvSpPr>
        <p:spPr>
          <a:xfrm>
            <a:off x="121023" y="107576"/>
            <a:ext cx="6873863" cy="847165"/>
          </a:xfrm>
          <a:solidFill>
            <a:srgbClr val="348151"/>
          </a:solidFill>
        </p:spPr>
        <p:txBody>
          <a:bodyPr>
            <a:noAutofit/>
          </a:bodyPr>
          <a:lstStyle/>
          <a:p>
            <a:pPr algn="ctr"/>
            <a:r>
              <a:rPr lang="en-US" sz="4400" b="1" dirty="0">
                <a:solidFill>
                  <a:srgbClr val="00CCFF"/>
                </a:solidFill>
              </a:rPr>
              <a:t>Production </a:t>
            </a:r>
          </a:p>
        </p:txBody>
      </p:sp>
      <p:sp>
        <p:nvSpPr>
          <p:cNvPr id="13" name="Content Placeholder 2"/>
          <p:cNvSpPr txBox="1">
            <a:spLocks/>
          </p:cNvSpPr>
          <p:nvPr/>
        </p:nvSpPr>
        <p:spPr>
          <a:xfrm>
            <a:off x="80682" y="941293"/>
            <a:ext cx="6900757" cy="5903259"/>
          </a:xfrm>
          <a:prstGeom prst="rect">
            <a:avLst/>
          </a:prstGeom>
          <a:solidFill>
            <a:srgbClr val="003300"/>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3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sz="2800" b="1" dirty="0">
                <a:solidFill>
                  <a:srgbClr val="FFFF00"/>
                </a:solidFill>
              </a:rPr>
              <a:t>In terms of  managerial economics, production activity is the supply side which shows </a:t>
            </a:r>
            <a:r>
              <a:rPr lang="en-US" sz="2800" b="1" dirty="0">
                <a:solidFill>
                  <a:srgbClr val="FFFFCC"/>
                </a:solidFill>
              </a:rPr>
              <a:t>the behavior of producers </a:t>
            </a:r>
            <a:r>
              <a:rPr lang="en-US" sz="2800" b="1" dirty="0">
                <a:solidFill>
                  <a:srgbClr val="FFFF00"/>
                </a:solidFill>
              </a:rPr>
              <a:t>in offering products on the market</a:t>
            </a:r>
          </a:p>
          <a:p>
            <a:pPr marL="457200" indent="-457200">
              <a:buFont typeface="Arial" panose="020B0604020202020204" pitchFamily="34" charset="0"/>
              <a:buChar char="•"/>
            </a:pPr>
            <a:r>
              <a:rPr lang="en-US" sz="2800" b="1" dirty="0">
                <a:solidFill>
                  <a:srgbClr val="FFFF00"/>
                </a:solidFill>
              </a:rPr>
              <a:t>Production : the creation of </a:t>
            </a:r>
            <a:r>
              <a:rPr lang="en-US" sz="2800" b="1" dirty="0">
                <a:solidFill>
                  <a:srgbClr val="FFFFCC"/>
                </a:solidFill>
              </a:rPr>
              <a:t>goods</a:t>
            </a:r>
            <a:r>
              <a:rPr lang="en-US" sz="2800" b="1" dirty="0">
                <a:solidFill>
                  <a:srgbClr val="FFFF00"/>
                </a:solidFill>
              </a:rPr>
              <a:t> and </a:t>
            </a:r>
            <a:r>
              <a:rPr lang="en-US" sz="2800" b="1" dirty="0">
                <a:solidFill>
                  <a:srgbClr val="FFFFCC"/>
                </a:solidFill>
              </a:rPr>
              <a:t>services </a:t>
            </a:r>
            <a:r>
              <a:rPr lang="en-US" sz="2800" b="1" dirty="0">
                <a:solidFill>
                  <a:srgbClr val="FFFF00"/>
                </a:solidFill>
              </a:rPr>
              <a:t>from </a:t>
            </a:r>
            <a:r>
              <a:rPr lang="en-US" sz="2800" b="1" dirty="0">
                <a:solidFill>
                  <a:srgbClr val="FFFFCC"/>
                </a:solidFill>
              </a:rPr>
              <a:t>inputs</a:t>
            </a:r>
          </a:p>
          <a:p>
            <a:pPr marL="457200" indent="-457200">
              <a:buFont typeface="Arial" panose="020B0604020202020204" pitchFamily="34" charset="0"/>
              <a:buChar char="•"/>
            </a:pPr>
            <a:r>
              <a:rPr lang="en-US" sz="2800" b="1" dirty="0">
                <a:solidFill>
                  <a:srgbClr val="FFFF00"/>
                </a:solidFill>
              </a:rPr>
              <a:t>Production activity is not just a transformation of inputs into outputs, but this is the activity in order to create </a:t>
            </a:r>
            <a:r>
              <a:rPr lang="en-US" sz="2800" b="1" dirty="0">
                <a:solidFill>
                  <a:srgbClr val="00FF00"/>
                </a:solidFill>
              </a:rPr>
              <a:t>value-added</a:t>
            </a:r>
            <a:r>
              <a:rPr lang="en-US" sz="2800" b="1" dirty="0">
                <a:solidFill>
                  <a:srgbClr val="FFFF00"/>
                </a:solidFill>
              </a:rPr>
              <a:t>, so that every activity should provide added value to avoid </a:t>
            </a:r>
            <a:r>
              <a:rPr lang="en-US" sz="2800" b="1" dirty="0">
                <a:solidFill>
                  <a:srgbClr val="00FF00"/>
                </a:solidFill>
              </a:rPr>
              <a:t>wasting</a:t>
            </a:r>
          </a:p>
        </p:txBody>
      </p:sp>
    </p:spTree>
    <p:extLst>
      <p:ext uri="{BB962C8B-B14F-4D97-AF65-F5344CB8AC3E}">
        <p14:creationId xmlns:p14="http://schemas.microsoft.com/office/powerpoint/2010/main" val="17980768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p:cNvSpPr txBox="1">
            <a:spLocks/>
          </p:cNvSpPr>
          <p:nvPr/>
        </p:nvSpPr>
        <p:spPr>
          <a:xfrm>
            <a:off x="927847" y="403412"/>
            <a:ext cx="10219765" cy="6185646"/>
          </a:xfrm>
          <a:prstGeom prst="rect">
            <a:avLst/>
          </a:prstGeom>
          <a:solidFill>
            <a:srgbClr val="FFFFCC"/>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accent3">
                    <a:lumMod val="60000"/>
                    <a:lumOff val="40000"/>
                  </a:schemeClr>
                </a:solidFill>
                <a:latin typeface="+mj-lt"/>
              </a:rPr>
              <a:t>Production involves services as well as making goods people buy, it is also undertaken by non-profit organizations and  governments; education, health care, entertainment, an so on</a:t>
            </a:r>
          </a:p>
          <a:p>
            <a:r>
              <a:rPr lang="en-US" b="1" dirty="0">
                <a:solidFill>
                  <a:schemeClr val="accent3">
                    <a:lumMod val="60000"/>
                    <a:lumOff val="40000"/>
                  </a:schemeClr>
                </a:solidFill>
                <a:latin typeface="+mj-lt"/>
              </a:rPr>
              <a:t>Inputs or resources or factors</a:t>
            </a:r>
            <a:r>
              <a:rPr lang="en-US" b="1" dirty="0">
                <a:solidFill>
                  <a:schemeClr val="accent3">
                    <a:lumMod val="60000"/>
                    <a:lumOff val="40000"/>
                  </a:schemeClr>
                </a:solidFill>
                <a:latin typeface="+mj-lt"/>
                <a:cs typeface="Arial" pitchFamily="34" charset="0"/>
              </a:rPr>
              <a:t> of </a:t>
            </a:r>
            <a:r>
              <a:rPr lang="en-US" b="1" dirty="0">
                <a:solidFill>
                  <a:schemeClr val="accent3">
                    <a:lumMod val="60000"/>
                    <a:lumOff val="40000"/>
                  </a:schemeClr>
                </a:solidFill>
              </a:rPr>
              <a:t>production </a:t>
            </a:r>
            <a:r>
              <a:rPr lang="en-US" b="1" dirty="0">
                <a:solidFill>
                  <a:schemeClr val="accent3">
                    <a:lumMod val="60000"/>
                    <a:lumOff val="40000"/>
                  </a:schemeClr>
                </a:solidFill>
                <a:latin typeface="+mj-lt"/>
                <a:cs typeface="Arial" pitchFamily="34" charset="0"/>
              </a:rPr>
              <a:t>consisting of raw materials, factories, machineries and other capital equipment, lands, and </a:t>
            </a:r>
            <a:r>
              <a:rPr lang="en-US" b="1" dirty="0">
                <a:solidFill>
                  <a:schemeClr val="accent3">
                    <a:lumMod val="60000"/>
                    <a:lumOff val="40000"/>
                  </a:schemeClr>
                </a:solidFill>
                <a:latin typeface="+mj-lt"/>
              </a:rPr>
              <a:t>labors</a:t>
            </a:r>
          </a:p>
          <a:p>
            <a:r>
              <a:rPr lang="en-US" b="1" dirty="0">
                <a:solidFill>
                  <a:schemeClr val="tx1">
                    <a:lumMod val="60000"/>
                    <a:lumOff val="40000"/>
                  </a:schemeClr>
                </a:solidFill>
                <a:latin typeface="+mj-lt"/>
              </a:rPr>
              <a:t>For the purpose of analysis, the inputs are grouped into material, labor, and capital</a:t>
            </a:r>
          </a:p>
          <a:p>
            <a:r>
              <a:rPr lang="en-US" b="1" dirty="0">
                <a:solidFill>
                  <a:schemeClr val="bg1"/>
                </a:solidFill>
                <a:latin typeface="+mj-lt"/>
              </a:rPr>
              <a:t>Goods and services should be processed effectively and efficiently so that the product as the output of the process of creation of added value can be sold at competitive prices in the global market </a:t>
            </a:r>
          </a:p>
          <a:p>
            <a:endParaRPr lang="en-US" b="1" dirty="0">
              <a:solidFill>
                <a:schemeClr val="accent6">
                  <a:lumMod val="50000"/>
                </a:schemeClr>
              </a:solidFill>
              <a:latin typeface="+mj-lt"/>
            </a:endParaRPr>
          </a:p>
        </p:txBody>
      </p:sp>
    </p:spTree>
    <p:extLst>
      <p:ext uri="{BB962C8B-B14F-4D97-AF65-F5344CB8AC3E}">
        <p14:creationId xmlns:p14="http://schemas.microsoft.com/office/powerpoint/2010/main" val="4073705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a:spLocks noGrp="1"/>
          </p:cNvSpPr>
          <p:nvPr>
            <p:ph type="title"/>
          </p:nvPr>
        </p:nvSpPr>
        <p:spPr>
          <a:xfrm>
            <a:off x="276223" y="349625"/>
            <a:ext cx="11661497" cy="685799"/>
          </a:xfrm>
        </p:spPr>
        <p:txBody>
          <a:bodyPr/>
          <a:lstStyle/>
          <a:p>
            <a:pPr algn="ctr"/>
            <a:r>
              <a:rPr lang="en-US" sz="4000" b="1" dirty="0">
                <a:solidFill>
                  <a:schemeClr val="bg2"/>
                </a:solidFill>
                <a:latin typeface="Arial" panose="020B0604020202020204" pitchFamily="34" charset="0"/>
                <a:cs typeface="Arial" panose="020B0604020202020204" pitchFamily="34" charset="0"/>
              </a:rPr>
              <a:t>Production</a:t>
            </a:r>
            <a:r>
              <a:rPr lang="en-US" sz="4000" b="1" dirty="0">
                <a:solidFill>
                  <a:schemeClr val="bg2"/>
                </a:solidFill>
              </a:rPr>
              <a:t> Function</a:t>
            </a:r>
          </a:p>
        </p:txBody>
      </p:sp>
      <mc:AlternateContent xmlns:mc="http://schemas.openxmlformats.org/markup-compatibility/2006" xmlns:a14="http://schemas.microsoft.com/office/drawing/2010/main">
        <mc:Choice Requires="a14">
          <p:sp>
            <p:nvSpPr>
              <p:cNvPr id="3" name="Content Placeholder 4"/>
              <p:cNvSpPr txBox="1">
                <a:spLocks/>
              </p:cNvSpPr>
              <p:nvPr/>
            </p:nvSpPr>
            <p:spPr>
              <a:xfrm>
                <a:off x="149925" y="1385046"/>
                <a:ext cx="11914094" cy="502920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3500" b="0" i="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400" b="1" dirty="0">
                    <a:latin typeface="Arial" panose="020B0604020202020204" pitchFamily="34" charset="0"/>
                    <a:cs typeface="Arial" panose="020B0604020202020204" pitchFamily="34" charset="0"/>
                  </a:rPr>
                  <a:t>Production function: a schedule (or table or mathematical equation) showing the maximum amount of output that can be produced from any specified set of inputs, given the existing technology or state of knowledge concerning available production methods</a:t>
                </a:r>
              </a:p>
              <a:p>
                <a:pPr algn="l"/>
                <a:r>
                  <a:rPr lang="en-US" sz="2400" b="1" dirty="0">
                    <a:latin typeface="Arial" panose="020B0604020202020204" pitchFamily="34" charset="0"/>
                    <a:cs typeface="Arial" panose="020B0604020202020204" pitchFamily="34" charset="0"/>
                  </a:rPr>
                  <a:t>In mathematical terms, the production function can be expressed as </a:t>
                </a:r>
              </a:p>
              <a:p>
                <a:r>
                  <a:rPr lang="en-US" sz="2400" b="1" dirty="0">
                    <a:solidFill>
                      <a:srgbClr val="FFFF00"/>
                    </a:solidFill>
                    <a:latin typeface="Arial" panose="020B0604020202020204" pitchFamily="34" charset="0"/>
                    <a:cs typeface="Arial" panose="020B0604020202020204" pitchFamily="34" charset="0"/>
                  </a:rPr>
                  <a:t>Q = f(</a:t>
                </a:r>
                <a14:m>
                  <m:oMath xmlns:m="http://schemas.openxmlformats.org/officeDocument/2006/math">
                    <m:sSub>
                      <m:sSubPr>
                        <m:ctrlPr>
                          <a:rPr lang="en-US" sz="2400" b="1" i="1" smtClean="0">
                            <a:solidFill>
                              <a:srgbClr val="FFFF00"/>
                            </a:solidFill>
                            <a:latin typeface="Cambria Math" panose="02040503050406030204" pitchFamily="18" charset="0"/>
                            <a:cs typeface="Arial" pitchFamily="34" charset="0"/>
                          </a:rPr>
                        </m:ctrlPr>
                      </m:sSubPr>
                      <m:e>
                        <m:r>
                          <a:rPr lang="en-US" sz="2400" b="1" i="1" smtClean="0">
                            <a:solidFill>
                              <a:srgbClr val="FFFF00"/>
                            </a:solidFill>
                            <a:latin typeface="Cambria Math"/>
                            <a:cs typeface="Arial" pitchFamily="34" charset="0"/>
                          </a:rPr>
                          <m:t>𝑿</m:t>
                        </m:r>
                      </m:e>
                      <m:sub>
                        <m:r>
                          <a:rPr lang="en-US" sz="2400" b="1" i="1" smtClean="0">
                            <a:solidFill>
                              <a:srgbClr val="FFFF00"/>
                            </a:solidFill>
                            <a:latin typeface="Cambria Math"/>
                            <a:cs typeface="Arial" pitchFamily="34" charset="0"/>
                          </a:rPr>
                          <m:t>𝟏</m:t>
                        </m:r>
                        <m:r>
                          <a:rPr lang="en-US" sz="2400" b="1" i="1" smtClean="0">
                            <a:solidFill>
                              <a:srgbClr val="FFFF00"/>
                            </a:solidFill>
                            <a:latin typeface="Cambria Math"/>
                            <a:cs typeface="Arial" pitchFamily="34" charset="0"/>
                          </a:rPr>
                          <m:t> </m:t>
                        </m:r>
                      </m:sub>
                    </m:sSub>
                    <m:r>
                      <a:rPr lang="en-US" sz="2400" b="1" i="1" smtClean="0">
                        <a:solidFill>
                          <a:srgbClr val="FFFF00"/>
                        </a:solidFill>
                        <a:latin typeface="Cambria Math"/>
                        <a:cs typeface="Arial" pitchFamily="34" charset="0"/>
                      </a:rPr>
                      <m:t>,</m:t>
                    </m:r>
                    <m:sSub>
                      <m:sSubPr>
                        <m:ctrlPr>
                          <a:rPr lang="en-US" sz="2400" b="1" i="1" smtClean="0">
                            <a:solidFill>
                              <a:srgbClr val="FFFF00"/>
                            </a:solidFill>
                            <a:latin typeface="Cambria Math" panose="02040503050406030204" pitchFamily="18" charset="0"/>
                            <a:cs typeface="Arial" pitchFamily="34" charset="0"/>
                          </a:rPr>
                        </m:ctrlPr>
                      </m:sSubPr>
                      <m:e>
                        <m:r>
                          <a:rPr lang="en-US" sz="2400" b="1" i="1">
                            <a:solidFill>
                              <a:srgbClr val="FFFF00"/>
                            </a:solidFill>
                            <a:latin typeface="Cambria Math"/>
                            <a:cs typeface="Arial" pitchFamily="34" charset="0"/>
                          </a:rPr>
                          <m:t>𝑿</m:t>
                        </m:r>
                      </m:e>
                      <m:sub>
                        <m:r>
                          <a:rPr lang="en-US" sz="2400" b="1" i="1" smtClean="0">
                            <a:solidFill>
                              <a:srgbClr val="FFFF00"/>
                            </a:solidFill>
                            <a:latin typeface="Cambria Math"/>
                            <a:cs typeface="Arial" pitchFamily="34" charset="0"/>
                          </a:rPr>
                          <m:t>𝟐</m:t>
                        </m:r>
                        <m:r>
                          <a:rPr lang="en-US" sz="2400" b="1" i="1">
                            <a:solidFill>
                              <a:srgbClr val="FFFF00"/>
                            </a:solidFill>
                            <a:latin typeface="Cambria Math"/>
                            <a:cs typeface="Arial" pitchFamily="34" charset="0"/>
                          </a:rPr>
                          <m:t> </m:t>
                        </m:r>
                      </m:sub>
                    </m:sSub>
                    <m:r>
                      <a:rPr lang="en-US" sz="2400" b="1" i="1">
                        <a:solidFill>
                          <a:srgbClr val="FFFF00"/>
                        </a:solidFill>
                        <a:latin typeface="Cambria Math"/>
                        <a:cs typeface="Arial" pitchFamily="34" charset="0"/>
                      </a:rPr>
                      <m:t>,</m:t>
                    </m:r>
                  </m:oMath>
                </a14:m>
                <a:r>
                  <a:rPr lang="en-US" sz="2400" b="1" dirty="0">
                    <a:solidFill>
                      <a:srgbClr val="FFFF00"/>
                    </a:solidFill>
                    <a:latin typeface="Arial" panose="020B0604020202020204" pitchFamily="34" charset="0"/>
                    <a:cs typeface="Arial" panose="020B0604020202020204" pitchFamily="34" charset="0"/>
                  </a:rPr>
                  <a:t> …….. </a:t>
                </a:r>
                <a14:m>
                  <m:oMath xmlns:m="http://schemas.openxmlformats.org/officeDocument/2006/math">
                    <m:sSub>
                      <m:sSubPr>
                        <m:ctrlPr>
                          <a:rPr lang="en-US" sz="2400" b="1" i="1">
                            <a:solidFill>
                              <a:srgbClr val="FFFF00"/>
                            </a:solidFill>
                            <a:latin typeface="Cambria Math" panose="02040503050406030204" pitchFamily="18" charset="0"/>
                            <a:cs typeface="Arial" pitchFamily="34" charset="0"/>
                          </a:rPr>
                        </m:ctrlPr>
                      </m:sSubPr>
                      <m:e>
                        <m:r>
                          <a:rPr lang="en-US" sz="2400" b="1" i="1">
                            <a:solidFill>
                              <a:srgbClr val="FFFF00"/>
                            </a:solidFill>
                            <a:latin typeface="Cambria Math"/>
                            <a:cs typeface="Arial" pitchFamily="34" charset="0"/>
                          </a:rPr>
                          <m:t>𝑿</m:t>
                        </m:r>
                      </m:e>
                      <m:sub>
                        <m:r>
                          <a:rPr lang="en-US" sz="2400" b="1" i="1" smtClean="0">
                            <a:solidFill>
                              <a:srgbClr val="FFFF00"/>
                            </a:solidFill>
                            <a:latin typeface="Cambria Math"/>
                            <a:cs typeface="Arial" pitchFamily="34" charset="0"/>
                          </a:rPr>
                          <m:t>𝒏</m:t>
                        </m:r>
                        <m:r>
                          <a:rPr lang="en-US" sz="2400" b="1" i="1">
                            <a:solidFill>
                              <a:srgbClr val="FFFF00"/>
                            </a:solidFill>
                            <a:latin typeface="Cambria Math"/>
                            <a:cs typeface="Arial" pitchFamily="34" charset="0"/>
                          </a:rPr>
                          <m:t> </m:t>
                        </m:r>
                      </m:sub>
                    </m:sSub>
                  </m:oMath>
                </a14:m>
                <a:r>
                  <a:rPr lang="en-US" sz="2400" b="1" dirty="0">
                    <a:solidFill>
                      <a:srgbClr val="FFFF00"/>
                    </a:solidFill>
                    <a:latin typeface="Arial" panose="020B0604020202020204" pitchFamily="34" charset="0"/>
                    <a:cs typeface="Arial" panose="020B0604020202020204" pitchFamily="34" charset="0"/>
                  </a:rPr>
                  <a:t>)</a:t>
                </a:r>
              </a:p>
              <a:p>
                <a:pPr algn="l"/>
                <a:r>
                  <a:rPr lang="en-US" sz="2400" b="1" dirty="0">
                    <a:solidFill>
                      <a:srgbClr val="C00000"/>
                    </a:solidFill>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but for analytical purposes only grouped into material (M). Labor (L), and Capital (K), the production function is usually written as</a:t>
                </a:r>
              </a:p>
              <a:p>
                <a:r>
                  <a:rPr lang="en-US" sz="2400" b="1" dirty="0">
                    <a:solidFill>
                      <a:srgbClr val="FFFF00"/>
                    </a:solidFill>
                    <a:latin typeface="Arial" panose="020B0604020202020204" pitchFamily="34" charset="0"/>
                    <a:cs typeface="Arial" panose="020B0604020202020204" pitchFamily="34" charset="0"/>
                  </a:rPr>
                  <a:t>Q = f(M, L, K)</a:t>
                </a:r>
              </a:p>
              <a:p>
                <a:pPr algn="l"/>
                <a:r>
                  <a:rPr lang="en-US" sz="2400" b="1" dirty="0">
                    <a:latin typeface="Arial" panose="020B0604020202020204" pitchFamily="34" charset="0"/>
                    <a:cs typeface="Arial" panose="020B0604020202020204" pitchFamily="34" charset="0"/>
                  </a:rPr>
                  <a:t>However, in a simpler case of production function, normally, we will use only two inputs, L and K.  Hence, the production function becomes :</a:t>
                </a:r>
              </a:p>
              <a:p>
                <a:r>
                  <a:rPr lang="en-US" sz="2400" b="1" dirty="0">
                    <a:solidFill>
                      <a:srgbClr val="FFFF00"/>
                    </a:solidFill>
                    <a:latin typeface="Arial" panose="020B0604020202020204" pitchFamily="34" charset="0"/>
                    <a:cs typeface="Arial" panose="020B0604020202020204" pitchFamily="34" charset="0"/>
                  </a:rPr>
                  <a:t>Q = f(L, K)</a:t>
                </a:r>
              </a:p>
              <a:p>
                <a:pPr marL="176213" indent="-176213" algn="l"/>
                <a:endParaRPr lang="en-US" sz="2400" b="1" dirty="0">
                  <a:latin typeface="Arial" panose="020B0604020202020204" pitchFamily="34" charset="0"/>
                  <a:cs typeface="Arial" panose="020B0604020202020204" pitchFamily="34" charset="0"/>
                </a:endParaRPr>
              </a:p>
            </p:txBody>
          </p:sp>
        </mc:Choice>
        <mc:Fallback xmlns="">
          <p:sp>
            <p:nvSpPr>
              <p:cNvPr id="3" name="Content Placeholder 4"/>
              <p:cNvSpPr txBox="1">
                <a:spLocks noRot="1" noChangeAspect="1" noMove="1" noResize="1" noEditPoints="1" noAdjustHandles="1" noChangeArrowheads="1" noChangeShapeType="1" noTextEdit="1"/>
              </p:cNvSpPr>
              <p:nvPr/>
            </p:nvSpPr>
            <p:spPr>
              <a:xfrm>
                <a:off x="149925" y="1385046"/>
                <a:ext cx="11914094" cy="5029201"/>
              </a:xfrm>
              <a:prstGeom prst="rect">
                <a:avLst/>
              </a:prstGeom>
              <a:blipFill>
                <a:blip r:embed="rId2"/>
                <a:stretch>
                  <a:fillRect l="-819" t="-1576" r="-1228"/>
                </a:stretch>
              </a:blipFill>
            </p:spPr>
            <p:txBody>
              <a:bodyPr/>
              <a:lstStyle/>
              <a:p>
                <a:r>
                  <a:rPr lang="en-US">
                    <a:noFill/>
                  </a:rPr>
                  <a:t> </a:t>
                </a:r>
              </a:p>
            </p:txBody>
          </p:sp>
        </mc:Fallback>
      </mc:AlternateContent>
    </p:spTree>
    <p:extLst>
      <p:ext uri="{BB962C8B-B14F-4D97-AF65-F5344CB8AC3E}">
        <p14:creationId xmlns:p14="http://schemas.microsoft.com/office/powerpoint/2010/main" val="7394360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Abstract background">
            <a:extLst>
              <a:ext uri="{FF2B5EF4-FFF2-40B4-BE49-F238E27FC236}">
                <a16:creationId xmlns:a16="http://schemas.microsoft.com/office/drawing/2014/main" id="{FA9DAA9F-5926-4BC1-8F7B-06E0B1C2F013}"/>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a:stretch>
            <a:fillRect/>
          </a:stretch>
        </p:blipFill>
        <p:spPr/>
      </p:pic>
      <p:sp>
        <p:nvSpPr>
          <p:cNvPr id="10" name="Rectangle 2"/>
          <p:cNvSpPr txBox="1">
            <a:spLocks noChangeArrowheads="1"/>
          </p:cNvSpPr>
          <p:nvPr/>
        </p:nvSpPr>
        <p:spPr>
          <a:xfrm>
            <a:off x="158620" y="273875"/>
            <a:ext cx="11195180" cy="730818"/>
          </a:xfrm>
          <a:prstGeom prst="rect">
            <a:avLst/>
          </a:prstGeom>
          <a:noFill/>
        </p:spPr>
        <p:txBody>
          <a:bodyPr vert="horz" lIns="0" tIns="0" rIns="0" bIns="0" rtlCol="0" anchor="b">
            <a:normAutofit/>
          </a:bodyPr>
          <a:lstStyle>
            <a:lvl1pPr algn="l" defTabSz="914400" rtl="0" eaLnBrk="1" latinLnBrk="0" hangingPunct="1">
              <a:lnSpc>
                <a:spcPct val="90000"/>
              </a:lnSpc>
              <a:spcBef>
                <a:spcPct val="0"/>
              </a:spcBef>
              <a:buNone/>
              <a:defRPr sz="3600" b="1" kern="1200">
                <a:solidFill>
                  <a:schemeClr val="bg2"/>
                </a:solidFill>
                <a:latin typeface="+mj-lt"/>
                <a:ea typeface="+mj-ea"/>
                <a:cs typeface="+mj-cs"/>
              </a:defRPr>
            </a:lvl1pPr>
          </a:lstStyle>
          <a:p>
            <a:pPr algn="ctr"/>
            <a:r>
              <a:rPr lang="en-US" altLang="en-US" sz="4400" dirty="0" err="1">
                <a:solidFill>
                  <a:srgbClr val="FFCCFF"/>
                </a:solidFill>
              </a:rPr>
              <a:t>Konsep</a:t>
            </a:r>
            <a:r>
              <a:rPr lang="en-US" altLang="en-US" sz="4400" dirty="0">
                <a:solidFill>
                  <a:srgbClr val="FFCCFF"/>
                </a:solidFill>
              </a:rPr>
              <a:t> </a:t>
            </a:r>
            <a:r>
              <a:rPr lang="en-US" altLang="en-US" sz="4400" dirty="0" err="1">
                <a:solidFill>
                  <a:srgbClr val="FFCCFF"/>
                </a:solidFill>
              </a:rPr>
              <a:t>Dasar</a:t>
            </a:r>
            <a:r>
              <a:rPr lang="en-US" altLang="en-US" sz="4400" dirty="0">
                <a:solidFill>
                  <a:srgbClr val="FFCCFF"/>
                </a:solidFill>
              </a:rPr>
              <a:t> </a:t>
            </a:r>
            <a:r>
              <a:rPr lang="en-US" altLang="en-US" sz="4400" dirty="0" err="1">
                <a:solidFill>
                  <a:srgbClr val="FFCCFF"/>
                </a:solidFill>
              </a:rPr>
              <a:t>Analisis</a:t>
            </a:r>
            <a:r>
              <a:rPr lang="en-US" altLang="en-US" sz="4400" dirty="0">
                <a:solidFill>
                  <a:srgbClr val="FFCCFF"/>
                </a:solidFill>
              </a:rPr>
              <a:t> </a:t>
            </a:r>
            <a:r>
              <a:rPr lang="en-US" altLang="en-US" sz="4400" dirty="0" err="1">
                <a:solidFill>
                  <a:srgbClr val="FFCCFF"/>
                </a:solidFill>
              </a:rPr>
              <a:t>Produksi</a:t>
            </a:r>
            <a:endParaRPr lang="en-US" altLang="en-US" sz="4400" dirty="0">
              <a:solidFill>
                <a:srgbClr val="FFCCFF"/>
              </a:solidFill>
            </a:endParaRPr>
          </a:p>
        </p:txBody>
      </p:sp>
      <p:sp>
        <p:nvSpPr>
          <p:cNvPr id="11" name="Text Placeholder 10"/>
          <p:cNvSpPr>
            <a:spLocks noGrp="1"/>
          </p:cNvSpPr>
          <p:nvPr>
            <p:ph type="body" idx="14"/>
          </p:nvPr>
        </p:nvSpPr>
        <p:spPr>
          <a:xfrm>
            <a:off x="330527" y="1698170"/>
            <a:ext cx="11023273" cy="4851919"/>
          </a:xfrm>
        </p:spPr>
        <p:txBody>
          <a:bodyPr>
            <a:noAutofit/>
          </a:bodyPr>
          <a:lstStyle/>
          <a:p>
            <a:r>
              <a:rPr lang="en-US" altLang="en-US" sz="3600" b="1" dirty="0" err="1">
                <a:solidFill>
                  <a:schemeClr val="tx1">
                    <a:lumMod val="20000"/>
                    <a:lumOff val="80000"/>
                  </a:schemeClr>
                </a:solidFill>
              </a:rPr>
              <a:t>Dalam</a:t>
            </a:r>
            <a:r>
              <a:rPr lang="en-US" altLang="en-US" sz="3600" b="1" dirty="0">
                <a:solidFill>
                  <a:schemeClr val="tx1">
                    <a:lumMod val="20000"/>
                    <a:lumOff val="80000"/>
                  </a:schemeClr>
                </a:solidFill>
              </a:rPr>
              <a:t> </a:t>
            </a:r>
            <a:r>
              <a:rPr lang="en-US" altLang="en-US" sz="3600" b="1" dirty="0" err="1">
                <a:solidFill>
                  <a:schemeClr val="tx1">
                    <a:lumMod val="20000"/>
                    <a:lumOff val="80000"/>
                  </a:schemeClr>
                </a:solidFill>
              </a:rPr>
              <a:t>ekonomi</a:t>
            </a:r>
            <a:r>
              <a:rPr lang="en-US" altLang="en-US" sz="3600" b="1" dirty="0">
                <a:solidFill>
                  <a:schemeClr val="tx1">
                    <a:lumMod val="20000"/>
                    <a:lumOff val="80000"/>
                  </a:schemeClr>
                </a:solidFill>
              </a:rPr>
              <a:t> </a:t>
            </a:r>
            <a:r>
              <a:rPr lang="en-US" altLang="en-US" sz="3600" b="1" dirty="0" err="1">
                <a:solidFill>
                  <a:schemeClr val="tx1">
                    <a:lumMod val="20000"/>
                    <a:lumOff val="80000"/>
                  </a:schemeClr>
                </a:solidFill>
              </a:rPr>
              <a:t>manajerial</a:t>
            </a:r>
            <a:r>
              <a:rPr lang="en-US" altLang="en-US" sz="3600" b="1" dirty="0">
                <a:solidFill>
                  <a:schemeClr val="tx1">
                    <a:lumMod val="20000"/>
                    <a:lumOff val="80000"/>
                  </a:schemeClr>
                </a:solidFill>
              </a:rPr>
              <a:t>, </a:t>
            </a:r>
            <a:r>
              <a:rPr lang="en-US" altLang="en-US" sz="3600" b="1" dirty="0" err="1">
                <a:solidFill>
                  <a:schemeClr val="tx1">
                    <a:lumMod val="20000"/>
                    <a:lumOff val="80000"/>
                  </a:schemeClr>
                </a:solidFill>
              </a:rPr>
              <a:t>aktivitas</a:t>
            </a:r>
            <a:r>
              <a:rPr lang="en-US" altLang="en-US" sz="3600" b="1" dirty="0">
                <a:solidFill>
                  <a:schemeClr val="tx1">
                    <a:lumMod val="20000"/>
                    <a:lumOff val="80000"/>
                  </a:schemeClr>
                </a:solidFill>
              </a:rPr>
              <a:t> </a:t>
            </a:r>
            <a:r>
              <a:rPr lang="en-US" altLang="en-US" sz="3600" b="1" dirty="0" err="1">
                <a:solidFill>
                  <a:schemeClr val="tx1">
                    <a:lumMod val="20000"/>
                    <a:lumOff val="80000"/>
                  </a:schemeClr>
                </a:solidFill>
              </a:rPr>
              <a:t>berproduksi</a:t>
            </a:r>
            <a:r>
              <a:rPr lang="en-US" altLang="en-US" sz="3600" b="1" dirty="0">
                <a:solidFill>
                  <a:schemeClr val="tx1">
                    <a:lumMod val="20000"/>
                    <a:lumOff val="80000"/>
                  </a:schemeClr>
                </a:solidFill>
              </a:rPr>
              <a:t> </a:t>
            </a:r>
            <a:r>
              <a:rPr lang="en-US" altLang="en-US" sz="3600" b="1" dirty="0" err="1">
                <a:solidFill>
                  <a:schemeClr val="tx1">
                    <a:lumMod val="20000"/>
                    <a:lumOff val="80000"/>
                  </a:schemeClr>
                </a:solidFill>
              </a:rPr>
              <a:t>merupakan</a:t>
            </a:r>
            <a:r>
              <a:rPr lang="en-US" altLang="en-US" sz="3600" b="1" dirty="0">
                <a:solidFill>
                  <a:schemeClr val="tx1">
                    <a:lumMod val="20000"/>
                    <a:lumOff val="80000"/>
                  </a:schemeClr>
                </a:solidFill>
              </a:rPr>
              <a:t> </a:t>
            </a:r>
            <a:r>
              <a:rPr lang="en-US" altLang="en-US" sz="3600" b="1" dirty="0" err="1">
                <a:solidFill>
                  <a:schemeClr val="tx1">
                    <a:lumMod val="20000"/>
                    <a:lumOff val="80000"/>
                  </a:schemeClr>
                </a:solidFill>
              </a:rPr>
              <a:t>sisi</a:t>
            </a:r>
            <a:r>
              <a:rPr lang="en-US" altLang="en-US" sz="3600" b="1" dirty="0">
                <a:solidFill>
                  <a:schemeClr val="tx1">
                    <a:lumMod val="20000"/>
                    <a:lumOff val="80000"/>
                  </a:schemeClr>
                </a:solidFill>
              </a:rPr>
              <a:t> </a:t>
            </a:r>
            <a:r>
              <a:rPr lang="en-US" altLang="en-US" sz="3600" b="1" dirty="0" err="1">
                <a:solidFill>
                  <a:schemeClr val="tx1">
                    <a:lumMod val="20000"/>
                    <a:lumOff val="80000"/>
                  </a:schemeClr>
                </a:solidFill>
              </a:rPr>
              <a:t>penawaran</a:t>
            </a:r>
            <a:r>
              <a:rPr lang="en-US" altLang="en-US" sz="3600" b="1" dirty="0">
                <a:solidFill>
                  <a:schemeClr val="tx1">
                    <a:lumMod val="20000"/>
                    <a:lumOff val="80000"/>
                  </a:schemeClr>
                </a:solidFill>
              </a:rPr>
              <a:t> </a:t>
            </a:r>
            <a:r>
              <a:rPr lang="en-US" altLang="en-US" sz="3600" b="1" dirty="0" err="1">
                <a:solidFill>
                  <a:schemeClr val="tx1">
                    <a:lumMod val="20000"/>
                    <a:lumOff val="80000"/>
                  </a:schemeClr>
                </a:solidFill>
              </a:rPr>
              <a:t>yg</a:t>
            </a:r>
            <a:r>
              <a:rPr lang="en-US" altLang="en-US" sz="3600" b="1" dirty="0">
                <a:solidFill>
                  <a:schemeClr val="tx1">
                    <a:lumMod val="20000"/>
                    <a:lumOff val="80000"/>
                  </a:schemeClr>
                </a:solidFill>
              </a:rPr>
              <a:t> </a:t>
            </a:r>
            <a:r>
              <a:rPr lang="en-US" altLang="en-US" sz="3600" b="1" dirty="0" err="1">
                <a:solidFill>
                  <a:schemeClr val="tx1">
                    <a:lumMod val="20000"/>
                    <a:lumOff val="80000"/>
                  </a:schemeClr>
                </a:solidFill>
              </a:rPr>
              <a:t>menunjukkan</a:t>
            </a:r>
            <a:r>
              <a:rPr lang="en-US" altLang="en-US" sz="3600" b="1" dirty="0">
                <a:solidFill>
                  <a:schemeClr val="tx1">
                    <a:lumMod val="20000"/>
                    <a:lumOff val="80000"/>
                  </a:schemeClr>
                </a:solidFill>
              </a:rPr>
              <a:t> </a:t>
            </a:r>
            <a:r>
              <a:rPr lang="en-US" altLang="en-US" sz="3600" b="1" dirty="0" err="1">
                <a:solidFill>
                  <a:schemeClr val="tx1">
                    <a:lumMod val="20000"/>
                    <a:lumOff val="80000"/>
                  </a:schemeClr>
                </a:solidFill>
              </a:rPr>
              <a:t>perilaku</a:t>
            </a:r>
            <a:r>
              <a:rPr lang="en-US" altLang="en-US" sz="3600" b="1" dirty="0">
                <a:solidFill>
                  <a:schemeClr val="tx1">
                    <a:lumMod val="20000"/>
                    <a:lumOff val="80000"/>
                  </a:schemeClr>
                </a:solidFill>
              </a:rPr>
              <a:t> </a:t>
            </a:r>
            <a:r>
              <a:rPr lang="en-US" altLang="en-US" sz="3600" b="1" dirty="0" err="1">
                <a:solidFill>
                  <a:schemeClr val="tx1">
                    <a:lumMod val="20000"/>
                    <a:lumOff val="80000"/>
                  </a:schemeClr>
                </a:solidFill>
              </a:rPr>
              <a:t>produsen</a:t>
            </a:r>
            <a:r>
              <a:rPr lang="en-US" altLang="en-US" sz="3600" b="1" dirty="0">
                <a:solidFill>
                  <a:schemeClr val="tx1">
                    <a:lumMod val="20000"/>
                    <a:lumOff val="80000"/>
                  </a:schemeClr>
                </a:solidFill>
              </a:rPr>
              <a:t> </a:t>
            </a:r>
            <a:r>
              <a:rPr lang="en-US" altLang="en-US" sz="3600" b="1" dirty="0" err="1">
                <a:solidFill>
                  <a:schemeClr val="tx1">
                    <a:lumMod val="20000"/>
                    <a:lumOff val="80000"/>
                  </a:schemeClr>
                </a:solidFill>
              </a:rPr>
              <a:t>dalam</a:t>
            </a:r>
            <a:r>
              <a:rPr lang="en-US" altLang="en-US" sz="3600" b="1" dirty="0">
                <a:solidFill>
                  <a:schemeClr val="tx1">
                    <a:lumMod val="20000"/>
                    <a:lumOff val="80000"/>
                  </a:schemeClr>
                </a:solidFill>
              </a:rPr>
              <a:t> </a:t>
            </a:r>
            <a:r>
              <a:rPr lang="en-US" altLang="en-US" sz="3600" b="1" dirty="0" err="1">
                <a:solidFill>
                  <a:schemeClr val="tx1">
                    <a:lumMod val="20000"/>
                    <a:lumOff val="80000"/>
                  </a:schemeClr>
                </a:solidFill>
              </a:rPr>
              <a:t>menawarkan</a:t>
            </a:r>
            <a:r>
              <a:rPr lang="en-US" altLang="en-US" sz="3600" b="1" dirty="0">
                <a:solidFill>
                  <a:schemeClr val="tx1">
                    <a:lumMod val="20000"/>
                    <a:lumOff val="80000"/>
                  </a:schemeClr>
                </a:solidFill>
              </a:rPr>
              <a:t> </a:t>
            </a:r>
            <a:r>
              <a:rPr lang="en-US" altLang="en-US" sz="3600" b="1" dirty="0" err="1">
                <a:solidFill>
                  <a:schemeClr val="tx1">
                    <a:lumMod val="20000"/>
                    <a:lumOff val="80000"/>
                  </a:schemeClr>
                </a:solidFill>
              </a:rPr>
              <a:t>produk</a:t>
            </a:r>
            <a:r>
              <a:rPr lang="en-US" altLang="en-US" sz="3600" b="1" dirty="0">
                <a:solidFill>
                  <a:schemeClr val="tx1">
                    <a:lumMod val="20000"/>
                    <a:lumOff val="80000"/>
                  </a:schemeClr>
                </a:solidFill>
              </a:rPr>
              <a:t> di </a:t>
            </a:r>
            <a:r>
              <a:rPr lang="en-US" altLang="en-US" sz="3600" b="1" dirty="0" err="1">
                <a:solidFill>
                  <a:schemeClr val="tx1">
                    <a:lumMod val="20000"/>
                    <a:lumOff val="80000"/>
                  </a:schemeClr>
                </a:solidFill>
              </a:rPr>
              <a:t>pasar</a:t>
            </a:r>
            <a:endParaRPr lang="en-US" altLang="en-US" sz="3600" b="1" dirty="0">
              <a:solidFill>
                <a:schemeClr val="tx1">
                  <a:lumMod val="20000"/>
                  <a:lumOff val="80000"/>
                </a:schemeClr>
              </a:solidFill>
            </a:endParaRPr>
          </a:p>
          <a:p>
            <a:r>
              <a:rPr lang="en-US" altLang="en-US" sz="3600" b="1" dirty="0" err="1">
                <a:solidFill>
                  <a:srgbClr val="FF0000"/>
                </a:solidFill>
              </a:rPr>
              <a:t>Aktivitas</a:t>
            </a:r>
            <a:r>
              <a:rPr lang="en-US" altLang="en-US" sz="3600" b="1" dirty="0">
                <a:solidFill>
                  <a:srgbClr val="FF0000"/>
                </a:solidFill>
              </a:rPr>
              <a:t> </a:t>
            </a:r>
            <a:r>
              <a:rPr lang="en-US" altLang="en-US" sz="3600" b="1" dirty="0" err="1">
                <a:solidFill>
                  <a:srgbClr val="FF0000"/>
                </a:solidFill>
              </a:rPr>
              <a:t>produksi</a:t>
            </a:r>
            <a:r>
              <a:rPr lang="en-US" altLang="en-US" sz="3600" b="1" dirty="0">
                <a:solidFill>
                  <a:srgbClr val="FF0000"/>
                </a:solidFill>
              </a:rPr>
              <a:t> </a:t>
            </a:r>
            <a:r>
              <a:rPr lang="en-US" altLang="en-US" sz="3600" b="1" dirty="0" err="1">
                <a:solidFill>
                  <a:srgbClr val="FF0000"/>
                </a:solidFill>
              </a:rPr>
              <a:t>bukan</a:t>
            </a:r>
            <a:r>
              <a:rPr lang="en-US" altLang="en-US" sz="3600" b="1" dirty="0">
                <a:solidFill>
                  <a:srgbClr val="FF0000"/>
                </a:solidFill>
              </a:rPr>
              <a:t> </a:t>
            </a:r>
            <a:r>
              <a:rPr lang="en-US" altLang="en-US" sz="3600" b="1" dirty="0" err="1">
                <a:solidFill>
                  <a:srgbClr val="FF0000"/>
                </a:solidFill>
              </a:rPr>
              <a:t>sekedar</a:t>
            </a:r>
            <a:r>
              <a:rPr lang="en-US" altLang="en-US" sz="3600" b="1" dirty="0">
                <a:solidFill>
                  <a:srgbClr val="FF0000"/>
                </a:solidFill>
              </a:rPr>
              <a:t> </a:t>
            </a:r>
            <a:r>
              <a:rPr lang="en-US" altLang="en-US" sz="3600" b="1" dirty="0" err="1">
                <a:solidFill>
                  <a:srgbClr val="FF0000"/>
                </a:solidFill>
              </a:rPr>
              <a:t>transformasi</a:t>
            </a:r>
            <a:r>
              <a:rPr lang="en-US" altLang="en-US" sz="3600" b="1" dirty="0">
                <a:solidFill>
                  <a:srgbClr val="FF0000"/>
                </a:solidFill>
              </a:rPr>
              <a:t> input </a:t>
            </a:r>
            <a:r>
              <a:rPr lang="en-US" altLang="en-US" sz="3600" b="1" dirty="0" err="1">
                <a:solidFill>
                  <a:srgbClr val="FF0000"/>
                </a:solidFill>
              </a:rPr>
              <a:t>menjadi</a:t>
            </a:r>
            <a:r>
              <a:rPr lang="en-US" altLang="en-US" sz="3600" b="1" dirty="0">
                <a:solidFill>
                  <a:srgbClr val="FF0000"/>
                </a:solidFill>
              </a:rPr>
              <a:t> output, </a:t>
            </a:r>
            <a:r>
              <a:rPr lang="en-US" altLang="en-US" sz="3600" b="1" dirty="0" err="1">
                <a:solidFill>
                  <a:srgbClr val="FF0000"/>
                </a:solidFill>
              </a:rPr>
              <a:t>tetapi</a:t>
            </a:r>
            <a:r>
              <a:rPr lang="en-US" altLang="en-US" sz="3600" b="1" dirty="0">
                <a:solidFill>
                  <a:srgbClr val="FF0000"/>
                </a:solidFill>
              </a:rPr>
              <a:t> </a:t>
            </a:r>
            <a:r>
              <a:rPr lang="en-US" altLang="en-US" sz="3600" b="1" dirty="0" err="1">
                <a:solidFill>
                  <a:srgbClr val="FF0000"/>
                </a:solidFill>
              </a:rPr>
              <a:t>penciptaan</a:t>
            </a:r>
            <a:r>
              <a:rPr lang="en-US" altLang="en-US" sz="3600" b="1" dirty="0">
                <a:solidFill>
                  <a:srgbClr val="FF0000"/>
                </a:solidFill>
              </a:rPr>
              <a:t> </a:t>
            </a:r>
            <a:r>
              <a:rPr lang="en-US" altLang="en-US" sz="3600" b="1" dirty="0" err="1">
                <a:solidFill>
                  <a:srgbClr val="FF0000"/>
                </a:solidFill>
              </a:rPr>
              <a:t>nilai</a:t>
            </a:r>
            <a:r>
              <a:rPr lang="en-US" altLang="en-US" sz="3600" b="1" dirty="0">
                <a:solidFill>
                  <a:srgbClr val="FF0000"/>
                </a:solidFill>
              </a:rPr>
              <a:t> </a:t>
            </a:r>
            <a:r>
              <a:rPr lang="en-US" altLang="en-US" sz="3600" b="1" dirty="0" err="1">
                <a:solidFill>
                  <a:srgbClr val="FF0000"/>
                </a:solidFill>
              </a:rPr>
              <a:t>tambah,sehingga</a:t>
            </a:r>
            <a:r>
              <a:rPr lang="en-US" altLang="en-US" sz="3600" b="1" dirty="0">
                <a:solidFill>
                  <a:srgbClr val="FF0000"/>
                </a:solidFill>
              </a:rPr>
              <a:t> </a:t>
            </a:r>
            <a:r>
              <a:rPr lang="en-US" altLang="en-US" sz="3600" b="1" dirty="0" err="1">
                <a:solidFill>
                  <a:srgbClr val="FF0000"/>
                </a:solidFill>
              </a:rPr>
              <a:t>setiap</a:t>
            </a:r>
            <a:r>
              <a:rPr lang="en-US" altLang="en-US" sz="3600" b="1" dirty="0">
                <a:solidFill>
                  <a:srgbClr val="FF0000"/>
                </a:solidFill>
              </a:rPr>
              <a:t> </a:t>
            </a:r>
            <a:r>
              <a:rPr lang="en-US" altLang="en-US" sz="3600" b="1" dirty="0" err="1">
                <a:solidFill>
                  <a:srgbClr val="FF0000"/>
                </a:solidFill>
              </a:rPr>
              <a:t>aktivitas</a:t>
            </a:r>
            <a:r>
              <a:rPr lang="en-US" altLang="en-US" sz="3600" b="1" dirty="0">
                <a:solidFill>
                  <a:srgbClr val="FF0000"/>
                </a:solidFill>
              </a:rPr>
              <a:t> </a:t>
            </a:r>
            <a:r>
              <a:rPr lang="en-US" altLang="en-US" sz="3600" b="1" dirty="0" err="1">
                <a:solidFill>
                  <a:srgbClr val="FF0000"/>
                </a:solidFill>
              </a:rPr>
              <a:t>harus</a:t>
            </a:r>
            <a:r>
              <a:rPr lang="en-US" altLang="en-US" sz="3600" b="1" dirty="0">
                <a:solidFill>
                  <a:srgbClr val="FF0000"/>
                </a:solidFill>
              </a:rPr>
              <a:t> </a:t>
            </a:r>
            <a:r>
              <a:rPr lang="en-US" altLang="en-US" sz="3600" b="1" dirty="0" err="1">
                <a:solidFill>
                  <a:srgbClr val="FF0000"/>
                </a:solidFill>
              </a:rPr>
              <a:t>memberikan</a:t>
            </a:r>
            <a:r>
              <a:rPr lang="en-US" altLang="en-US" sz="3600" b="1" dirty="0">
                <a:solidFill>
                  <a:srgbClr val="FF0000"/>
                </a:solidFill>
              </a:rPr>
              <a:t> </a:t>
            </a:r>
            <a:r>
              <a:rPr lang="en-US" altLang="en-US" sz="3600" b="1" dirty="0" err="1">
                <a:solidFill>
                  <a:srgbClr val="FF0000"/>
                </a:solidFill>
              </a:rPr>
              <a:t>nilai</a:t>
            </a:r>
            <a:r>
              <a:rPr lang="en-US" altLang="en-US" sz="3600" b="1" dirty="0">
                <a:solidFill>
                  <a:srgbClr val="FF0000"/>
                </a:solidFill>
              </a:rPr>
              <a:t> </a:t>
            </a:r>
            <a:r>
              <a:rPr lang="en-US" altLang="en-US" sz="3600" b="1" dirty="0" err="1">
                <a:solidFill>
                  <a:srgbClr val="FF0000"/>
                </a:solidFill>
              </a:rPr>
              <a:t>tambah</a:t>
            </a:r>
            <a:r>
              <a:rPr lang="en-US" altLang="en-US" sz="3600" b="1" dirty="0">
                <a:solidFill>
                  <a:srgbClr val="FF0000"/>
                </a:solidFill>
              </a:rPr>
              <a:t> (</a:t>
            </a:r>
            <a:r>
              <a:rPr lang="en-US" altLang="en-US" sz="3600" b="1" i="1" dirty="0">
                <a:solidFill>
                  <a:srgbClr val="FF0000"/>
                </a:solidFill>
              </a:rPr>
              <a:t>value added</a:t>
            </a:r>
            <a:r>
              <a:rPr lang="en-US" altLang="en-US" sz="3600" b="1" dirty="0">
                <a:solidFill>
                  <a:srgbClr val="FF0000"/>
                </a:solidFill>
              </a:rPr>
              <a:t>) </a:t>
            </a:r>
            <a:r>
              <a:rPr lang="en-US" altLang="en-US" sz="3600" b="1" dirty="0" err="1">
                <a:solidFill>
                  <a:srgbClr val="FF0000"/>
                </a:solidFill>
              </a:rPr>
              <a:t>untuk</a:t>
            </a:r>
            <a:r>
              <a:rPr lang="en-US" altLang="en-US" sz="3600" b="1" dirty="0">
                <a:solidFill>
                  <a:srgbClr val="FF0000"/>
                </a:solidFill>
              </a:rPr>
              <a:t> </a:t>
            </a:r>
            <a:r>
              <a:rPr lang="en-US" altLang="en-US" sz="3600" b="1" dirty="0" err="1">
                <a:solidFill>
                  <a:srgbClr val="FF0000"/>
                </a:solidFill>
              </a:rPr>
              <a:t>menghindari</a:t>
            </a:r>
            <a:r>
              <a:rPr lang="en-US" altLang="en-US" sz="3600" b="1" dirty="0">
                <a:solidFill>
                  <a:srgbClr val="FF0000"/>
                </a:solidFill>
              </a:rPr>
              <a:t> </a:t>
            </a:r>
            <a:r>
              <a:rPr lang="en-US" altLang="en-US" sz="3600" b="1" dirty="0" err="1">
                <a:solidFill>
                  <a:srgbClr val="FF0000"/>
                </a:solidFill>
              </a:rPr>
              <a:t>pemborosan</a:t>
            </a:r>
            <a:r>
              <a:rPr lang="en-US" altLang="en-US" sz="3600" b="1" dirty="0">
                <a:solidFill>
                  <a:srgbClr val="FF0000"/>
                </a:solidFill>
              </a:rPr>
              <a:t> (</a:t>
            </a:r>
            <a:r>
              <a:rPr lang="en-US" altLang="en-US" sz="3600" b="1" i="1" dirty="0">
                <a:solidFill>
                  <a:srgbClr val="FF0000"/>
                </a:solidFill>
              </a:rPr>
              <a:t>wasting</a:t>
            </a:r>
            <a:r>
              <a:rPr lang="en-US" altLang="en-US" sz="3600" b="1" dirty="0">
                <a:solidFill>
                  <a:srgbClr val="FF0000"/>
                </a:solidFill>
              </a:rPr>
              <a:t>)</a:t>
            </a:r>
          </a:p>
          <a:p>
            <a:endParaRPr lang="en-US" sz="3600" b="1" dirty="0">
              <a:solidFill>
                <a:srgbClr val="FF0000"/>
              </a:solidFill>
            </a:endParaRPr>
          </a:p>
        </p:txBody>
      </p:sp>
    </p:spTree>
    <p:extLst>
      <p:ext uri="{BB962C8B-B14F-4D97-AF65-F5344CB8AC3E}">
        <p14:creationId xmlns:p14="http://schemas.microsoft.com/office/powerpoint/2010/main" val="34888727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7142" y="470647"/>
            <a:ext cx="8591550" cy="1066801"/>
          </a:xfrm>
        </p:spPr>
        <p:txBody>
          <a:bodyPr>
            <a:noAutofit/>
          </a:bodyPr>
          <a:lstStyle/>
          <a:p>
            <a:pPr algn="ctr"/>
            <a:r>
              <a:rPr lang="en-US" sz="3200" b="1" dirty="0">
                <a:solidFill>
                  <a:schemeClr val="tx1">
                    <a:lumMod val="60000"/>
                    <a:lumOff val="40000"/>
                  </a:schemeClr>
                </a:solidFill>
              </a:rPr>
              <a:t>Variable Proportions Production and Fixed Proportions Production</a:t>
            </a:r>
          </a:p>
        </p:txBody>
      </p:sp>
      <p:sp>
        <p:nvSpPr>
          <p:cNvPr id="3" name="Content Placeholder 2"/>
          <p:cNvSpPr txBox="1">
            <a:spLocks/>
          </p:cNvSpPr>
          <p:nvPr/>
        </p:nvSpPr>
        <p:spPr>
          <a:xfrm>
            <a:off x="591670" y="2689412"/>
            <a:ext cx="11066929" cy="3863788"/>
          </a:xfrm>
          <a:prstGeom prst="rect">
            <a:avLst/>
          </a:prstGeom>
          <a:solidFill>
            <a:schemeClr val="accent5">
              <a:lumMod val="20000"/>
              <a:lumOff val="80000"/>
            </a:schemeClr>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solidFill>
                  <a:srgbClr val="003300"/>
                </a:solidFill>
              </a:rPr>
              <a:t>For more production functions, the same output can be produced using different combinations of </a:t>
            </a:r>
            <a:r>
              <a:rPr lang="en-US" sz="2400" b="1" dirty="0">
                <a:solidFill>
                  <a:srgbClr val="FF0000"/>
                </a:solidFill>
              </a:rPr>
              <a:t>capital and labor</a:t>
            </a:r>
          </a:p>
          <a:p>
            <a:r>
              <a:rPr lang="en-US" sz="2400" b="1" dirty="0">
                <a:solidFill>
                  <a:srgbClr val="003300"/>
                </a:solidFill>
              </a:rPr>
              <a:t>When input substitution is possible, we call this kind of production, </a:t>
            </a:r>
            <a:r>
              <a:rPr lang="en-US" sz="2400" b="1" dirty="0">
                <a:solidFill>
                  <a:srgbClr val="FF0000"/>
                </a:solidFill>
              </a:rPr>
              <a:t>variable proportions production</a:t>
            </a:r>
            <a:r>
              <a:rPr lang="en-US" sz="2400" b="1" dirty="0">
                <a:solidFill>
                  <a:srgbClr val="003300"/>
                </a:solidFill>
              </a:rPr>
              <a:t>.  Variable proportions production can be defined as production in which a given level of output can be produced with more than one combination of inputs</a:t>
            </a:r>
          </a:p>
          <a:p>
            <a:r>
              <a:rPr lang="en-US" sz="2400" b="1" dirty="0">
                <a:solidFill>
                  <a:srgbClr val="003300"/>
                </a:solidFill>
              </a:rPr>
              <a:t>When there is one, and only one, ratio or mix of inputs that can be used to produce a good, it is called as </a:t>
            </a:r>
            <a:r>
              <a:rPr lang="en-US" sz="2400" b="1" dirty="0">
                <a:solidFill>
                  <a:srgbClr val="FF0000"/>
                </a:solidFill>
              </a:rPr>
              <a:t>fixed proportions production</a:t>
            </a:r>
            <a:r>
              <a:rPr lang="en-US" sz="2400" b="1" dirty="0">
                <a:solidFill>
                  <a:srgbClr val="003300"/>
                </a:solidFill>
              </a:rPr>
              <a:t>. Fixed proportions production is production in which one and only one ratio of inputs can be used to produced a good</a:t>
            </a:r>
          </a:p>
          <a:p>
            <a:pPr marL="0" indent="0">
              <a:buFont typeface="Arial" panose="020B0604020202020204" pitchFamily="34" charset="0"/>
              <a:buNone/>
            </a:pPr>
            <a:endParaRPr lang="en-US" sz="2400" b="1" dirty="0">
              <a:solidFill>
                <a:srgbClr val="003300"/>
              </a:solidFill>
            </a:endParaRPr>
          </a:p>
        </p:txBody>
      </p:sp>
    </p:spTree>
    <p:extLst>
      <p:ext uri="{BB962C8B-B14F-4D97-AF65-F5344CB8AC3E}">
        <p14:creationId xmlns:p14="http://schemas.microsoft.com/office/powerpoint/2010/main" val="16534199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b="1" dirty="0"/>
              <a:t>Short Run and Long Run Production Function</a:t>
            </a:r>
          </a:p>
        </p:txBody>
      </p:sp>
      <p:sp>
        <p:nvSpPr>
          <p:cNvPr id="3" name="Content Placeholder 2"/>
          <p:cNvSpPr>
            <a:spLocks noGrp="1"/>
          </p:cNvSpPr>
          <p:nvPr>
            <p:ph sz="quarter" idx="4294967295"/>
          </p:nvPr>
        </p:nvSpPr>
        <p:spPr>
          <a:xfrm>
            <a:off x="1798320" y="1298448"/>
            <a:ext cx="8595360" cy="5330952"/>
          </a:xfrm>
          <a:prstGeom prst="rect">
            <a:avLst/>
          </a:prstGeom>
        </p:spPr>
        <p:txBody>
          <a:bodyPr>
            <a:noAutofit/>
          </a:bodyPr>
          <a:lstStyle/>
          <a:p>
            <a:r>
              <a:rPr lang="en-US" sz="2400" b="1" dirty="0"/>
              <a:t>Short run production function: </a:t>
            </a:r>
          </a:p>
          <a:p>
            <a:pPr lvl="1"/>
            <a:r>
              <a:rPr lang="en-US" b="1" dirty="0"/>
              <a:t>The maximum quantity of a good or service that can be produced by a set of inputs, assuming of at least one of the inputs used remains unchanged</a:t>
            </a:r>
          </a:p>
          <a:p>
            <a:pPr lvl="1"/>
            <a:r>
              <a:rPr lang="en-US" b="1" dirty="0"/>
              <a:t>Refers to the current time span during which one or more inputs are fixed inputs and must be paid whether or not any output is produced</a:t>
            </a:r>
          </a:p>
          <a:p>
            <a:pPr marL="176213" lvl="1" indent="-176213"/>
            <a:r>
              <a:rPr lang="en-US" b="1" dirty="0"/>
              <a:t>Long run production function:</a:t>
            </a:r>
          </a:p>
          <a:p>
            <a:pPr marL="347663" lvl="2" indent="-176213"/>
            <a:r>
              <a:rPr lang="en-US" sz="2400" b="1" dirty="0"/>
              <a:t>The maximum quantity of a good or service that can be produced by a set of inputs, assuming the firm is free to vary the amount of all the inputs being used</a:t>
            </a:r>
          </a:p>
          <a:p>
            <a:pPr marL="347663" lvl="2" indent="-176213"/>
            <a:r>
              <a:rPr lang="en-US" sz="2400" b="1" dirty="0"/>
              <a:t>Refers to the time period far enough in the future to allow all fixed inputs to become variable inputs</a:t>
            </a:r>
          </a:p>
          <a:p>
            <a:pPr marL="347663" lvl="2" indent="-176213"/>
            <a:endParaRPr lang="en-US" sz="2400" b="1" dirty="0"/>
          </a:p>
        </p:txBody>
      </p:sp>
    </p:spTree>
    <p:extLst>
      <p:ext uri="{BB962C8B-B14F-4D97-AF65-F5344CB8AC3E}">
        <p14:creationId xmlns:p14="http://schemas.microsoft.com/office/powerpoint/2010/main" val="15256957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632011" y="887506"/>
            <a:ext cx="10811435" cy="2259106"/>
          </a:xfrm>
          <a:prstGeom prst="rect">
            <a:avLst/>
          </a:prstGeom>
        </p:spPr>
        <p:txBody>
          <a:bodyPr>
            <a:normAutofit/>
          </a:bodyPr>
          <a:lstStyle/>
          <a:p>
            <a:r>
              <a:rPr lang="en-US" b="1" dirty="0"/>
              <a:t>In the short run at least one input is a fixed input, and in the long run all fixed inputs become variable inputs</a:t>
            </a:r>
          </a:p>
          <a:p>
            <a:r>
              <a:rPr lang="en-US" b="1" dirty="0"/>
              <a:t>The long run planning horizon is the set of all possible short run situations from which the firm may choose to operate in the long run</a:t>
            </a:r>
          </a:p>
        </p:txBody>
      </p:sp>
    </p:spTree>
    <p:extLst>
      <p:ext uri="{BB962C8B-B14F-4D97-AF65-F5344CB8AC3E}">
        <p14:creationId xmlns:p14="http://schemas.microsoft.com/office/powerpoint/2010/main" val="2104493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00224" y="995084"/>
            <a:ext cx="8591550" cy="609599"/>
          </a:xfrm>
        </p:spPr>
        <p:txBody>
          <a:bodyPr>
            <a:normAutofit/>
          </a:bodyPr>
          <a:lstStyle/>
          <a:p>
            <a:pPr algn="ctr"/>
            <a:r>
              <a:rPr lang="en-US" dirty="0"/>
              <a:t>Inputs In Production</a:t>
            </a:r>
          </a:p>
        </p:txBody>
      </p:sp>
      <p:sp>
        <p:nvSpPr>
          <p:cNvPr id="5" name="Content Placeholder 4"/>
          <p:cNvSpPr>
            <a:spLocks noGrp="1"/>
          </p:cNvSpPr>
          <p:nvPr>
            <p:ph sz="quarter" idx="4294967295"/>
          </p:nvPr>
        </p:nvSpPr>
        <p:spPr>
          <a:xfrm>
            <a:off x="784411" y="2084294"/>
            <a:ext cx="10623177" cy="4513729"/>
          </a:xfrm>
          <a:prstGeom prst="rect">
            <a:avLst/>
          </a:prstGeom>
        </p:spPr>
        <p:txBody>
          <a:bodyPr>
            <a:noAutofit/>
          </a:bodyPr>
          <a:lstStyle/>
          <a:p>
            <a:r>
              <a:rPr lang="en-US" sz="2400" b="1" dirty="0">
                <a:solidFill>
                  <a:srgbClr val="C00000"/>
                </a:solidFill>
              </a:rPr>
              <a:t>Variable input:</a:t>
            </a:r>
            <a:r>
              <a:rPr lang="en-US" sz="2400" b="1" dirty="0"/>
              <a:t> input for which the level of usage may be readily varied in order to change (to increase or decrease) the level of output; payments of variable inputs are </a:t>
            </a:r>
            <a:r>
              <a:rPr lang="en-US" sz="2400" b="1" dirty="0">
                <a:solidFill>
                  <a:schemeClr val="bg2"/>
                </a:solidFill>
              </a:rPr>
              <a:t>called variable costs</a:t>
            </a:r>
            <a:r>
              <a:rPr lang="en-US" sz="2400" b="1" dirty="0"/>
              <a:t>; producing more output is accomplished by using greater amounts of the variable inputs, variable costs are directly related to the level of output, the higher the level of output, the greater  the payment of  variable costs  </a:t>
            </a:r>
          </a:p>
          <a:p>
            <a:pPr marL="176213" lvl="1" indent="-176213"/>
            <a:r>
              <a:rPr lang="en-US" b="1" dirty="0">
                <a:solidFill>
                  <a:srgbClr val="C00000"/>
                </a:solidFill>
              </a:rPr>
              <a:t>Fixed input:</a:t>
            </a:r>
            <a:r>
              <a:rPr lang="en-US" b="1" dirty="0"/>
              <a:t> an input for which the level of usage cannot be changed and which must be paid even if no output is produced; payments of fixed  inputs are called </a:t>
            </a:r>
            <a:r>
              <a:rPr lang="en-US" b="1" dirty="0">
                <a:solidFill>
                  <a:schemeClr val="bg2"/>
                </a:solidFill>
              </a:rPr>
              <a:t>fixed costs</a:t>
            </a:r>
          </a:p>
          <a:p>
            <a:pPr marL="176213" lvl="2" indent="-176213"/>
            <a:r>
              <a:rPr lang="en-US" sz="2400" b="1" dirty="0">
                <a:solidFill>
                  <a:srgbClr val="C00000"/>
                </a:solidFill>
              </a:rPr>
              <a:t>Quasi-fixed input :</a:t>
            </a:r>
            <a:r>
              <a:rPr lang="en-US" sz="2400" b="1" dirty="0"/>
              <a:t> a lumpy or indivisible input for which a fixed amount must be used for any positive level of output, and none is purchased when output is  zero; payments of quasi-fixed inputs used is called </a:t>
            </a:r>
            <a:r>
              <a:rPr lang="en-US" sz="2400" b="1" dirty="0">
                <a:solidFill>
                  <a:schemeClr val="bg2"/>
                </a:solidFill>
              </a:rPr>
              <a:t>quasi-fixed costs</a:t>
            </a:r>
          </a:p>
        </p:txBody>
      </p:sp>
    </p:spTree>
    <p:extLst>
      <p:ext uri="{BB962C8B-B14F-4D97-AF65-F5344CB8AC3E}">
        <p14:creationId xmlns:p14="http://schemas.microsoft.com/office/powerpoint/2010/main" val="11676956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FFFF00"/>
                </a:solidFill>
              </a:rPr>
              <a:t>Sunk Cost and Avoidable Cost</a:t>
            </a:r>
          </a:p>
        </p:txBody>
      </p:sp>
      <p:sp>
        <p:nvSpPr>
          <p:cNvPr id="3" name="Content Placeholder 2"/>
          <p:cNvSpPr>
            <a:spLocks noGrp="1"/>
          </p:cNvSpPr>
          <p:nvPr>
            <p:ph sz="quarter" idx="4294967295"/>
          </p:nvPr>
        </p:nvSpPr>
        <p:spPr>
          <a:xfrm>
            <a:off x="1798320" y="1524000"/>
            <a:ext cx="8595360" cy="5181600"/>
          </a:xfrm>
          <a:prstGeom prst="rect">
            <a:avLst/>
          </a:prstGeom>
        </p:spPr>
        <p:txBody>
          <a:bodyPr>
            <a:normAutofit/>
          </a:bodyPr>
          <a:lstStyle/>
          <a:p>
            <a:r>
              <a:rPr lang="en-US" b="1" dirty="0">
                <a:solidFill>
                  <a:srgbClr val="C00000"/>
                </a:solidFill>
              </a:rPr>
              <a:t>Sunk cost in production:</a:t>
            </a:r>
            <a:r>
              <a:rPr lang="en-US" b="1" dirty="0"/>
              <a:t> payment for an input that, once made, cannot be recovered should the firm no longer wish to employ that input; </a:t>
            </a:r>
            <a:r>
              <a:rPr lang="en-US" b="1" dirty="0">
                <a:solidFill>
                  <a:srgbClr val="FFFF00"/>
                </a:solidFill>
              </a:rPr>
              <a:t>fixed costs are sunk costs</a:t>
            </a:r>
          </a:p>
          <a:p>
            <a:r>
              <a:rPr lang="en-US" b="1" dirty="0">
                <a:solidFill>
                  <a:srgbClr val="C00000"/>
                </a:solidFill>
              </a:rPr>
              <a:t>Avoidable cost in productions:</a:t>
            </a:r>
            <a:r>
              <a:rPr lang="en-US" b="1" dirty="0"/>
              <a:t> payment for an input that a firm can recover or avoid paying should the firm no longer wish to use that input; </a:t>
            </a:r>
            <a:r>
              <a:rPr lang="en-US" b="1" dirty="0">
                <a:solidFill>
                  <a:srgbClr val="FFFF00"/>
                </a:solidFill>
              </a:rPr>
              <a:t>variable costs and quasi-fixed cost are avoidable costs</a:t>
            </a:r>
          </a:p>
          <a:p>
            <a:endParaRPr lang="en-US" b="1" dirty="0"/>
          </a:p>
        </p:txBody>
      </p:sp>
    </p:spTree>
    <p:extLst>
      <p:ext uri="{BB962C8B-B14F-4D97-AF65-F5344CB8AC3E}">
        <p14:creationId xmlns:p14="http://schemas.microsoft.com/office/powerpoint/2010/main" val="12193477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417455211"/>
              </p:ext>
            </p:extLst>
          </p:nvPr>
        </p:nvGraphicFramePr>
        <p:xfrm>
          <a:off x="1021974" y="2185895"/>
          <a:ext cx="10367685" cy="3632200"/>
        </p:xfrm>
        <a:graphic>
          <a:graphicData uri="http://schemas.openxmlformats.org/drawingml/2006/table">
            <a:tbl>
              <a:tblPr firstRow="1" bandRow="1">
                <a:tableStyleId>{073A0DAA-6AF3-43AB-8588-CEC1D06C72B9}</a:tableStyleId>
              </a:tblPr>
              <a:tblGrid>
                <a:gridCol w="2073537">
                  <a:extLst>
                    <a:ext uri="{9D8B030D-6E8A-4147-A177-3AD203B41FA5}">
                      <a16:colId xmlns:a16="http://schemas.microsoft.com/office/drawing/2014/main" val="20000"/>
                    </a:ext>
                  </a:extLst>
                </a:gridCol>
                <a:gridCol w="2073537">
                  <a:extLst>
                    <a:ext uri="{9D8B030D-6E8A-4147-A177-3AD203B41FA5}">
                      <a16:colId xmlns:a16="http://schemas.microsoft.com/office/drawing/2014/main" val="20001"/>
                    </a:ext>
                  </a:extLst>
                </a:gridCol>
                <a:gridCol w="2073537">
                  <a:extLst>
                    <a:ext uri="{9D8B030D-6E8A-4147-A177-3AD203B41FA5}">
                      <a16:colId xmlns:a16="http://schemas.microsoft.com/office/drawing/2014/main" val="20002"/>
                    </a:ext>
                  </a:extLst>
                </a:gridCol>
                <a:gridCol w="2073537">
                  <a:extLst>
                    <a:ext uri="{9D8B030D-6E8A-4147-A177-3AD203B41FA5}">
                      <a16:colId xmlns:a16="http://schemas.microsoft.com/office/drawing/2014/main" val="20003"/>
                    </a:ext>
                  </a:extLst>
                </a:gridCol>
                <a:gridCol w="2073537">
                  <a:extLst>
                    <a:ext uri="{9D8B030D-6E8A-4147-A177-3AD203B41FA5}">
                      <a16:colId xmlns:a16="http://schemas.microsoft.com/office/drawing/2014/main" val="20004"/>
                    </a:ext>
                  </a:extLst>
                </a:gridCol>
              </a:tblGrid>
              <a:tr h="908050">
                <a:tc>
                  <a:txBody>
                    <a:bodyPr/>
                    <a:lstStyle/>
                    <a:p>
                      <a:pPr algn="ctr"/>
                      <a:r>
                        <a:rPr lang="en-US" sz="2400" dirty="0">
                          <a:solidFill>
                            <a:schemeClr val="bg2"/>
                          </a:solidFill>
                        </a:rPr>
                        <a:t>Types of inputs</a:t>
                      </a:r>
                    </a:p>
                  </a:txBody>
                  <a:tcPr/>
                </a:tc>
                <a:tc>
                  <a:txBody>
                    <a:bodyPr/>
                    <a:lstStyle/>
                    <a:p>
                      <a:pPr algn="ctr"/>
                      <a:r>
                        <a:rPr lang="en-US" sz="2400" dirty="0">
                          <a:solidFill>
                            <a:schemeClr val="bg2"/>
                          </a:solidFill>
                        </a:rPr>
                        <a:t>Payment</a:t>
                      </a:r>
                    </a:p>
                  </a:txBody>
                  <a:tcPr/>
                </a:tc>
                <a:tc>
                  <a:txBody>
                    <a:bodyPr/>
                    <a:lstStyle/>
                    <a:p>
                      <a:pPr algn="ctr"/>
                      <a:r>
                        <a:rPr lang="en-US" sz="2400" dirty="0">
                          <a:solidFill>
                            <a:schemeClr val="bg2"/>
                          </a:solidFill>
                        </a:rPr>
                        <a:t>Relation to output</a:t>
                      </a:r>
                    </a:p>
                  </a:txBody>
                  <a:tcPr/>
                </a:tc>
                <a:tc>
                  <a:txBody>
                    <a:bodyPr/>
                    <a:lstStyle/>
                    <a:p>
                      <a:pPr algn="ctr"/>
                      <a:r>
                        <a:rPr lang="en-US" sz="2400" dirty="0">
                          <a:solidFill>
                            <a:schemeClr val="bg2"/>
                          </a:solidFill>
                        </a:rPr>
                        <a:t>Avoidable or sunk</a:t>
                      </a:r>
                    </a:p>
                  </a:txBody>
                  <a:tcPr/>
                </a:tc>
                <a:tc>
                  <a:txBody>
                    <a:bodyPr/>
                    <a:lstStyle/>
                    <a:p>
                      <a:pPr algn="ctr"/>
                      <a:r>
                        <a:rPr lang="en-US" sz="2400" dirty="0">
                          <a:solidFill>
                            <a:schemeClr val="bg2"/>
                          </a:solidFill>
                        </a:rPr>
                        <a:t>Employed in SR or LR</a:t>
                      </a:r>
                    </a:p>
                  </a:txBody>
                  <a:tcPr/>
                </a:tc>
                <a:extLst>
                  <a:ext uri="{0D108BD9-81ED-4DB2-BD59-A6C34878D82A}">
                    <a16:rowId xmlns:a16="http://schemas.microsoft.com/office/drawing/2014/main" val="10000"/>
                  </a:ext>
                </a:extLst>
              </a:tr>
              <a:tr h="908050">
                <a:tc>
                  <a:txBody>
                    <a:bodyPr/>
                    <a:lstStyle/>
                    <a:p>
                      <a:pPr algn="l"/>
                      <a:r>
                        <a:rPr lang="en-US" sz="2400" b="1" dirty="0">
                          <a:solidFill>
                            <a:schemeClr val="bg1"/>
                          </a:solidFill>
                        </a:rPr>
                        <a:t>Variable input</a:t>
                      </a:r>
                    </a:p>
                  </a:txBody>
                  <a:tcPr/>
                </a:tc>
                <a:tc>
                  <a:txBody>
                    <a:bodyPr/>
                    <a:lstStyle/>
                    <a:p>
                      <a:pPr algn="l"/>
                      <a:r>
                        <a:rPr lang="en-US" sz="2400" b="1" dirty="0">
                          <a:solidFill>
                            <a:schemeClr val="bg1"/>
                          </a:solidFill>
                        </a:rPr>
                        <a:t>Variable cost</a:t>
                      </a:r>
                    </a:p>
                  </a:txBody>
                  <a:tcPr/>
                </a:tc>
                <a:tc>
                  <a:txBody>
                    <a:bodyPr/>
                    <a:lstStyle/>
                    <a:p>
                      <a:pPr algn="l"/>
                      <a:r>
                        <a:rPr lang="en-US" sz="2400" b="1" dirty="0">
                          <a:solidFill>
                            <a:schemeClr val="bg1"/>
                          </a:solidFill>
                        </a:rPr>
                        <a:t>Direct </a:t>
                      </a:r>
                    </a:p>
                  </a:txBody>
                  <a:tcPr/>
                </a:tc>
                <a:tc>
                  <a:txBody>
                    <a:bodyPr/>
                    <a:lstStyle/>
                    <a:p>
                      <a:pPr algn="l"/>
                      <a:r>
                        <a:rPr lang="en-US" sz="2400" b="1" dirty="0">
                          <a:solidFill>
                            <a:schemeClr val="bg1"/>
                          </a:solidFill>
                        </a:rPr>
                        <a:t>Avoidable </a:t>
                      </a:r>
                    </a:p>
                  </a:txBody>
                  <a:tcPr/>
                </a:tc>
                <a:tc>
                  <a:txBody>
                    <a:bodyPr/>
                    <a:lstStyle/>
                    <a:p>
                      <a:pPr algn="l"/>
                      <a:r>
                        <a:rPr lang="en-US" sz="2400" b="1" dirty="0">
                          <a:solidFill>
                            <a:schemeClr val="bg1"/>
                          </a:solidFill>
                        </a:rPr>
                        <a:t>Both SR and</a:t>
                      </a:r>
                      <a:r>
                        <a:rPr lang="en-US" sz="2400" b="1" baseline="0" dirty="0">
                          <a:solidFill>
                            <a:schemeClr val="bg1"/>
                          </a:solidFill>
                        </a:rPr>
                        <a:t> LR</a:t>
                      </a:r>
                      <a:endParaRPr lang="en-US" sz="2400" b="1" dirty="0">
                        <a:solidFill>
                          <a:schemeClr val="bg1"/>
                        </a:solidFill>
                      </a:endParaRPr>
                    </a:p>
                  </a:txBody>
                  <a:tcPr/>
                </a:tc>
                <a:extLst>
                  <a:ext uri="{0D108BD9-81ED-4DB2-BD59-A6C34878D82A}">
                    <a16:rowId xmlns:a16="http://schemas.microsoft.com/office/drawing/2014/main" val="10001"/>
                  </a:ext>
                </a:extLst>
              </a:tr>
              <a:tr h="908050">
                <a:tc>
                  <a:txBody>
                    <a:bodyPr/>
                    <a:lstStyle/>
                    <a:p>
                      <a:pPr algn="l"/>
                      <a:r>
                        <a:rPr lang="en-US" sz="2400" b="1" dirty="0">
                          <a:solidFill>
                            <a:schemeClr val="bg1"/>
                          </a:solidFill>
                        </a:rPr>
                        <a:t>Fixed input</a:t>
                      </a:r>
                    </a:p>
                  </a:txBody>
                  <a:tcPr/>
                </a:tc>
                <a:tc>
                  <a:txBody>
                    <a:bodyPr/>
                    <a:lstStyle/>
                    <a:p>
                      <a:pPr algn="l"/>
                      <a:r>
                        <a:rPr lang="en-US" sz="2400" b="1" dirty="0">
                          <a:solidFill>
                            <a:schemeClr val="bg1"/>
                          </a:solidFill>
                        </a:rPr>
                        <a:t>Fixed cost</a:t>
                      </a:r>
                    </a:p>
                  </a:txBody>
                  <a:tcPr/>
                </a:tc>
                <a:tc>
                  <a:txBody>
                    <a:bodyPr/>
                    <a:lstStyle/>
                    <a:p>
                      <a:pPr algn="l"/>
                      <a:r>
                        <a:rPr lang="en-US" sz="2400" b="1" dirty="0">
                          <a:solidFill>
                            <a:schemeClr val="bg1"/>
                          </a:solidFill>
                        </a:rPr>
                        <a:t>Constant </a:t>
                      </a:r>
                    </a:p>
                  </a:txBody>
                  <a:tcPr/>
                </a:tc>
                <a:tc>
                  <a:txBody>
                    <a:bodyPr/>
                    <a:lstStyle/>
                    <a:p>
                      <a:pPr algn="l"/>
                      <a:r>
                        <a:rPr lang="en-US" sz="2400" b="1" dirty="0">
                          <a:solidFill>
                            <a:schemeClr val="bg1"/>
                          </a:solidFill>
                        </a:rPr>
                        <a:t>Sunk </a:t>
                      </a:r>
                    </a:p>
                  </a:txBody>
                  <a:tcPr/>
                </a:tc>
                <a:tc>
                  <a:txBody>
                    <a:bodyPr/>
                    <a:lstStyle/>
                    <a:p>
                      <a:pPr algn="l"/>
                      <a:r>
                        <a:rPr lang="en-US" sz="2400" b="1" dirty="0">
                          <a:solidFill>
                            <a:schemeClr val="bg1"/>
                          </a:solidFill>
                        </a:rPr>
                        <a:t>Only SR</a:t>
                      </a:r>
                    </a:p>
                  </a:txBody>
                  <a:tcPr/>
                </a:tc>
                <a:extLst>
                  <a:ext uri="{0D108BD9-81ED-4DB2-BD59-A6C34878D82A}">
                    <a16:rowId xmlns:a16="http://schemas.microsoft.com/office/drawing/2014/main" val="10002"/>
                  </a:ext>
                </a:extLst>
              </a:tr>
              <a:tr h="908050">
                <a:tc>
                  <a:txBody>
                    <a:bodyPr/>
                    <a:lstStyle/>
                    <a:p>
                      <a:pPr algn="l"/>
                      <a:r>
                        <a:rPr lang="en-US" sz="2400" b="1" dirty="0">
                          <a:solidFill>
                            <a:schemeClr val="bg1"/>
                          </a:solidFill>
                        </a:rPr>
                        <a:t>Quasi-fixed input</a:t>
                      </a:r>
                    </a:p>
                  </a:txBody>
                  <a:tcPr/>
                </a:tc>
                <a:tc>
                  <a:txBody>
                    <a:bodyPr/>
                    <a:lstStyle/>
                    <a:p>
                      <a:pPr algn="l"/>
                      <a:r>
                        <a:rPr lang="en-US" sz="2400" b="1" dirty="0">
                          <a:solidFill>
                            <a:schemeClr val="bg1"/>
                          </a:solidFill>
                        </a:rPr>
                        <a:t>Quasi-fixed cost</a:t>
                      </a:r>
                    </a:p>
                  </a:txBody>
                  <a:tcPr/>
                </a:tc>
                <a:tc>
                  <a:txBody>
                    <a:bodyPr/>
                    <a:lstStyle/>
                    <a:p>
                      <a:pPr algn="l"/>
                      <a:r>
                        <a:rPr lang="en-US" sz="2400" b="1" dirty="0">
                          <a:solidFill>
                            <a:schemeClr val="bg1"/>
                          </a:solidFill>
                        </a:rPr>
                        <a:t>Constant </a:t>
                      </a:r>
                    </a:p>
                  </a:txBody>
                  <a:tcPr/>
                </a:tc>
                <a:tc>
                  <a:txBody>
                    <a:bodyPr/>
                    <a:lstStyle/>
                    <a:p>
                      <a:pPr algn="l"/>
                      <a:r>
                        <a:rPr lang="en-US" sz="2400" b="1" dirty="0">
                          <a:solidFill>
                            <a:schemeClr val="bg1"/>
                          </a:solidFill>
                        </a:rPr>
                        <a:t>Avoidable </a:t>
                      </a:r>
                    </a:p>
                  </a:txBody>
                  <a:tcPr/>
                </a:tc>
                <a:tc>
                  <a:txBody>
                    <a:bodyPr/>
                    <a:lstStyle/>
                    <a:p>
                      <a:pPr algn="l"/>
                      <a:r>
                        <a:rPr lang="en-US" sz="2400" b="1" dirty="0">
                          <a:solidFill>
                            <a:schemeClr val="bg1"/>
                          </a:solidFill>
                        </a:rPr>
                        <a:t>If required: SR and LR</a:t>
                      </a:r>
                    </a:p>
                  </a:txBody>
                  <a:tcPr/>
                </a:tc>
                <a:extLst>
                  <a:ext uri="{0D108BD9-81ED-4DB2-BD59-A6C34878D82A}">
                    <a16:rowId xmlns:a16="http://schemas.microsoft.com/office/drawing/2014/main" val="10003"/>
                  </a:ext>
                </a:extLst>
              </a:tr>
            </a:tbl>
          </a:graphicData>
        </a:graphic>
      </p:graphicFrame>
      <p:sp>
        <p:nvSpPr>
          <p:cNvPr id="5" name="TextBox 4"/>
          <p:cNvSpPr txBox="1"/>
          <p:nvPr/>
        </p:nvSpPr>
        <p:spPr>
          <a:xfrm>
            <a:off x="1743635" y="914401"/>
            <a:ext cx="8382000" cy="707886"/>
          </a:xfrm>
          <a:prstGeom prst="rect">
            <a:avLst/>
          </a:prstGeom>
          <a:noFill/>
        </p:spPr>
        <p:txBody>
          <a:bodyPr wrap="square" rtlCol="0">
            <a:spAutoFit/>
          </a:bodyPr>
          <a:lstStyle/>
          <a:p>
            <a:pPr algn="ctr"/>
            <a:r>
              <a:rPr lang="en-US" sz="4000" b="1" dirty="0">
                <a:solidFill>
                  <a:srgbClr val="FF0000"/>
                </a:solidFill>
              </a:rPr>
              <a:t>Input in Production</a:t>
            </a:r>
          </a:p>
        </p:txBody>
      </p:sp>
    </p:spTree>
    <p:extLst>
      <p:ext uri="{BB962C8B-B14F-4D97-AF65-F5344CB8AC3E}">
        <p14:creationId xmlns:p14="http://schemas.microsoft.com/office/powerpoint/2010/main" val="18462251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bstract background">
            <a:extLst>
              <a:ext uri="{FF2B5EF4-FFF2-40B4-BE49-F238E27FC236}">
                <a16:creationId xmlns:a16="http://schemas.microsoft.com/office/drawing/2014/main" id="{FBF9093D-0565-48ED-AA9F-AE0E34947179}"/>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a:stretch>
            <a:fillRect/>
          </a:stretch>
        </p:blipFill>
        <p:spPr/>
      </p:pic>
      <p:sp>
        <p:nvSpPr>
          <p:cNvPr id="15" name="Title 1"/>
          <p:cNvSpPr>
            <a:spLocks noGrp="1"/>
          </p:cNvSpPr>
          <p:nvPr>
            <p:ph type="title"/>
          </p:nvPr>
        </p:nvSpPr>
        <p:spPr>
          <a:xfrm>
            <a:off x="303118" y="228600"/>
            <a:ext cx="11557187" cy="854092"/>
          </a:xfrm>
        </p:spPr>
        <p:txBody>
          <a:bodyPr>
            <a:noAutofit/>
          </a:bodyPr>
          <a:lstStyle/>
          <a:p>
            <a:pPr algn="ctr"/>
            <a:r>
              <a:rPr lang="en-US" sz="4400" b="1" dirty="0">
                <a:solidFill>
                  <a:srgbClr val="FF0000"/>
                </a:solidFill>
              </a:rPr>
              <a:t>Production </a:t>
            </a:r>
            <a:r>
              <a:rPr lang="en-US" sz="4800" b="1" dirty="0">
                <a:solidFill>
                  <a:srgbClr val="FF0000"/>
                </a:solidFill>
              </a:rPr>
              <a:t>Function</a:t>
            </a:r>
            <a:r>
              <a:rPr lang="en-US" sz="4400" b="1" dirty="0">
                <a:solidFill>
                  <a:srgbClr val="FF0000"/>
                </a:solidFill>
              </a:rPr>
              <a:t> in the Short Run</a:t>
            </a:r>
          </a:p>
        </p:txBody>
      </p:sp>
      <p:sp>
        <p:nvSpPr>
          <p:cNvPr id="16" name="Content Placeholder 2"/>
          <p:cNvSpPr txBox="1">
            <a:spLocks/>
          </p:cNvSpPr>
          <p:nvPr/>
        </p:nvSpPr>
        <p:spPr>
          <a:xfrm>
            <a:off x="874059" y="1912946"/>
            <a:ext cx="10515600" cy="3493008"/>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l">
              <a:buFont typeface="Arial" panose="020B0604020202020204" pitchFamily="34" charset="0"/>
              <a:buChar char="•"/>
            </a:pPr>
            <a:r>
              <a:rPr lang="en-US" sz="3200" b="1" dirty="0">
                <a:solidFill>
                  <a:schemeClr val="tx1">
                    <a:lumMod val="20000"/>
                    <a:lumOff val="80000"/>
                  </a:schemeClr>
                </a:solidFill>
              </a:rPr>
              <a:t>Total Product, Average Product, and Marginal Product </a:t>
            </a:r>
          </a:p>
          <a:p>
            <a:pPr marL="457200" indent="-457200" algn="l">
              <a:buFont typeface="Arial" panose="020B0604020202020204" pitchFamily="34" charset="0"/>
              <a:buChar char="•"/>
            </a:pPr>
            <a:r>
              <a:rPr lang="en-US" sz="3200" b="1" dirty="0">
                <a:solidFill>
                  <a:schemeClr val="tx1">
                    <a:lumMod val="20000"/>
                    <a:lumOff val="80000"/>
                  </a:schemeClr>
                </a:solidFill>
              </a:rPr>
              <a:t>The Three Stages of  Production in the Short Run</a:t>
            </a:r>
          </a:p>
          <a:p>
            <a:pPr marL="457200" indent="-457200" algn="l">
              <a:buFont typeface="Arial" panose="020B0604020202020204" pitchFamily="34" charset="0"/>
              <a:buChar char="•"/>
            </a:pPr>
            <a:r>
              <a:rPr lang="en-US" sz="3200" b="1" dirty="0">
                <a:solidFill>
                  <a:schemeClr val="tx1">
                    <a:lumMod val="20000"/>
                    <a:lumOff val="80000"/>
                  </a:schemeClr>
                </a:solidFill>
              </a:rPr>
              <a:t>The Law of Diminishing Marginal Product/The Law of Diminishing Return</a:t>
            </a:r>
          </a:p>
          <a:p>
            <a:pPr marL="457200" indent="-457200" algn="l">
              <a:buFont typeface="Arial" panose="020B0604020202020204" pitchFamily="34" charset="0"/>
              <a:buChar char="•"/>
            </a:pPr>
            <a:r>
              <a:rPr lang="en-US" sz="3200" b="1" dirty="0">
                <a:solidFill>
                  <a:schemeClr val="tx1">
                    <a:lumMod val="20000"/>
                    <a:lumOff val="80000"/>
                  </a:schemeClr>
                </a:solidFill>
              </a:rPr>
              <a:t>Production elasticity or output elasticity</a:t>
            </a:r>
          </a:p>
          <a:p>
            <a:pPr marL="457200" indent="-457200" algn="l">
              <a:buFont typeface="Arial" panose="020B0604020202020204" pitchFamily="34" charset="0"/>
              <a:buChar char="•"/>
            </a:pPr>
            <a:endParaRPr lang="en-US" sz="3200" dirty="0">
              <a:solidFill>
                <a:schemeClr val="tx1">
                  <a:lumMod val="20000"/>
                  <a:lumOff val="80000"/>
                </a:schemeClr>
              </a:solidFill>
            </a:endParaRPr>
          </a:p>
        </p:txBody>
      </p:sp>
    </p:spTree>
    <p:extLst>
      <p:ext uri="{BB962C8B-B14F-4D97-AF65-F5344CB8AC3E}">
        <p14:creationId xmlns:p14="http://schemas.microsoft.com/office/powerpoint/2010/main" val="16146782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bstract background">
            <a:extLst>
              <a:ext uri="{FF2B5EF4-FFF2-40B4-BE49-F238E27FC236}">
                <a16:creationId xmlns:a16="http://schemas.microsoft.com/office/drawing/2014/main" id="{FBF9093D-0565-48ED-AA9F-AE0E34947179}"/>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a:stretch>
            <a:fillRect/>
          </a:stretch>
        </p:blipFill>
        <p:spPr/>
      </p:pic>
      <p:sp>
        <p:nvSpPr>
          <p:cNvPr id="6" name="Title 1"/>
          <p:cNvSpPr>
            <a:spLocks noGrp="1"/>
          </p:cNvSpPr>
          <p:nvPr>
            <p:ph type="title"/>
          </p:nvPr>
        </p:nvSpPr>
        <p:spPr>
          <a:xfrm>
            <a:off x="276224" y="228600"/>
            <a:ext cx="11382375" cy="1066801"/>
          </a:xfrm>
        </p:spPr>
        <p:txBody>
          <a:bodyPr>
            <a:normAutofit/>
          </a:bodyPr>
          <a:lstStyle/>
          <a:p>
            <a:pPr algn="ctr"/>
            <a:r>
              <a:rPr lang="en-US" b="1" dirty="0">
                <a:solidFill>
                  <a:srgbClr val="FF0000"/>
                </a:solidFill>
              </a:rPr>
              <a:t>Total Product, Average Product, and Marginal Product</a:t>
            </a:r>
          </a:p>
        </p:txBody>
      </p:sp>
      <p:sp>
        <p:nvSpPr>
          <p:cNvPr id="7" name="Content Placeholder 2"/>
          <p:cNvSpPr txBox="1">
            <a:spLocks/>
          </p:cNvSpPr>
          <p:nvPr/>
        </p:nvSpPr>
        <p:spPr>
          <a:xfrm>
            <a:off x="408791" y="1543723"/>
            <a:ext cx="11464962" cy="4937760"/>
          </a:xfrm>
          <a:prstGeom prst="rect">
            <a:avLst/>
          </a:prstGeom>
        </p:spPr>
        <p:txBody>
          <a:bodyPr vert="horz" lIns="91440" tIns="45720" rIns="91440" bIns="45720" rtlCol="0" anchor="ctr" anchorCtr="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l">
              <a:buFont typeface="Arial" panose="020B0604020202020204" pitchFamily="34" charset="0"/>
              <a:buChar char="•"/>
            </a:pPr>
            <a:r>
              <a:rPr lang="en-US" sz="2800" b="1" dirty="0">
                <a:solidFill>
                  <a:srgbClr val="C00000"/>
                </a:solidFill>
                <a:latin typeface="Arial" panose="020B0604020202020204" pitchFamily="34" charset="0"/>
                <a:cs typeface="Arial" panose="020B0604020202020204" pitchFamily="34" charset="0"/>
              </a:rPr>
              <a:t>Total Product (TP) :</a:t>
            </a:r>
            <a:r>
              <a:rPr lang="en-US" sz="2800" b="1" dirty="0">
                <a:latin typeface="Arial" panose="020B0604020202020204" pitchFamily="34" charset="0"/>
                <a:cs typeface="Arial" panose="020B0604020202020204" pitchFamily="34" charset="0"/>
              </a:rPr>
              <a:t> The maximum amount  of output for various levels of the input in a question (i.e. labor) while  other input(s) (i.e. capital) held constant</a:t>
            </a:r>
          </a:p>
          <a:p>
            <a:pPr marL="457200" indent="-457200" algn="l">
              <a:buFont typeface="Arial" panose="020B0604020202020204" pitchFamily="34" charset="0"/>
              <a:buChar char="•"/>
            </a:pPr>
            <a:r>
              <a:rPr lang="en-US" sz="2800" b="1" dirty="0">
                <a:solidFill>
                  <a:srgbClr val="C00000"/>
                </a:solidFill>
                <a:latin typeface="Arial" panose="020B0604020202020204" pitchFamily="34" charset="0"/>
                <a:cs typeface="Arial" panose="020B0604020202020204" pitchFamily="34" charset="0"/>
              </a:rPr>
              <a:t>Average Product (AP): </a:t>
            </a:r>
            <a:r>
              <a:rPr lang="en-US" sz="2800" b="1" dirty="0">
                <a:latin typeface="Arial" panose="020B0604020202020204" pitchFamily="34" charset="0"/>
                <a:cs typeface="Arial" panose="020B0604020202020204" pitchFamily="34" charset="0"/>
              </a:rPr>
              <a:t>The total output divided by the number of the input used, in other words, the AP is the amount of output for one unit of the input used</a:t>
            </a:r>
          </a:p>
          <a:p>
            <a:pPr marL="457200" indent="-457200" algn="l">
              <a:buFont typeface="Arial" panose="020B0604020202020204" pitchFamily="34" charset="0"/>
              <a:buChar char="•"/>
            </a:pPr>
            <a:r>
              <a:rPr lang="en-US" sz="2800" b="1" dirty="0">
                <a:solidFill>
                  <a:srgbClr val="C00000"/>
                </a:solidFill>
                <a:latin typeface="Arial" panose="020B0604020202020204" pitchFamily="34" charset="0"/>
                <a:cs typeface="Arial" panose="020B0604020202020204" pitchFamily="34" charset="0"/>
              </a:rPr>
              <a:t>Marginal Product (MP):  </a:t>
            </a:r>
            <a:r>
              <a:rPr lang="en-US" sz="2800" b="1" dirty="0">
                <a:latin typeface="Arial" panose="020B0604020202020204" pitchFamily="34" charset="0"/>
                <a:cs typeface="Arial" panose="020B0604020202020204" pitchFamily="34" charset="0"/>
              </a:rPr>
              <a:t>A change in output (ΔQ) divided by a change in the input in a question (ΔL or ΔK), so MP can be regarded as the magnitude of the change in output when an input in a question change one unit; the additional output attributable to using one additional the input with the use of all other inputs fixed </a:t>
            </a:r>
          </a:p>
        </p:txBody>
      </p:sp>
    </p:spTree>
    <p:extLst>
      <p:ext uri="{BB962C8B-B14F-4D97-AF65-F5344CB8AC3E}">
        <p14:creationId xmlns:p14="http://schemas.microsoft.com/office/powerpoint/2010/main" val="9262934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Content Placeholder 2"/>
              <p:cNvSpPr txBox="1">
                <a:spLocks/>
              </p:cNvSpPr>
              <p:nvPr/>
            </p:nvSpPr>
            <p:spPr>
              <a:xfrm>
                <a:off x="2116567" y="921931"/>
                <a:ext cx="8595360" cy="49377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latin typeface="Arial" panose="020B0604020202020204" pitchFamily="34" charset="0"/>
                    <a:cs typeface="Arial" panose="020B0604020202020204" pitchFamily="34" charset="0"/>
                  </a:rPr>
                  <a:t>AP  of labor can be expressed as;</a:t>
                </a:r>
              </a:p>
              <a:p>
                <a:pPr marL="0" indent="0">
                  <a:buFont typeface="Arial" panose="020B0604020202020204" pitchFamily="34" charset="0"/>
                  <a:buNone/>
                </a:pPr>
                <a:endParaRPr lang="en-US" dirty="0">
                  <a:latin typeface="Arial" panose="020B0604020202020204" pitchFamily="34" charset="0"/>
                  <a:cs typeface="Arial" panose="020B0604020202020204" pitchFamily="34" charset="0"/>
                </a:endParaRPr>
              </a:p>
              <a:p>
                <a:pPr marL="0" indent="0" algn="ctr">
                  <a:buFont typeface="Arial" panose="020B0604020202020204" pitchFamily="34" charset="0"/>
                  <a:buNone/>
                </a:pPr>
                <a14:m>
                  <m:oMath xmlns:m="http://schemas.openxmlformats.org/officeDocument/2006/math">
                    <m:sSub>
                      <m:sSubPr>
                        <m:ctrlPr>
                          <a:rPr lang="en-US" sz="3200" b="1" i="1" smtClean="0">
                            <a:solidFill>
                              <a:srgbClr val="FFFF00"/>
                            </a:solidFill>
                            <a:latin typeface="Cambria Math" panose="02040503050406030204" pitchFamily="18" charset="0"/>
                          </a:rPr>
                        </m:ctrlPr>
                      </m:sSubPr>
                      <m:e>
                        <m:r>
                          <a:rPr lang="en-US" sz="3200" b="1" i="1" smtClean="0">
                            <a:solidFill>
                              <a:srgbClr val="FFFF00"/>
                            </a:solidFill>
                            <a:latin typeface="Cambria Math"/>
                          </a:rPr>
                          <m:t>𝑨𝑷</m:t>
                        </m:r>
                      </m:e>
                      <m:sub>
                        <m:r>
                          <a:rPr lang="en-US" sz="3200" b="1" i="1" smtClean="0">
                            <a:solidFill>
                              <a:srgbClr val="FFFF00"/>
                            </a:solidFill>
                            <a:latin typeface="Cambria Math"/>
                          </a:rPr>
                          <m:t>𝑳</m:t>
                        </m:r>
                      </m:sub>
                    </m:sSub>
                  </m:oMath>
                </a14:m>
                <a:r>
                  <a:rPr lang="en-US" sz="3200" b="1" dirty="0">
                    <a:solidFill>
                      <a:srgbClr val="FFFF00"/>
                    </a:solidFill>
                    <a:latin typeface="Arial" panose="020B0604020202020204" pitchFamily="34" charset="0"/>
                    <a:cs typeface="Arial" panose="020B0604020202020204" pitchFamily="34" charset="0"/>
                  </a:rPr>
                  <a:t> = </a:t>
                </a:r>
                <a14:m>
                  <m:oMath xmlns:m="http://schemas.openxmlformats.org/officeDocument/2006/math">
                    <m:f>
                      <m:fPr>
                        <m:ctrlPr>
                          <a:rPr lang="en-US" sz="3200" b="1" i="1" smtClean="0">
                            <a:solidFill>
                              <a:srgbClr val="FFFF00"/>
                            </a:solidFill>
                            <a:latin typeface="Cambria Math" panose="02040503050406030204" pitchFamily="18" charset="0"/>
                          </a:rPr>
                        </m:ctrlPr>
                      </m:fPr>
                      <m:num>
                        <m:r>
                          <a:rPr lang="en-US" sz="3200" b="1" i="1" smtClean="0">
                            <a:solidFill>
                              <a:srgbClr val="FFFF00"/>
                            </a:solidFill>
                            <a:latin typeface="Cambria Math"/>
                          </a:rPr>
                          <m:t>𝑸</m:t>
                        </m:r>
                      </m:num>
                      <m:den>
                        <m:r>
                          <a:rPr lang="en-US" sz="3200" b="1" i="1" smtClean="0">
                            <a:solidFill>
                              <a:srgbClr val="FFFF00"/>
                            </a:solidFill>
                            <a:latin typeface="Cambria Math"/>
                          </a:rPr>
                          <m:t>𝑳</m:t>
                        </m:r>
                      </m:den>
                    </m:f>
                  </m:oMath>
                </a14:m>
                <a:endParaRPr lang="en-US" b="1" dirty="0">
                  <a:solidFill>
                    <a:srgbClr val="FFFF00"/>
                  </a:solidFill>
                  <a:latin typeface="Arial" panose="020B0604020202020204" pitchFamily="34" charset="0"/>
                  <a:cs typeface="Arial" panose="020B0604020202020204" pitchFamily="34" charset="0"/>
                </a:endParaRPr>
              </a:p>
              <a:p>
                <a:pPr marL="342900" indent="-342900"/>
                <a:r>
                  <a:rPr lang="en-US" b="1" dirty="0">
                    <a:latin typeface="Arial" panose="020B0604020202020204" pitchFamily="34" charset="0"/>
                    <a:cs typeface="Arial" panose="020B0604020202020204" pitchFamily="34" charset="0"/>
                  </a:rPr>
                  <a:t>MP of labor can be written as:</a:t>
                </a:r>
              </a:p>
              <a:p>
                <a:pPr marL="342900" indent="-342900"/>
                <a:endParaRPr lang="en-US" b="1" dirty="0">
                  <a:latin typeface="Arial" panose="020B0604020202020204" pitchFamily="34" charset="0"/>
                  <a:cs typeface="Arial" panose="020B0604020202020204" pitchFamily="34" charset="0"/>
                </a:endParaRPr>
              </a:p>
              <a:p>
                <a:pPr marL="0" indent="0" algn="ctr">
                  <a:buFont typeface="Arial" panose="020B0604020202020204" pitchFamily="34" charset="0"/>
                  <a:buNone/>
                </a:pPr>
                <a14:m>
                  <m:oMath xmlns:m="http://schemas.openxmlformats.org/officeDocument/2006/math">
                    <m:sSub>
                      <m:sSubPr>
                        <m:ctrlPr>
                          <a:rPr lang="en-US" sz="3200" b="1" i="1" smtClean="0">
                            <a:solidFill>
                              <a:srgbClr val="FFFF00"/>
                            </a:solidFill>
                            <a:latin typeface="Cambria Math" panose="02040503050406030204" pitchFamily="18" charset="0"/>
                          </a:rPr>
                        </m:ctrlPr>
                      </m:sSubPr>
                      <m:e>
                        <m:r>
                          <a:rPr lang="en-US" sz="3200" b="1" i="1" smtClean="0">
                            <a:solidFill>
                              <a:srgbClr val="FFFF00"/>
                            </a:solidFill>
                            <a:latin typeface="Cambria Math"/>
                          </a:rPr>
                          <m:t>𝑴𝑷</m:t>
                        </m:r>
                      </m:e>
                      <m:sub>
                        <m:r>
                          <a:rPr lang="en-US" sz="3200" b="1" i="1" smtClean="0">
                            <a:solidFill>
                              <a:srgbClr val="FFFF00"/>
                            </a:solidFill>
                            <a:latin typeface="Cambria Math"/>
                          </a:rPr>
                          <m:t>𝑳</m:t>
                        </m:r>
                      </m:sub>
                    </m:sSub>
                  </m:oMath>
                </a14:m>
                <a:r>
                  <a:rPr lang="en-US" sz="3200" b="1" dirty="0">
                    <a:solidFill>
                      <a:srgbClr val="FFFF00"/>
                    </a:solidFill>
                    <a:latin typeface="Arial" panose="020B0604020202020204" pitchFamily="34" charset="0"/>
                    <a:cs typeface="Arial" panose="020B0604020202020204" pitchFamily="34" charset="0"/>
                  </a:rPr>
                  <a:t>= </a:t>
                </a:r>
                <a14:m>
                  <m:oMath xmlns:m="http://schemas.openxmlformats.org/officeDocument/2006/math">
                    <m:f>
                      <m:fPr>
                        <m:ctrlPr>
                          <a:rPr lang="en-US" sz="3200" b="1" i="1" dirty="0" smtClean="0">
                            <a:solidFill>
                              <a:srgbClr val="FFFF00"/>
                            </a:solidFill>
                            <a:latin typeface="Cambria Math" panose="02040503050406030204" pitchFamily="18" charset="0"/>
                          </a:rPr>
                        </m:ctrlPr>
                      </m:fPr>
                      <m:num>
                        <m:r>
                          <a:rPr lang="en-US" sz="3200" b="1" i="1" dirty="0" smtClean="0">
                            <a:solidFill>
                              <a:srgbClr val="FFFF00"/>
                            </a:solidFill>
                            <a:latin typeface="Cambria Math"/>
                            <a:ea typeface="Cambria Math"/>
                          </a:rPr>
                          <m:t>∆</m:t>
                        </m:r>
                        <m:r>
                          <a:rPr lang="en-US" sz="3200" b="1" i="1" dirty="0" smtClean="0">
                            <a:solidFill>
                              <a:srgbClr val="FFFF00"/>
                            </a:solidFill>
                            <a:latin typeface="Cambria Math"/>
                            <a:ea typeface="Cambria Math"/>
                          </a:rPr>
                          <m:t>𝑸</m:t>
                        </m:r>
                      </m:num>
                      <m:den>
                        <m:r>
                          <a:rPr lang="en-US" sz="3200" b="1" i="1" dirty="0" smtClean="0">
                            <a:solidFill>
                              <a:srgbClr val="FFFF00"/>
                            </a:solidFill>
                            <a:latin typeface="Cambria Math"/>
                            <a:ea typeface="Cambria Math"/>
                          </a:rPr>
                          <m:t>∆</m:t>
                        </m:r>
                        <m:r>
                          <a:rPr lang="en-US" sz="3200" b="1" i="1" dirty="0" smtClean="0">
                            <a:solidFill>
                              <a:srgbClr val="FFFF00"/>
                            </a:solidFill>
                            <a:latin typeface="Cambria Math"/>
                            <a:ea typeface="Cambria Math"/>
                          </a:rPr>
                          <m:t>𝑳</m:t>
                        </m:r>
                      </m:den>
                    </m:f>
                  </m:oMath>
                </a14:m>
                <a:endParaRPr lang="en-US" b="1" dirty="0">
                  <a:latin typeface="Arial" panose="020B0604020202020204" pitchFamily="34" charset="0"/>
                  <a:cs typeface="Arial" panose="020B0604020202020204" pitchFamily="34" charset="0"/>
                </a:endParaRPr>
              </a:p>
              <a:p>
                <a:pPr marL="342900" indent="-342900"/>
                <a:endParaRPr lang="en-US" sz="2400" b="1" dirty="0">
                  <a:solidFill>
                    <a:srgbClr val="C00000"/>
                  </a:solidFill>
                  <a:latin typeface="Arial" panose="020B0604020202020204" pitchFamily="34" charset="0"/>
                  <a:cs typeface="Arial" panose="020B0604020202020204" pitchFamily="34" charset="0"/>
                </a:endParaRPr>
              </a:p>
            </p:txBody>
          </p:sp>
        </mc:Choice>
        <mc:Fallback xmlns="">
          <p:sp>
            <p:nvSpPr>
              <p:cNvPr id="7" name="Content Placeholder 2"/>
              <p:cNvSpPr txBox="1">
                <a:spLocks noRot="1" noChangeAspect="1" noMove="1" noResize="1" noEditPoints="1" noAdjustHandles="1" noChangeArrowheads="1" noChangeShapeType="1" noTextEdit="1"/>
              </p:cNvSpPr>
              <p:nvPr/>
            </p:nvSpPr>
            <p:spPr>
              <a:xfrm>
                <a:off x="2116567" y="921931"/>
                <a:ext cx="8595360" cy="4937760"/>
              </a:xfrm>
              <a:prstGeom prst="rect">
                <a:avLst/>
              </a:prstGeom>
              <a:blipFill>
                <a:blip r:embed="rId2"/>
                <a:stretch>
                  <a:fillRect l="-1277" t="-2099"/>
                </a:stretch>
              </a:blipFill>
            </p:spPr>
            <p:txBody>
              <a:bodyPr/>
              <a:lstStyle/>
              <a:p>
                <a:r>
                  <a:rPr lang="en-US">
                    <a:noFill/>
                  </a:rPr>
                  <a:t> </a:t>
                </a:r>
              </a:p>
            </p:txBody>
          </p:sp>
        </mc:Fallback>
      </mc:AlternateContent>
    </p:spTree>
    <p:extLst>
      <p:ext uri="{BB962C8B-B14F-4D97-AF65-F5344CB8AC3E}">
        <p14:creationId xmlns:p14="http://schemas.microsoft.com/office/powerpoint/2010/main" val="21071071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69"/>
          <p:cNvGraphicFramePr>
            <a:graphicFrameLocks/>
          </p:cNvGraphicFramePr>
          <p:nvPr/>
        </p:nvGraphicFramePr>
        <p:xfrm>
          <a:off x="1905000" y="1295400"/>
          <a:ext cx="8229600" cy="5029200"/>
        </p:xfrm>
        <a:graphic>
          <a:graphicData uri="http://schemas.openxmlformats.org/drawingml/2006/table">
            <a:tbl>
              <a:tblPr/>
              <a:tblGrid>
                <a:gridCol w="1645920">
                  <a:extLst>
                    <a:ext uri="{9D8B030D-6E8A-4147-A177-3AD203B41FA5}">
                      <a16:colId xmlns:a16="http://schemas.microsoft.com/office/drawing/2014/main" val="20000"/>
                    </a:ext>
                  </a:extLst>
                </a:gridCol>
                <a:gridCol w="1645920">
                  <a:extLst>
                    <a:ext uri="{9D8B030D-6E8A-4147-A177-3AD203B41FA5}">
                      <a16:colId xmlns:a16="http://schemas.microsoft.com/office/drawing/2014/main" val="20001"/>
                    </a:ext>
                  </a:extLst>
                </a:gridCol>
                <a:gridCol w="1645920">
                  <a:extLst>
                    <a:ext uri="{9D8B030D-6E8A-4147-A177-3AD203B41FA5}">
                      <a16:colId xmlns:a16="http://schemas.microsoft.com/office/drawing/2014/main" val="20002"/>
                    </a:ext>
                  </a:extLst>
                </a:gridCol>
                <a:gridCol w="1645920">
                  <a:extLst>
                    <a:ext uri="{9D8B030D-6E8A-4147-A177-3AD203B41FA5}">
                      <a16:colId xmlns:a16="http://schemas.microsoft.com/office/drawing/2014/main" val="20003"/>
                    </a:ext>
                  </a:extLst>
                </a:gridCol>
                <a:gridCol w="1645920">
                  <a:extLst>
                    <a:ext uri="{9D8B030D-6E8A-4147-A177-3AD203B41FA5}">
                      <a16:colId xmlns:a16="http://schemas.microsoft.com/office/drawing/2014/main" val="20004"/>
                    </a:ext>
                  </a:extLst>
                </a:gridCol>
              </a:tblGrid>
              <a:tr h="3698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TP ( Q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MP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rPr>
                        <a:t>AP</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8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15,0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698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31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15,5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98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48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rPr>
                        <a:t>16,0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698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59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rPr>
                        <a:t>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rPr>
                        <a:t>14,8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68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rPr>
                        <a:t>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rPr>
                        <a:t>68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rPr>
                        <a:t>13,6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698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72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rPr>
                        <a:t>12,0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698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73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rPr>
                        <a:t>10,4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698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rPr>
                        <a:t>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72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rPr>
                        <a:t>9,0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68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rPr>
                        <a:t>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rPr>
                        <a:t>70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rPr>
                        <a:t>7,8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698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rPr>
                        <a:t>10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rPr>
                        <a:t>67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rPr>
                        <a:t>6,7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
        <p:nvSpPr>
          <p:cNvPr id="3" name="TextBox 2"/>
          <p:cNvSpPr txBox="1"/>
          <p:nvPr/>
        </p:nvSpPr>
        <p:spPr>
          <a:xfrm>
            <a:off x="1828800" y="152401"/>
            <a:ext cx="8229600" cy="954107"/>
          </a:xfrm>
          <a:prstGeom prst="rect">
            <a:avLst/>
          </a:prstGeom>
          <a:noFill/>
        </p:spPr>
        <p:txBody>
          <a:bodyPr wrap="square" rtlCol="0">
            <a:spAutoFit/>
          </a:bodyPr>
          <a:lstStyle/>
          <a:p>
            <a:r>
              <a:rPr lang="en-US" sz="2800" b="1" dirty="0"/>
              <a:t>The relation between the usage of L and the level of Q for K = 2, MP and AP for any level of L used</a:t>
            </a:r>
          </a:p>
        </p:txBody>
      </p:sp>
    </p:spTree>
    <p:extLst>
      <p:ext uri="{BB962C8B-B14F-4D97-AF65-F5344CB8AC3E}">
        <p14:creationId xmlns:p14="http://schemas.microsoft.com/office/powerpoint/2010/main" val="23769378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p:cNvSpPr>
            <a:spLocks noGrp="1" noChangeArrowheads="1"/>
          </p:cNvSpPr>
          <p:nvPr>
            <p:ph type="title"/>
          </p:nvPr>
        </p:nvSpPr>
        <p:spPr>
          <a:xfrm>
            <a:off x="149290" y="467504"/>
            <a:ext cx="8932506" cy="4368831"/>
          </a:xfrm>
        </p:spPr>
        <p:txBody>
          <a:bodyPr/>
          <a:lstStyle/>
          <a:p>
            <a:pPr algn="l"/>
            <a:r>
              <a:rPr lang="en-US" altLang="en-US" sz="3800" dirty="0" err="1">
                <a:solidFill>
                  <a:srgbClr val="FF0000"/>
                </a:solidFill>
              </a:rPr>
              <a:t>Produksi</a:t>
            </a:r>
            <a:r>
              <a:rPr lang="en-US" altLang="en-US" sz="3800" dirty="0"/>
              <a:t>:</a:t>
            </a:r>
            <a:r>
              <a:rPr lang="en-US" altLang="en-US" sz="3800" dirty="0">
                <a:solidFill>
                  <a:srgbClr val="FFFFFF"/>
                </a:solidFill>
              </a:rPr>
              <a:t> </a:t>
            </a:r>
            <a:r>
              <a:rPr lang="en-US" altLang="en-US" sz="3800" dirty="0" err="1">
                <a:solidFill>
                  <a:srgbClr val="FFFF00"/>
                </a:solidFill>
              </a:rPr>
              <a:t>Suatu</a:t>
            </a:r>
            <a:r>
              <a:rPr lang="en-US" altLang="en-US" sz="3800" dirty="0">
                <a:solidFill>
                  <a:srgbClr val="FFFF00"/>
                </a:solidFill>
              </a:rPr>
              <a:t> </a:t>
            </a:r>
            <a:r>
              <a:rPr lang="en-US" altLang="en-US" sz="3800" dirty="0" err="1">
                <a:solidFill>
                  <a:srgbClr val="FFFF00"/>
                </a:solidFill>
              </a:rPr>
              <a:t>aktivitas</a:t>
            </a:r>
            <a:r>
              <a:rPr lang="en-US" altLang="en-US" sz="3800" dirty="0">
                <a:solidFill>
                  <a:srgbClr val="FFFF00"/>
                </a:solidFill>
              </a:rPr>
              <a:t> </a:t>
            </a:r>
            <a:r>
              <a:rPr lang="en-US" altLang="en-US" sz="3800" dirty="0" err="1">
                <a:solidFill>
                  <a:srgbClr val="FFFF00"/>
                </a:solidFill>
              </a:rPr>
              <a:t>dalam</a:t>
            </a:r>
            <a:r>
              <a:rPr lang="en-US" altLang="en-US" sz="3800" dirty="0">
                <a:solidFill>
                  <a:srgbClr val="FFFF00"/>
                </a:solidFill>
              </a:rPr>
              <a:t> </a:t>
            </a:r>
            <a:r>
              <a:rPr lang="en-US" altLang="en-US" sz="3800" dirty="0" err="1">
                <a:solidFill>
                  <a:srgbClr val="FFFF00"/>
                </a:solidFill>
              </a:rPr>
              <a:t>perusahaan</a:t>
            </a:r>
            <a:r>
              <a:rPr lang="en-US" altLang="en-US" sz="3800" dirty="0">
                <a:solidFill>
                  <a:srgbClr val="FFFF00"/>
                </a:solidFill>
              </a:rPr>
              <a:t> </a:t>
            </a:r>
            <a:r>
              <a:rPr lang="en-US" altLang="en-US" sz="3800" dirty="0" err="1">
                <a:solidFill>
                  <a:srgbClr val="FFFF00"/>
                </a:solidFill>
              </a:rPr>
              <a:t>industri</a:t>
            </a:r>
            <a:r>
              <a:rPr lang="en-US" altLang="en-US" sz="3800" dirty="0">
                <a:solidFill>
                  <a:srgbClr val="FFFF00"/>
                </a:solidFill>
              </a:rPr>
              <a:t> </a:t>
            </a:r>
            <a:r>
              <a:rPr lang="en-US" altLang="en-US" sz="3800" dirty="0" err="1">
                <a:solidFill>
                  <a:srgbClr val="FFFF00"/>
                </a:solidFill>
              </a:rPr>
              <a:t>berupa</a:t>
            </a:r>
            <a:r>
              <a:rPr lang="en-US" altLang="en-US" sz="3800" dirty="0">
                <a:solidFill>
                  <a:srgbClr val="FFFF00"/>
                </a:solidFill>
              </a:rPr>
              <a:t> </a:t>
            </a:r>
            <a:r>
              <a:rPr lang="en-US" altLang="en-US" sz="3800" dirty="0" err="1">
                <a:solidFill>
                  <a:srgbClr val="FFFF00"/>
                </a:solidFill>
              </a:rPr>
              <a:t>penciptaan</a:t>
            </a:r>
            <a:r>
              <a:rPr lang="en-US" altLang="en-US" sz="3800" dirty="0">
                <a:solidFill>
                  <a:srgbClr val="FFFF00"/>
                </a:solidFill>
              </a:rPr>
              <a:t> </a:t>
            </a:r>
            <a:r>
              <a:rPr lang="en-US" altLang="en-US" sz="3800" dirty="0" err="1">
                <a:solidFill>
                  <a:srgbClr val="FFFF00"/>
                </a:solidFill>
              </a:rPr>
              <a:t>nilai</a:t>
            </a:r>
            <a:r>
              <a:rPr lang="en-US" altLang="en-US" sz="3800" dirty="0">
                <a:solidFill>
                  <a:srgbClr val="FFFF00"/>
                </a:solidFill>
              </a:rPr>
              <a:t> </a:t>
            </a:r>
            <a:r>
              <a:rPr lang="en-US" altLang="en-US" sz="3800" dirty="0" err="1">
                <a:solidFill>
                  <a:srgbClr val="FFFF00"/>
                </a:solidFill>
              </a:rPr>
              <a:t>tambah</a:t>
            </a:r>
            <a:r>
              <a:rPr lang="en-US" altLang="en-US" sz="3800" dirty="0">
                <a:solidFill>
                  <a:srgbClr val="FFFF00"/>
                </a:solidFill>
              </a:rPr>
              <a:t> </a:t>
            </a:r>
            <a:r>
              <a:rPr lang="en-US" altLang="en-US" sz="3800" dirty="0" err="1">
                <a:solidFill>
                  <a:srgbClr val="FFFF00"/>
                </a:solidFill>
              </a:rPr>
              <a:t>dari</a:t>
            </a:r>
            <a:r>
              <a:rPr lang="en-US" altLang="en-US" sz="3800" dirty="0">
                <a:solidFill>
                  <a:srgbClr val="FFFF00"/>
                </a:solidFill>
              </a:rPr>
              <a:t> input </a:t>
            </a:r>
            <a:r>
              <a:rPr lang="en-US" altLang="en-US" sz="3800" dirty="0" err="1">
                <a:solidFill>
                  <a:srgbClr val="FFFF00"/>
                </a:solidFill>
              </a:rPr>
              <a:t>menjadi</a:t>
            </a:r>
            <a:r>
              <a:rPr lang="en-US" altLang="en-US" sz="3800" dirty="0">
                <a:solidFill>
                  <a:srgbClr val="FFFF00"/>
                </a:solidFill>
              </a:rPr>
              <a:t> output </a:t>
            </a:r>
            <a:r>
              <a:rPr lang="en-US" altLang="en-US" sz="3800" dirty="0" err="1">
                <a:solidFill>
                  <a:srgbClr val="FFFF00"/>
                </a:solidFill>
              </a:rPr>
              <a:t>secara</a:t>
            </a:r>
            <a:r>
              <a:rPr lang="en-US" altLang="en-US" sz="3800" dirty="0">
                <a:solidFill>
                  <a:srgbClr val="FFFF00"/>
                </a:solidFill>
              </a:rPr>
              <a:t> </a:t>
            </a:r>
            <a:r>
              <a:rPr lang="en-US" altLang="en-US" sz="3800" dirty="0" err="1">
                <a:solidFill>
                  <a:srgbClr val="FFFF00"/>
                </a:solidFill>
              </a:rPr>
              <a:t>efektif</a:t>
            </a:r>
            <a:r>
              <a:rPr lang="en-US" altLang="en-US" sz="3800" dirty="0">
                <a:solidFill>
                  <a:srgbClr val="FFFF00"/>
                </a:solidFill>
              </a:rPr>
              <a:t> </a:t>
            </a:r>
            <a:r>
              <a:rPr lang="en-US" altLang="en-US" sz="3800" dirty="0" err="1">
                <a:solidFill>
                  <a:srgbClr val="FFFF00"/>
                </a:solidFill>
              </a:rPr>
              <a:t>dan</a:t>
            </a:r>
            <a:r>
              <a:rPr lang="en-US" altLang="en-US" sz="3800" dirty="0">
                <a:solidFill>
                  <a:srgbClr val="FFFF00"/>
                </a:solidFill>
              </a:rPr>
              <a:t> </a:t>
            </a:r>
            <a:r>
              <a:rPr lang="en-US" altLang="en-US" sz="3800" dirty="0" err="1">
                <a:solidFill>
                  <a:srgbClr val="FFFF00"/>
                </a:solidFill>
              </a:rPr>
              <a:t>efisien</a:t>
            </a:r>
            <a:r>
              <a:rPr lang="en-US" altLang="en-US" sz="3800" dirty="0">
                <a:solidFill>
                  <a:srgbClr val="FFFF00"/>
                </a:solidFill>
              </a:rPr>
              <a:t> </a:t>
            </a:r>
            <a:r>
              <a:rPr lang="en-US" altLang="en-US" sz="3800" dirty="0" err="1">
                <a:solidFill>
                  <a:srgbClr val="FFFF00"/>
                </a:solidFill>
              </a:rPr>
              <a:t>sehingga</a:t>
            </a:r>
            <a:r>
              <a:rPr lang="en-US" altLang="en-US" sz="3800" dirty="0">
                <a:solidFill>
                  <a:srgbClr val="FFFF00"/>
                </a:solidFill>
              </a:rPr>
              <a:t> </a:t>
            </a:r>
            <a:r>
              <a:rPr lang="en-US" altLang="en-US" sz="3800" dirty="0" err="1">
                <a:solidFill>
                  <a:srgbClr val="FFFF00"/>
                </a:solidFill>
              </a:rPr>
              <a:t>produk</a:t>
            </a:r>
            <a:r>
              <a:rPr lang="en-US" altLang="en-US" sz="3800" dirty="0">
                <a:solidFill>
                  <a:srgbClr val="FFFF00"/>
                </a:solidFill>
              </a:rPr>
              <a:t> </a:t>
            </a:r>
            <a:r>
              <a:rPr lang="en-US" altLang="en-US" sz="3800" dirty="0" err="1">
                <a:solidFill>
                  <a:srgbClr val="FFFF00"/>
                </a:solidFill>
              </a:rPr>
              <a:t>sbg</a:t>
            </a:r>
            <a:r>
              <a:rPr lang="en-US" altLang="en-US" sz="3800" dirty="0">
                <a:solidFill>
                  <a:srgbClr val="FFFF00"/>
                </a:solidFill>
              </a:rPr>
              <a:t> output </a:t>
            </a:r>
            <a:r>
              <a:rPr lang="en-US" altLang="en-US" sz="3800" dirty="0" err="1">
                <a:solidFill>
                  <a:srgbClr val="FFFF00"/>
                </a:solidFill>
              </a:rPr>
              <a:t>dari</a:t>
            </a:r>
            <a:r>
              <a:rPr lang="en-US" altLang="en-US" sz="3800" dirty="0">
                <a:solidFill>
                  <a:srgbClr val="FFFF00"/>
                </a:solidFill>
              </a:rPr>
              <a:t> proses </a:t>
            </a:r>
            <a:r>
              <a:rPr lang="en-US" altLang="en-US" sz="3800" dirty="0" err="1">
                <a:solidFill>
                  <a:srgbClr val="FFFF00"/>
                </a:solidFill>
              </a:rPr>
              <a:t>penciptaan</a:t>
            </a:r>
            <a:r>
              <a:rPr lang="en-US" altLang="en-US" sz="3800" dirty="0">
                <a:solidFill>
                  <a:srgbClr val="FFFF00"/>
                </a:solidFill>
              </a:rPr>
              <a:t> </a:t>
            </a:r>
            <a:r>
              <a:rPr lang="en-US" altLang="en-US" sz="3800" dirty="0" err="1">
                <a:solidFill>
                  <a:srgbClr val="FFFF00"/>
                </a:solidFill>
              </a:rPr>
              <a:t>nilai</a:t>
            </a:r>
            <a:r>
              <a:rPr lang="en-US" altLang="en-US" sz="3800" dirty="0">
                <a:solidFill>
                  <a:srgbClr val="FFFF00"/>
                </a:solidFill>
              </a:rPr>
              <a:t> </a:t>
            </a:r>
            <a:r>
              <a:rPr lang="en-US" altLang="en-US" sz="3800" dirty="0" err="1">
                <a:solidFill>
                  <a:srgbClr val="FFFF00"/>
                </a:solidFill>
              </a:rPr>
              <a:t>tambah</a:t>
            </a:r>
            <a:r>
              <a:rPr lang="en-US" altLang="en-US" sz="3800" dirty="0">
                <a:solidFill>
                  <a:srgbClr val="FFFF00"/>
                </a:solidFill>
              </a:rPr>
              <a:t> </a:t>
            </a:r>
            <a:r>
              <a:rPr lang="en-US" altLang="en-US" sz="3800" dirty="0" err="1">
                <a:solidFill>
                  <a:srgbClr val="FFFF00"/>
                </a:solidFill>
              </a:rPr>
              <a:t>itu</a:t>
            </a:r>
            <a:r>
              <a:rPr lang="en-US" altLang="en-US" sz="3800" dirty="0">
                <a:solidFill>
                  <a:srgbClr val="FFFF00"/>
                </a:solidFill>
              </a:rPr>
              <a:t> </a:t>
            </a:r>
            <a:r>
              <a:rPr lang="en-US" altLang="en-US" sz="3800" dirty="0" err="1">
                <a:solidFill>
                  <a:srgbClr val="FFFF00"/>
                </a:solidFill>
              </a:rPr>
              <a:t>dapat</a:t>
            </a:r>
            <a:r>
              <a:rPr lang="en-US" altLang="en-US" sz="3800" dirty="0">
                <a:solidFill>
                  <a:srgbClr val="FFFF00"/>
                </a:solidFill>
              </a:rPr>
              <a:t> </a:t>
            </a:r>
            <a:r>
              <a:rPr lang="en-US" altLang="en-US" sz="3800" dirty="0" err="1">
                <a:solidFill>
                  <a:srgbClr val="FFFF00"/>
                </a:solidFill>
              </a:rPr>
              <a:t>dijual</a:t>
            </a:r>
            <a:r>
              <a:rPr lang="en-US" altLang="en-US" sz="3800" dirty="0">
                <a:solidFill>
                  <a:srgbClr val="FFFF00"/>
                </a:solidFill>
              </a:rPr>
              <a:t> </a:t>
            </a:r>
            <a:r>
              <a:rPr lang="en-US" altLang="en-US" sz="3800" dirty="0" err="1">
                <a:solidFill>
                  <a:srgbClr val="FFFF00"/>
                </a:solidFill>
              </a:rPr>
              <a:t>dengan</a:t>
            </a:r>
            <a:r>
              <a:rPr lang="en-US" altLang="en-US" sz="3800" dirty="0">
                <a:solidFill>
                  <a:srgbClr val="FFFF00"/>
                </a:solidFill>
              </a:rPr>
              <a:t> </a:t>
            </a:r>
            <a:r>
              <a:rPr lang="en-US" altLang="en-US" sz="3800" dirty="0" err="1">
                <a:solidFill>
                  <a:srgbClr val="FFFF00"/>
                </a:solidFill>
              </a:rPr>
              <a:t>harga</a:t>
            </a:r>
            <a:r>
              <a:rPr lang="en-US" altLang="en-US" sz="3800" dirty="0">
                <a:solidFill>
                  <a:srgbClr val="FFFF00"/>
                </a:solidFill>
              </a:rPr>
              <a:t> yang </a:t>
            </a:r>
            <a:r>
              <a:rPr lang="en-US" altLang="en-US" sz="3800" dirty="0" err="1">
                <a:solidFill>
                  <a:srgbClr val="FFFF00"/>
                </a:solidFill>
              </a:rPr>
              <a:t>kompetitif</a:t>
            </a:r>
            <a:r>
              <a:rPr lang="en-US" altLang="en-US" sz="3800" dirty="0">
                <a:solidFill>
                  <a:srgbClr val="FFFF00"/>
                </a:solidFill>
              </a:rPr>
              <a:t> di </a:t>
            </a:r>
            <a:r>
              <a:rPr lang="en-US" altLang="en-US" sz="3800" dirty="0" err="1">
                <a:solidFill>
                  <a:srgbClr val="FFFF00"/>
                </a:solidFill>
              </a:rPr>
              <a:t>pasar</a:t>
            </a:r>
            <a:r>
              <a:rPr lang="en-US" altLang="en-US" sz="3800" dirty="0">
                <a:solidFill>
                  <a:srgbClr val="FFFF00"/>
                </a:solidFill>
              </a:rPr>
              <a:t> global</a:t>
            </a:r>
          </a:p>
        </p:txBody>
      </p:sp>
      <p:sp>
        <p:nvSpPr>
          <p:cNvPr id="10" name="Oval 6"/>
          <p:cNvSpPr>
            <a:spLocks noChangeArrowheads="1"/>
          </p:cNvSpPr>
          <p:nvPr/>
        </p:nvSpPr>
        <p:spPr bwMode="auto">
          <a:xfrm>
            <a:off x="8322905" y="4783429"/>
            <a:ext cx="3469433" cy="1791478"/>
          </a:xfrm>
          <a:prstGeom prst="ellipse">
            <a:avLst/>
          </a:prstGeom>
          <a:solidFill>
            <a:schemeClr val="accent6"/>
          </a:solidFill>
          <a:ln w="9525">
            <a:noFill/>
            <a:round/>
            <a:headEnd/>
            <a:tailEnd/>
          </a:ln>
          <a:effectLst/>
        </p:spPr>
        <p:txBody>
          <a:bodyPr wrap="none" anchor="ctr"/>
          <a:lstStyle/>
          <a:p>
            <a:pPr algn="ctr"/>
            <a:r>
              <a:rPr lang="en-US" altLang="en-US" sz="3600" b="1" dirty="0" err="1">
                <a:solidFill>
                  <a:schemeClr val="tx1">
                    <a:lumMod val="20000"/>
                    <a:lumOff val="80000"/>
                  </a:schemeClr>
                </a:solidFill>
                <a:latin typeface="Monotype Corsiva" panose="03010101010201010101" pitchFamily="66" charset="0"/>
              </a:rPr>
              <a:t>Sistem</a:t>
            </a:r>
            <a:r>
              <a:rPr lang="en-US" altLang="en-US" sz="3600" b="1" dirty="0">
                <a:solidFill>
                  <a:schemeClr val="tx1">
                    <a:lumMod val="20000"/>
                    <a:lumOff val="80000"/>
                  </a:schemeClr>
                </a:solidFill>
                <a:latin typeface="Monotype Corsiva" panose="03010101010201010101" pitchFamily="66" charset="0"/>
              </a:rPr>
              <a:t> </a:t>
            </a:r>
            <a:r>
              <a:rPr lang="en-US" altLang="en-US" sz="3600" b="1" dirty="0" err="1">
                <a:solidFill>
                  <a:schemeClr val="tx1">
                    <a:lumMod val="20000"/>
                    <a:lumOff val="80000"/>
                  </a:schemeClr>
                </a:solidFill>
                <a:latin typeface="Monotype Corsiva" panose="03010101010201010101" pitchFamily="66" charset="0"/>
              </a:rPr>
              <a:t>produksi</a:t>
            </a:r>
            <a:endParaRPr lang="en-US" altLang="en-US" sz="3600" b="1" dirty="0">
              <a:solidFill>
                <a:schemeClr val="tx1">
                  <a:lumMod val="20000"/>
                  <a:lumOff val="80000"/>
                </a:schemeClr>
              </a:solidFill>
              <a:latin typeface="Monotype Corsiva" panose="03010101010201010101" pitchFamily="66" charset="0"/>
            </a:endParaRPr>
          </a:p>
        </p:txBody>
      </p:sp>
      <p:sp>
        <p:nvSpPr>
          <p:cNvPr id="12" name="Down Arrow 11"/>
          <p:cNvSpPr/>
          <p:nvPr/>
        </p:nvSpPr>
        <p:spPr>
          <a:xfrm rot="17970829">
            <a:off x="6431106" y="4130860"/>
            <a:ext cx="1228264" cy="1884014"/>
          </a:xfrm>
          <a:prstGeom prst="downArrow">
            <a:avLst/>
          </a:prstGeom>
          <a:solidFill>
            <a:schemeClr val="tx1">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lumMod val="60000"/>
                    <a:lumOff val="40000"/>
                  </a:schemeClr>
                </a:solidFill>
              </a:ln>
              <a:solidFill>
                <a:schemeClr val="tx1">
                  <a:lumMod val="40000"/>
                  <a:lumOff val="60000"/>
                </a:schemeClr>
              </a:solidFill>
            </a:endParaRPr>
          </a:p>
        </p:txBody>
      </p:sp>
    </p:spTree>
    <p:extLst>
      <p:ext uri="{BB962C8B-B14F-4D97-AF65-F5344CB8AC3E}">
        <p14:creationId xmlns:p14="http://schemas.microsoft.com/office/powerpoint/2010/main" val="35051929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597530182"/>
              </p:ext>
            </p:extLst>
          </p:nvPr>
        </p:nvGraphicFramePr>
        <p:xfrm>
          <a:off x="3047999" y="188260"/>
          <a:ext cx="8018929" cy="64770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331694" y="188260"/>
            <a:ext cx="1905000" cy="3108543"/>
          </a:xfrm>
          <a:prstGeom prst="rect">
            <a:avLst/>
          </a:prstGeom>
          <a:solidFill>
            <a:schemeClr val="bg2"/>
          </a:solidFill>
        </p:spPr>
        <p:txBody>
          <a:bodyPr wrap="square" rtlCol="0">
            <a:spAutoFit/>
          </a:bodyPr>
          <a:lstStyle/>
          <a:p>
            <a:pPr marL="117475" indent="-117475">
              <a:buFont typeface="Arial" pitchFamily="34" charset="0"/>
              <a:buChar char="•"/>
            </a:pPr>
            <a:r>
              <a:rPr lang="en-US" sz="2800" b="1" dirty="0">
                <a:solidFill>
                  <a:srgbClr val="C00000"/>
                </a:solidFill>
              </a:rPr>
              <a:t>A graph illustrates the relation  among TP, AP, and MP</a:t>
            </a:r>
          </a:p>
        </p:txBody>
      </p:sp>
    </p:spTree>
    <p:extLst>
      <p:ext uri="{BB962C8B-B14F-4D97-AF65-F5344CB8AC3E}">
        <p14:creationId xmlns:p14="http://schemas.microsoft.com/office/powerpoint/2010/main" val="35578198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reeform 36"/>
          <p:cNvSpPr/>
          <p:nvPr/>
        </p:nvSpPr>
        <p:spPr>
          <a:xfrm>
            <a:off x="4953000" y="757238"/>
            <a:ext cx="4492375" cy="2595562"/>
          </a:xfrm>
          <a:custGeom>
            <a:avLst/>
            <a:gdLst>
              <a:gd name="connsiteX0" fmla="*/ 0 w 4457700"/>
              <a:gd name="connsiteY0" fmla="*/ 2595562 h 2595562"/>
              <a:gd name="connsiteX1" fmla="*/ 1200150 w 4457700"/>
              <a:gd name="connsiteY1" fmla="*/ 2024062 h 2595562"/>
              <a:gd name="connsiteX2" fmla="*/ 1657350 w 4457700"/>
              <a:gd name="connsiteY2" fmla="*/ 1281112 h 2595562"/>
              <a:gd name="connsiteX3" fmla="*/ 2314575 w 4457700"/>
              <a:gd name="connsiteY3" fmla="*/ 509587 h 2595562"/>
              <a:gd name="connsiteX4" fmla="*/ 3429000 w 4457700"/>
              <a:gd name="connsiteY4" fmla="*/ 23812 h 2595562"/>
              <a:gd name="connsiteX5" fmla="*/ 4457700 w 4457700"/>
              <a:gd name="connsiteY5" fmla="*/ 366712 h 2595562"/>
              <a:gd name="connsiteX6" fmla="*/ 4457700 w 4457700"/>
              <a:gd name="connsiteY6" fmla="*/ 366712 h 25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7700" h="2595562">
                <a:moveTo>
                  <a:pt x="0" y="2595562"/>
                </a:moveTo>
                <a:cubicBezTo>
                  <a:pt x="461962" y="2419349"/>
                  <a:pt x="923925" y="2243137"/>
                  <a:pt x="1200150" y="2024062"/>
                </a:cubicBezTo>
                <a:cubicBezTo>
                  <a:pt x="1476375" y="1804987"/>
                  <a:pt x="1471613" y="1533525"/>
                  <a:pt x="1657350" y="1281112"/>
                </a:cubicBezTo>
                <a:cubicBezTo>
                  <a:pt x="1843088" y="1028700"/>
                  <a:pt x="2019300" y="719137"/>
                  <a:pt x="2314575" y="509587"/>
                </a:cubicBezTo>
                <a:cubicBezTo>
                  <a:pt x="2609850" y="300037"/>
                  <a:pt x="3071813" y="47625"/>
                  <a:pt x="3429000" y="23812"/>
                </a:cubicBezTo>
                <a:cubicBezTo>
                  <a:pt x="3786188" y="0"/>
                  <a:pt x="4457700" y="366712"/>
                  <a:pt x="4457700" y="366712"/>
                </a:cubicBezTo>
                <a:lnTo>
                  <a:pt x="4457700" y="366712"/>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Left Brace 26"/>
          <p:cNvSpPr/>
          <p:nvPr/>
        </p:nvSpPr>
        <p:spPr>
          <a:xfrm rot="16200000">
            <a:off x="5930873" y="2661140"/>
            <a:ext cx="413268" cy="2253786"/>
          </a:xfrm>
          <a:prstGeom prst="leftBrace">
            <a:avLst>
              <a:gd name="adj1" fmla="val 8333"/>
              <a:gd name="adj2" fmla="val 49392"/>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Left Brace 40"/>
          <p:cNvSpPr/>
          <p:nvPr/>
        </p:nvSpPr>
        <p:spPr>
          <a:xfrm rot="16200000">
            <a:off x="7715196" y="3229401"/>
            <a:ext cx="400985" cy="1071324"/>
          </a:xfrm>
          <a:prstGeom prst="leftBrace">
            <a:avLst>
              <a:gd name="adj1" fmla="val 8333"/>
              <a:gd name="adj2" fmla="val 49392"/>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Line 9"/>
          <p:cNvSpPr>
            <a:spLocks noChangeShapeType="1"/>
          </p:cNvSpPr>
          <p:nvPr/>
        </p:nvSpPr>
        <p:spPr bwMode="auto">
          <a:xfrm>
            <a:off x="4990672" y="3888750"/>
            <a:ext cx="0" cy="2161200"/>
          </a:xfrm>
          <a:prstGeom prst="line">
            <a:avLst/>
          </a:prstGeom>
          <a:noFill/>
          <a:ln w="38100">
            <a:solidFill>
              <a:schemeClr val="tx1"/>
            </a:solidFill>
            <a:round/>
            <a:headEnd/>
            <a:tailEnd/>
          </a:ln>
          <a:effectLst/>
        </p:spPr>
        <p:txBody>
          <a:bodyPr/>
          <a:lstStyle/>
          <a:p>
            <a:endParaRPr lang="en-US"/>
          </a:p>
        </p:txBody>
      </p:sp>
      <p:sp>
        <p:nvSpPr>
          <p:cNvPr id="4" name="Line 10"/>
          <p:cNvSpPr>
            <a:spLocks noChangeShapeType="1"/>
          </p:cNvSpPr>
          <p:nvPr/>
        </p:nvSpPr>
        <p:spPr bwMode="auto">
          <a:xfrm>
            <a:off x="4990673" y="6049948"/>
            <a:ext cx="5006939" cy="0"/>
          </a:xfrm>
          <a:prstGeom prst="line">
            <a:avLst/>
          </a:prstGeom>
          <a:noFill/>
          <a:ln w="38100">
            <a:solidFill>
              <a:schemeClr val="tx1"/>
            </a:solidFill>
            <a:round/>
            <a:headEnd/>
            <a:tailEnd/>
          </a:ln>
          <a:effectLst/>
        </p:spPr>
        <p:txBody>
          <a:bodyPr/>
          <a:lstStyle/>
          <a:p>
            <a:endParaRPr lang="en-US"/>
          </a:p>
        </p:txBody>
      </p:sp>
      <p:sp>
        <p:nvSpPr>
          <p:cNvPr id="5" name="Text Box 19"/>
          <p:cNvSpPr txBox="1">
            <a:spLocks noChangeArrowheads="1"/>
          </p:cNvSpPr>
          <p:nvPr/>
        </p:nvSpPr>
        <p:spPr bwMode="auto">
          <a:xfrm>
            <a:off x="9997611" y="6049949"/>
            <a:ext cx="220894" cy="461665"/>
          </a:xfrm>
          <a:prstGeom prst="rect">
            <a:avLst/>
          </a:prstGeom>
          <a:noFill/>
          <a:ln w="9525">
            <a:noFill/>
            <a:miter lim="800000"/>
            <a:headEnd/>
            <a:tailEnd/>
          </a:ln>
          <a:effectLst/>
        </p:spPr>
        <p:txBody>
          <a:bodyPr>
            <a:spAutoFit/>
          </a:bodyPr>
          <a:lstStyle/>
          <a:p>
            <a:pPr>
              <a:spcBef>
                <a:spcPct val="50000"/>
              </a:spcBef>
            </a:pPr>
            <a:r>
              <a:rPr lang="de-DE" sz="2400" b="1"/>
              <a:t>L</a:t>
            </a:r>
            <a:endParaRPr lang="en-US" sz="2400" b="1"/>
          </a:p>
        </p:txBody>
      </p:sp>
      <p:sp>
        <p:nvSpPr>
          <p:cNvPr id="6" name="Text Box 20"/>
          <p:cNvSpPr txBox="1">
            <a:spLocks noChangeArrowheads="1"/>
          </p:cNvSpPr>
          <p:nvPr/>
        </p:nvSpPr>
        <p:spPr bwMode="auto">
          <a:xfrm>
            <a:off x="8230457" y="6049948"/>
            <a:ext cx="441789" cy="400110"/>
          </a:xfrm>
          <a:prstGeom prst="rect">
            <a:avLst/>
          </a:prstGeom>
          <a:noFill/>
          <a:ln w="9525">
            <a:noFill/>
            <a:miter lim="800000"/>
            <a:headEnd/>
            <a:tailEnd/>
          </a:ln>
          <a:effectLst/>
        </p:spPr>
        <p:txBody>
          <a:bodyPr wrap="square">
            <a:spAutoFit/>
          </a:bodyPr>
          <a:lstStyle/>
          <a:p>
            <a:pPr>
              <a:spcBef>
                <a:spcPct val="50000"/>
              </a:spcBef>
            </a:pPr>
            <a:r>
              <a:rPr lang="de-DE" sz="2000" b="1" dirty="0">
                <a:solidFill>
                  <a:schemeClr val="tx1">
                    <a:lumMod val="40000"/>
                    <a:lumOff val="60000"/>
                  </a:schemeClr>
                </a:solidFill>
              </a:rPr>
              <a:t>L</a:t>
            </a:r>
            <a:r>
              <a:rPr lang="de-DE" sz="2000" b="1" baseline="-25000" dirty="0">
                <a:solidFill>
                  <a:schemeClr val="tx1">
                    <a:lumMod val="40000"/>
                    <a:lumOff val="60000"/>
                  </a:schemeClr>
                </a:solidFill>
              </a:rPr>
              <a:t>C</a:t>
            </a:r>
            <a:endParaRPr lang="en-US" sz="2000" b="1" baseline="-25000" dirty="0">
              <a:solidFill>
                <a:schemeClr val="tx1">
                  <a:lumMod val="40000"/>
                  <a:lumOff val="60000"/>
                </a:schemeClr>
              </a:solidFill>
            </a:endParaRPr>
          </a:p>
        </p:txBody>
      </p:sp>
      <p:sp>
        <p:nvSpPr>
          <p:cNvPr id="7" name="Text Box 21"/>
          <p:cNvSpPr txBox="1">
            <a:spLocks noChangeArrowheads="1"/>
          </p:cNvSpPr>
          <p:nvPr/>
        </p:nvSpPr>
        <p:spPr bwMode="auto">
          <a:xfrm>
            <a:off x="7052354" y="6049948"/>
            <a:ext cx="441789" cy="400110"/>
          </a:xfrm>
          <a:prstGeom prst="rect">
            <a:avLst/>
          </a:prstGeom>
          <a:noFill/>
          <a:ln w="9525">
            <a:noFill/>
            <a:miter lim="800000"/>
            <a:headEnd/>
            <a:tailEnd/>
          </a:ln>
          <a:effectLst/>
        </p:spPr>
        <p:txBody>
          <a:bodyPr wrap="square">
            <a:spAutoFit/>
          </a:bodyPr>
          <a:lstStyle/>
          <a:p>
            <a:pPr>
              <a:spcBef>
                <a:spcPct val="50000"/>
              </a:spcBef>
            </a:pPr>
            <a:r>
              <a:rPr lang="de-DE" sz="2000" b="1" dirty="0">
                <a:solidFill>
                  <a:schemeClr val="tx1">
                    <a:lumMod val="40000"/>
                    <a:lumOff val="60000"/>
                  </a:schemeClr>
                </a:solidFill>
              </a:rPr>
              <a:t>L</a:t>
            </a:r>
            <a:r>
              <a:rPr lang="de-DE" sz="2000" b="1" baseline="-25000" dirty="0">
                <a:solidFill>
                  <a:schemeClr val="tx1">
                    <a:lumMod val="40000"/>
                    <a:lumOff val="60000"/>
                  </a:schemeClr>
                </a:solidFill>
              </a:rPr>
              <a:t>B</a:t>
            </a:r>
            <a:endParaRPr lang="en-US" sz="2000" b="1" baseline="-25000" dirty="0">
              <a:solidFill>
                <a:schemeClr val="tx1">
                  <a:lumMod val="40000"/>
                  <a:lumOff val="60000"/>
                </a:schemeClr>
              </a:solidFill>
            </a:endParaRPr>
          </a:p>
        </p:txBody>
      </p:sp>
      <p:sp>
        <p:nvSpPr>
          <p:cNvPr id="8" name="Text Box 22"/>
          <p:cNvSpPr txBox="1">
            <a:spLocks noChangeArrowheads="1"/>
          </p:cNvSpPr>
          <p:nvPr/>
        </p:nvSpPr>
        <p:spPr bwMode="auto">
          <a:xfrm>
            <a:off x="6389671" y="6049948"/>
            <a:ext cx="441789" cy="400110"/>
          </a:xfrm>
          <a:prstGeom prst="rect">
            <a:avLst/>
          </a:prstGeom>
          <a:noFill/>
          <a:ln w="9525">
            <a:noFill/>
            <a:miter lim="800000"/>
            <a:headEnd/>
            <a:tailEnd/>
          </a:ln>
          <a:effectLst/>
        </p:spPr>
        <p:txBody>
          <a:bodyPr wrap="square">
            <a:spAutoFit/>
          </a:bodyPr>
          <a:lstStyle/>
          <a:p>
            <a:pPr>
              <a:spcBef>
                <a:spcPct val="50000"/>
              </a:spcBef>
            </a:pPr>
            <a:r>
              <a:rPr lang="de-DE" sz="2000" b="1" dirty="0">
                <a:solidFill>
                  <a:schemeClr val="tx1">
                    <a:lumMod val="40000"/>
                    <a:lumOff val="60000"/>
                  </a:schemeClr>
                </a:solidFill>
              </a:rPr>
              <a:t>L</a:t>
            </a:r>
            <a:r>
              <a:rPr lang="de-DE" sz="2000" b="1" baseline="-25000" dirty="0">
                <a:solidFill>
                  <a:schemeClr val="tx1">
                    <a:lumMod val="40000"/>
                    <a:lumOff val="60000"/>
                  </a:schemeClr>
                </a:solidFill>
              </a:rPr>
              <a:t>A</a:t>
            </a:r>
            <a:endParaRPr lang="en-US" sz="2000" b="1" baseline="-25000" dirty="0">
              <a:solidFill>
                <a:schemeClr val="tx1">
                  <a:lumMod val="40000"/>
                  <a:lumOff val="60000"/>
                </a:schemeClr>
              </a:solidFill>
            </a:endParaRPr>
          </a:p>
        </p:txBody>
      </p:sp>
      <p:sp>
        <p:nvSpPr>
          <p:cNvPr id="9" name="Text Box 23"/>
          <p:cNvSpPr txBox="1">
            <a:spLocks noChangeArrowheads="1"/>
          </p:cNvSpPr>
          <p:nvPr/>
        </p:nvSpPr>
        <p:spPr bwMode="auto">
          <a:xfrm>
            <a:off x="4867954" y="6049949"/>
            <a:ext cx="368157" cy="461665"/>
          </a:xfrm>
          <a:prstGeom prst="rect">
            <a:avLst/>
          </a:prstGeom>
          <a:noFill/>
          <a:ln w="9525">
            <a:noFill/>
            <a:miter lim="800000"/>
            <a:headEnd/>
            <a:tailEnd/>
          </a:ln>
          <a:effectLst/>
        </p:spPr>
        <p:txBody>
          <a:bodyPr>
            <a:spAutoFit/>
          </a:bodyPr>
          <a:lstStyle/>
          <a:p>
            <a:pPr>
              <a:spcBef>
                <a:spcPct val="50000"/>
              </a:spcBef>
            </a:pPr>
            <a:r>
              <a:rPr lang="de-DE" sz="2400" b="1" dirty="0"/>
              <a:t>0</a:t>
            </a:r>
            <a:endParaRPr lang="en-US" sz="2400" b="1" baseline="-25000" dirty="0"/>
          </a:p>
        </p:txBody>
      </p:sp>
      <p:sp>
        <p:nvSpPr>
          <p:cNvPr id="12" name="Freeform 33"/>
          <p:cNvSpPr>
            <a:spLocks/>
          </p:cNvSpPr>
          <p:nvPr/>
        </p:nvSpPr>
        <p:spPr bwMode="auto">
          <a:xfrm>
            <a:off x="4990673" y="4735219"/>
            <a:ext cx="3681573" cy="1530850"/>
          </a:xfrm>
          <a:custGeom>
            <a:avLst/>
            <a:gdLst/>
            <a:ahLst/>
            <a:cxnLst>
              <a:cxn ang="0">
                <a:pos x="0" y="1168"/>
              </a:cxn>
              <a:cxn ang="0">
                <a:pos x="528" y="448"/>
              </a:cxn>
              <a:cxn ang="0">
                <a:pos x="1056" y="16"/>
              </a:cxn>
              <a:cxn ang="0">
                <a:pos x="1776" y="544"/>
              </a:cxn>
              <a:cxn ang="0">
                <a:pos x="2112" y="928"/>
              </a:cxn>
              <a:cxn ang="0">
                <a:pos x="2400" y="1360"/>
              </a:cxn>
            </a:cxnLst>
            <a:rect l="0" t="0" r="r" b="b"/>
            <a:pathLst>
              <a:path w="2400" h="1360">
                <a:moveTo>
                  <a:pt x="0" y="1168"/>
                </a:moveTo>
                <a:cubicBezTo>
                  <a:pt x="176" y="904"/>
                  <a:pt x="352" y="640"/>
                  <a:pt x="528" y="448"/>
                </a:cubicBezTo>
                <a:cubicBezTo>
                  <a:pt x="704" y="256"/>
                  <a:pt x="848" y="0"/>
                  <a:pt x="1056" y="16"/>
                </a:cubicBezTo>
                <a:cubicBezTo>
                  <a:pt x="1264" y="32"/>
                  <a:pt x="1600" y="392"/>
                  <a:pt x="1776" y="544"/>
                </a:cubicBezTo>
                <a:cubicBezTo>
                  <a:pt x="1952" y="696"/>
                  <a:pt x="2008" y="792"/>
                  <a:pt x="2112" y="928"/>
                </a:cubicBezTo>
                <a:cubicBezTo>
                  <a:pt x="2216" y="1064"/>
                  <a:pt x="2308" y="1212"/>
                  <a:pt x="2400" y="1360"/>
                </a:cubicBezTo>
              </a:path>
            </a:pathLst>
          </a:custGeom>
          <a:noFill/>
          <a:ln w="28575">
            <a:solidFill>
              <a:srgbClr val="FFFF00"/>
            </a:solidFill>
            <a:round/>
            <a:headEnd/>
            <a:tailEnd/>
          </a:ln>
          <a:effectLst/>
        </p:spPr>
        <p:txBody>
          <a:bodyPr/>
          <a:lstStyle/>
          <a:p>
            <a:endParaRPr lang="en-US"/>
          </a:p>
        </p:txBody>
      </p:sp>
      <p:sp>
        <p:nvSpPr>
          <p:cNvPr id="13" name="Freeform 34"/>
          <p:cNvSpPr>
            <a:spLocks/>
          </p:cNvSpPr>
          <p:nvPr/>
        </p:nvSpPr>
        <p:spPr bwMode="auto">
          <a:xfrm>
            <a:off x="4990672" y="5077409"/>
            <a:ext cx="3607942" cy="972540"/>
          </a:xfrm>
          <a:custGeom>
            <a:avLst/>
            <a:gdLst/>
            <a:ahLst/>
            <a:cxnLst>
              <a:cxn ang="0">
                <a:pos x="0" y="864"/>
              </a:cxn>
              <a:cxn ang="0">
                <a:pos x="672" y="336"/>
              </a:cxn>
              <a:cxn ang="0">
                <a:pos x="1152" y="96"/>
              </a:cxn>
              <a:cxn ang="0">
                <a:pos x="1488" y="0"/>
              </a:cxn>
              <a:cxn ang="0">
                <a:pos x="1920" y="96"/>
              </a:cxn>
              <a:cxn ang="0">
                <a:pos x="2352" y="384"/>
              </a:cxn>
            </a:cxnLst>
            <a:rect l="0" t="0" r="r" b="b"/>
            <a:pathLst>
              <a:path w="2352" h="864">
                <a:moveTo>
                  <a:pt x="0" y="864"/>
                </a:moveTo>
                <a:cubicBezTo>
                  <a:pt x="240" y="664"/>
                  <a:pt x="480" y="464"/>
                  <a:pt x="672" y="336"/>
                </a:cubicBezTo>
                <a:cubicBezTo>
                  <a:pt x="864" y="208"/>
                  <a:pt x="1016" y="152"/>
                  <a:pt x="1152" y="96"/>
                </a:cubicBezTo>
                <a:cubicBezTo>
                  <a:pt x="1288" y="40"/>
                  <a:pt x="1360" y="0"/>
                  <a:pt x="1488" y="0"/>
                </a:cubicBezTo>
                <a:cubicBezTo>
                  <a:pt x="1616" y="0"/>
                  <a:pt x="1776" y="32"/>
                  <a:pt x="1920" y="96"/>
                </a:cubicBezTo>
                <a:cubicBezTo>
                  <a:pt x="2064" y="160"/>
                  <a:pt x="2208" y="272"/>
                  <a:pt x="2352" y="384"/>
                </a:cubicBezTo>
              </a:path>
            </a:pathLst>
          </a:custGeom>
          <a:noFill/>
          <a:ln w="28575">
            <a:solidFill>
              <a:schemeClr val="accent1">
                <a:lumMod val="10000"/>
                <a:lumOff val="90000"/>
              </a:schemeClr>
            </a:solidFill>
            <a:round/>
            <a:headEnd/>
            <a:tailEnd/>
          </a:ln>
          <a:effectLst/>
        </p:spPr>
        <p:txBody>
          <a:bodyPr/>
          <a:lstStyle/>
          <a:p>
            <a:endParaRPr lang="en-US"/>
          </a:p>
        </p:txBody>
      </p:sp>
      <p:sp>
        <p:nvSpPr>
          <p:cNvPr id="14" name="Text Box 35"/>
          <p:cNvSpPr txBox="1">
            <a:spLocks noChangeArrowheads="1"/>
          </p:cNvSpPr>
          <p:nvPr/>
        </p:nvSpPr>
        <p:spPr bwMode="auto">
          <a:xfrm>
            <a:off x="3886200" y="3782045"/>
            <a:ext cx="1104472" cy="461665"/>
          </a:xfrm>
          <a:prstGeom prst="rect">
            <a:avLst/>
          </a:prstGeom>
          <a:noFill/>
          <a:ln w="9525">
            <a:noFill/>
            <a:miter lim="800000"/>
            <a:headEnd/>
            <a:tailEnd/>
          </a:ln>
          <a:effectLst/>
        </p:spPr>
        <p:txBody>
          <a:bodyPr wrap="square">
            <a:spAutoFit/>
          </a:bodyPr>
          <a:lstStyle/>
          <a:p>
            <a:pPr>
              <a:spcBef>
                <a:spcPct val="50000"/>
              </a:spcBef>
            </a:pPr>
            <a:r>
              <a:rPr lang="de-DE" sz="2400" b="1" dirty="0"/>
              <a:t>MP,AP</a:t>
            </a:r>
            <a:endParaRPr lang="en-US" sz="2400" b="1" baseline="-25000" dirty="0"/>
          </a:p>
        </p:txBody>
      </p:sp>
      <p:sp>
        <p:nvSpPr>
          <p:cNvPr id="15" name="Text Box 36"/>
          <p:cNvSpPr txBox="1">
            <a:spLocks noChangeArrowheads="1"/>
          </p:cNvSpPr>
          <p:nvPr/>
        </p:nvSpPr>
        <p:spPr bwMode="auto">
          <a:xfrm>
            <a:off x="8377719" y="5401590"/>
            <a:ext cx="809946" cy="461665"/>
          </a:xfrm>
          <a:prstGeom prst="rect">
            <a:avLst/>
          </a:prstGeom>
          <a:noFill/>
          <a:ln w="9525">
            <a:noFill/>
            <a:miter lim="800000"/>
            <a:headEnd/>
            <a:tailEnd/>
          </a:ln>
          <a:effectLst/>
        </p:spPr>
        <p:txBody>
          <a:bodyPr wrap="square">
            <a:spAutoFit/>
          </a:bodyPr>
          <a:lstStyle/>
          <a:p>
            <a:pPr>
              <a:spcBef>
                <a:spcPct val="50000"/>
              </a:spcBef>
            </a:pPr>
            <a:r>
              <a:rPr lang="de-DE" sz="2400" b="1" dirty="0">
                <a:solidFill>
                  <a:schemeClr val="accent1">
                    <a:lumMod val="10000"/>
                    <a:lumOff val="90000"/>
                  </a:schemeClr>
                </a:solidFill>
              </a:rPr>
              <a:t>AP</a:t>
            </a:r>
            <a:endParaRPr lang="en-US" sz="2400" b="1" baseline="-25000" dirty="0">
              <a:solidFill>
                <a:schemeClr val="accent1">
                  <a:lumMod val="10000"/>
                  <a:lumOff val="90000"/>
                </a:schemeClr>
              </a:solidFill>
            </a:endParaRPr>
          </a:p>
        </p:txBody>
      </p:sp>
      <p:sp>
        <p:nvSpPr>
          <p:cNvPr id="16" name="Text Box 37"/>
          <p:cNvSpPr txBox="1">
            <a:spLocks noChangeArrowheads="1"/>
          </p:cNvSpPr>
          <p:nvPr/>
        </p:nvSpPr>
        <p:spPr bwMode="auto">
          <a:xfrm>
            <a:off x="8451351" y="6158010"/>
            <a:ext cx="809946" cy="461665"/>
          </a:xfrm>
          <a:prstGeom prst="rect">
            <a:avLst/>
          </a:prstGeom>
          <a:noFill/>
          <a:ln w="9525">
            <a:noFill/>
            <a:miter lim="800000"/>
            <a:headEnd/>
            <a:tailEnd/>
          </a:ln>
          <a:effectLst/>
        </p:spPr>
        <p:txBody>
          <a:bodyPr wrap="square">
            <a:spAutoFit/>
          </a:bodyPr>
          <a:lstStyle/>
          <a:p>
            <a:pPr>
              <a:spcBef>
                <a:spcPct val="50000"/>
              </a:spcBef>
            </a:pPr>
            <a:r>
              <a:rPr lang="de-DE" sz="2400" b="1" dirty="0">
                <a:solidFill>
                  <a:srgbClr val="FFFF00"/>
                </a:solidFill>
              </a:rPr>
              <a:t>MP</a:t>
            </a:r>
            <a:endParaRPr lang="en-US" sz="2400" b="1" baseline="-25000" dirty="0">
              <a:solidFill>
                <a:srgbClr val="FFFF00"/>
              </a:solidFill>
            </a:endParaRPr>
          </a:p>
        </p:txBody>
      </p:sp>
      <p:sp>
        <p:nvSpPr>
          <p:cNvPr id="18" name="Line 9"/>
          <p:cNvSpPr>
            <a:spLocks noChangeShapeType="1"/>
          </p:cNvSpPr>
          <p:nvPr/>
        </p:nvSpPr>
        <p:spPr bwMode="auto">
          <a:xfrm flipH="1">
            <a:off x="4966128" y="459268"/>
            <a:ext cx="44486" cy="2883495"/>
          </a:xfrm>
          <a:prstGeom prst="line">
            <a:avLst/>
          </a:prstGeom>
          <a:noFill/>
          <a:ln w="38100">
            <a:solidFill>
              <a:schemeClr val="tx1"/>
            </a:solidFill>
            <a:round/>
            <a:headEnd/>
            <a:tailEnd/>
          </a:ln>
          <a:effectLst/>
        </p:spPr>
        <p:txBody>
          <a:bodyPr/>
          <a:lstStyle/>
          <a:p>
            <a:endParaRPr lang="en-US"/>
          </a:p>
        </p:txBody>
      </p:sp>
      <p:sp>
        <p:nvSpPr>
          <p:cNvPr id="19" name="Line 10"/>
          <p:cNvSpPr>
            <a:spLocks noChangeShapeType="1"/>
          </p:cNvSpPr>
          <p:nvPr/>
        </p:nvSpPr>
        <p:spPr bwMode="auto">
          <a:xfrm>
            <a:off x="4966129" y="3342762"/>
            <a:ext cx="5006939" cy="0"/>
          </a:xfrm>
          <a:prstGeom prst="line">
            <a:avLst/>
          </a:prstGeom>
          <a:noFill/>
          <a:ln w="38100">
            <a:solidFill>
              <a:schemeClr val="tx1"/>
            </a:solidFill>
            <a:round/>
            <a:headEnd/>
            <a:tailEnd/>
          </a:ln>
          <a:effectLst/>
        </p:spPr>
        <p:txBody>
          <a:bodyPr/>
          <a:lstStyle/>
          <a:p>
            <a:endParaRPr lang="en-US"/>
          </a:p>
        </p:txBody>
      </p:sp>
      <p:sp>
        <p:nvSpPr>
          <p:cNvPr id="20" name="Text Box 19"/>
          <p:cNvSpPr txBox="1">
            <a:spLocks noChangeArrowheads="1"/>
          </p:cNvSpPr>
          <p:nvPr/>
        </p:nvSpPr>
        <p:spPr bwMode="auto">
          <a:xfrm>
            <a:off x="9973067" y="3342763"/>
            <a:ext cx="220894" cy="461665"/>
          </a:xfrm>
          <a:prstGeom prst="rect">
            <a:avLst/>
          </a:prstGeom>
          <a:noFill/>
          <a:ln w="9525">
            <a:noFill/>
            <a:miter lim="800000"/>
            <a:headEnd/>
            <a:tailEnd/>
          </a:ln>
          <a:effectLst/>
        </p:spPr>
        <p:txBody>
          <a:bodyPr>
            <a:spAutoFit/>
          </a:bodyPr>
          <a:lstStyle/>
          <a:p>
            <a:pPr>
              <a:spcBef>
                <a:spcPct val="50000"/>
              </a:spcBef>
            </a:pPr>
            <a:r>
              <a:rPr lang="de-DE" sz="2400" b="1"/>
              <a:t>L</a:t>
            </a:r>
            <a:endParaRPr lang="en-US" sz="2400" b="1"/>
          </a:p>
        </p:txBody>
      </p:sp>
      <p:sp>
        <p:nvSpPr>
          <p:cNvPr id="21" name="Text Box 20"/>
          <p:cNvSpPr txBox="1">
            <a:spLocks noChangeArrowheads="1"/>
          </p:cNvSpPr>
          <p:nvPr/>
        </p:nvSpPr>
        <p:spPr bwMode="auto">
          <a:xfrm>
            <a:off x="8205913" y="3342762"/>
            <a:ext cx="441789" cy="400110"/>
          </a:xfrm>
          <a:prstGeom prst="rect">
            <a:avLst/>
          </a:prstGeom>
          <a:noFill/>
          <a:ln w="9525">
            <a:noFill/>
            <a:miter lim="800000"/>
            <a:headEnd/>
            <a:tailEnd/>
          </a:ln>
          <a:effectLst/>
        </p:spPr>
        <p:txBody>
          <a:bodyPr wrap="square">
            <a:spAutoFit/>
          </a:bodyPr>
          <a:lstStyle/>
          <a:p>
            <a:pPr>
              <a:spcBef>
                <a:spcPct val="50000"/>
              </a:spcBef>
            </a:pPr>
            <a:r>
              <a:rPr lang="de-DE" sz="2000" b="1" dirty="0">
                <a:solidFill>
                  <a:schemeClr val="tx1">
                    <a:lumMod val="40000"/>
                    <a:lumOff val="60000"/>
                  </a:schemeClr>
                </a:solidFill>
              </a:rPr>
              <a:t>L</a:t>
            </a:r>
            <a:r>
              <a:rPr lang="de-DE" sz="2000" b="1" baseline="-25000" dirty="0">
                <a:solidFill>
                  <a:schemeClr val="tx1">
                    <a:lumMod val="40000"/>
                    <a:lumOff val="60000"/>
                  </a:schemeClr>
                </a:solidFill>
              </a:rPr>
              <a:t>C</a:t>
            </a:r>
            <a:endParaRPr lang="en-US" sz="2000" b="1" baseline="-25000" dirty="0">
              <a:solidFill>
                <a:schemeClr val="tx1">
                  <a:lumMod val="40000"/>
                  <a:lumOff val="60000"/>
                </a:schemeClr>
              </a:solidFill>
            </a:endParaRPr>
          </a:p>
        </p:txBody>
      </p:sp>
      <p:sp>
        <p:nvSpPr>
          <p:cNvPr id="22" name="Text Box 21"/>
          <p:cNvSpPr txBox="1">
            <a:spLocks noChangeArrowheads="1"/>
          </p:cNvSpPr>
          <p:nvPr/>
        </p:nvSpPr>
        <p:spPr bwMode="auto">
          <a:xfrm>
            <a:off x="7027810" y="3342762"/>
            <a:ext cx="441789" cy="400110"/>
          </a:xfrm>
          <a:prstGeom prst="rect">
            <a:avLst/>
          </a:prstGeom>
          <a:noFill/>
          <a:ln w="9525">
            <a:noFill/>
            <a:miter lim="800000"/>
            <a:headEnd/>
            <a:tailEnd/>
          </a:ln>
          <a:effectLst/>
        </p:spPr>
        <p:txBody>
          <a:bodyPr wrap="square">
            <a:spAutoFit/>
          </a:bodyPr>
          <a:lstStyle/>
          <a:p>
            <a:pPr>
              <a:spcBef>
                <a:spcPct val="50000"/>
              </a:spcBef>
            </a:pPr>
            <a:r>
              <a:rPr lang="de-DE" sz="2000" b="1" dirty="0">
                <a:solidFill>
                  <a:schemeClr val="tx1">
                    <a:lumMod val="40000"/>
                    <a:lumOff val="60000"/>
                  </a:schemeClr>
                </a:solidFill>
              </a:rPr>
              <a:t>L</a:t>
            </a:r>
            <a:r>
              <a:rPr lang="de-DE" sz="2000" b="1" baseline="-25000" dirty="0">
                <a:solidFill>
                  <a:schemeClr val="tx1">
                    <a:lumMod val="40000"/>
                    <a:lumOff val="60000"/>
                  </a:schemeClr>
                </a:solidFill>
              </a:rPr>
              <a:t>B</a:t>
            </a:r>
            <a:endParaRPr lang="en-US" sz="2000" b="1" baseline="-25000" dirty="0">
              <a:solidFill>
                <a:schemeClr val="tx1">
                  <a:lumMod val="40000"/>
                  <a:lumOff val="60000"/>
                </a:schemeClr>
              </a:solidFill>
            </a:endParaRPr>
          </a:p>
        </p:txBody>
      </p:sp>
      <p:sp>
        <p:nvSpPr>
          <p:cNvPr id="23" name="Text Box 22"/>
          <p:cNvSpPr txBox="1">
            <a:spLocks noChangeArrowheads="1"/>
          </p:cNvSpPr>
          <p:nvPr/>
        </p:nvSpPr>
        <p:spPr bwMode="auto">
          <a:xfrm>
            <a:off x="6365127" y="3342762"/>
            <a:ext cx="441789" cy="400110"/>
          </a:xfrm>
          <a:prstGeom prst="rect">
            <a:avLst/>
          </a:prstGeom>
          <a:noFill/>
          <a:ln w="9525">
            <a:noFill/>
            <a:miter lim="800000"/>
            <a:headEnd/>
            <a:tailEnd/>
          </a:ln>
          <a:effectLst/>
        </p:spPr>
        <p:txBody>
          <a:bodyPr wrap="square">
            <a:spAutoFit/>
          </a:bodyPr>
          <a:lstStyle/>
          <a:p>
            <a:pPr>
              <a:spcBef>
                <a:spcPct val="50000"/>
              </a:spcBef>
            </a:pPr>
            <a:r>
              <a:rPr lang="de-DE" sz="2000" b="1" dirty="0">
                <a:solidFill>
                  <a:schemeClr val="tx1">
                    <a:lumMod val="40000"/>
                    <a:lumOff val="60000"/>
                  </a:schemeClr>
                </a:solidFill>
              </a:rPr>
              <a:t>L</a:t>
            </a:r>
            <a:r>
              <a:rPr lang="de-DE" sz="2000" b="1" baseline="-25000" dirty="0">
                <a:solidFill>
                  <a:schemeClr val="tx1">
                    <a:lumMod val="40000"/>
                    <a:lumOff val="60000"/>
                  </a:schemeClr>
                </a:solidFill>
              </a:rPr>
              <a:t>A</a:t>
            </a:r>
            <a:endParaRPr lang="en-US" sz="2000" b="1" baseline="-25000" dirty="0">
              <a:solidFill>
                <a:schemeClr val="tx1">
                  <a:lumMod val="40000"/>
                  <a:lumOff val="60000"/>
                </a:schemeClr>
              </a:solidFill>
            </a:endParaRPr>
          </a:p>
        </p:txBody>
      </p:sp>
      <p:sp>
        <p:nvSpPr>
          <p:cNvPr id="24" name="Text Box 23"/>
          <p:cNvSpPr txBox="1">
            <a:spLocks noChangeArrowheads="1"/>
          </p:cNvSpPr>
          <p:nvPr/>
        </p:nvSpPr>
        <p:spPr bwMode="auto">
          <a:xfrm>
            <a:off x="4843410" y="3342763"/>
            <a:ext cx="368157" cy="461665"/>
          </a:xfrm>
          <a:prstGeom prst="rect">
            <a:avLst/>
          </a:prstGeom>
          <a:noFill/>
          <a:ln w="9525">
            <a:noFill/>
            <a:miter lim="800000"/>
            <a:headEnd/>
            <a:tailEnd/>
          </a:ln>
          <a:effectLst/>
        </p:spPr>
        <p:txBody>
          <a:bodyPr>
            <a:spAutoFit/>
          </a:bodyPr>
          <a:lstStyle/>
          <a:p>
            <a:pPr>
              <a:spcBef>
                <a:spcPct val="50000"/>
              </a:spcBef>
            </a:pPr>
            <a:r>
              <a:rPr lang="de-DE" sz="2400" b="1" dirty="0"/>
              <a:t>0</a:t>
            </a:r>
            <a:endParaRPr lang="en-US" sz="2400" b="1" baseline="-25000" dirty="0"/>
          </a:p>
        </p:txBody>
      </p:sp>
      <p:sp>
        <p:nvSpPr>
          <p:cNvPr id="25" name="Line 30"/>
          <p:cNvSpPr>
            <a:spLocks noChangeShapeType="1"/>
          </p:cNvSpPr>
          <p:nvPr/>
        </p:nvSpPr>
        <p:spPr bwMode="auto">
          <a:xfrm flipV="1">
            <a:off x="6524661" y="2209799"/>
            <a:ext cx="1385" cy="3839704"/>
          </a:xfrm>
          <a:prstGeom prst="line">
            <a:avLst/>
          </a:prstGeom>
          <a:noFill/>
          <a:ln w="6350">
            <a:solidFill>
              <a:schemeClr val="bg2"/>
            </a:solidFill>
            <a:prstDash val="dash"/>
            <a:round/>
            <a:headEnd/>
            <a:tailEnd/>
          </a:ln>
          <a:effectLst/>
        </p:spPr>
        <p:txBody>
          <a:bodyPr/>
          <a:lstStyle/>
          <a:p>
            <a:endParaRPr lang="en-US">
              <a:solidFill>
                <a:schemeClr val="tx1">
                  <a:lumMod val="40000"/>
                  <a:lumOff val="60000"/>
                </a:schemeClr>
              </a:solidFill>
            </a:endParaRPr>
          </a:p>
        </p:txBody>
      </p:sp>
      <p:sp>
        <p:nvSpPr>
          <p:cNvPr id="26" name="Line 32"/>
          <p:cNvSpPr>
            <a:spLocks noChangeShapeType="1"/>
          </p:cNvSpPr>
          <p:nvPr/>
        </p:nvSpPr>
        <p:spPr bwMode="auto">
          <a:xfrm flipV="1">
            <a:off x="7310064" y="1202957"/>
            <a:ext cx="69962" cy="4969003"/>
          </a:xfrm>
          <a:prstGeom prst="line">
            <a:avLst/>
          </a:prstGeom>
          <a:noFill/>
          <a:ln w="6350">
            <a:solidFill>
              <a:schemeClr val="bg2"/>
            </a:solidFill>
            <a:prstDash val="dash"/>
            <a:round/>
            <a:headEnd/>
            <a:tailEnd/>
          </a:ln>
          <a:effectLst/>
        </p:spPr>
        <p:txBody>
          <a:bodyPr/>
          <a:lstStyle/>
          <a:p>
            <a:endParaRPr lang="en-US"/>
          </a:p>
        </p:txBody>
      </p:sp>
      <p:sp>
        <p:nvSpPr>
          <p:cNvPr id="38" name="Line 32"/>
          <p:cNvSpPr>
            <a:spLocks noChangeShapeType="1"/>
          </p:cNvSpPr>
          <p:nvPr/>
        </p:nvSpPr>
        <p:spPr bwMode="auto">
          <a:xfrm flipH="1" flipV="1">
            <a:off x="8436625" y="786316"/>
            <a:ext cx="14725" cy="5263632"/>
          </a:xfrm>
          <a:prstGeom prst="line">
            <a:avLst/>
          </a:prstGeom>
          <a:noFill/>
          <a:ln w="6350">
            <a:solidFill>
              <a:schemeClr val="bg2"/>
            </a:solidFill>
            <a:prstDash val="dash"/>
            <a:round/>
            <a:headEnd/>
            <a:tailEnd/>
          </a:ln>
          <a:effectLst/>
        </p:spPr>
        <p:txBody>
          <a:bodyPr/>
          <a:lstStyle/>
          <a:p>
            <a:endParaRPr lang="en-US"/>
          </a:p>
        </p:txBody>
      </p:sp>
      <p:sp>
        <p:nvSpPr>
          <p:cNvPr id="39" name="TextBox 38"/>
          <p:cNvSpPr txBox="1"/>
          <p:nvPr/>
        </p:nvSpPr>
        <p:spPr>
          <a:xfrm>
            <a:off x="4531038" y="459268"/>
            <a:ext cx="417102" cy="461665"/>
          </a:xfrm>
          <a:prstGeom prst="rect">
            <a:avLst/>
          </a:prstGeom>
          <a:noFill/>
        </p:spPr>
        <p:txBody>
          <a:bodyPr wrap="none" rtlCol="0">
            <a:spAutoFit/>
          </a:bodyPr>
          <a:lstStyle/>
          <a:p>
            <a:r>
              <a:rPr lang="en-US" sz="2400" b="1" dirty="0"/>
              <a:t>Q</a:t>
            </a:r>
          </a:p>
        </p:txBody>
      </p:sp>
      <p:sp>
        <p:nvSpPr>
          <p:cNvPr id="40" name="TextBox 39"/>
          <p:cNvSpPr txBox="1"/>
          <p:nvPr/>
        </p:nvSpPr>
        <p:spPr>
          <a:xfrm>
            <a:off x="9351160" y="755011"/>
            <a:ext cx="572820" cy="461665"/>
          </a:xfrm>
          <a:prstGeom prst="rect">
            <a:avLst/>
          </a:prstGeom>
          <a:noFill/>
        </p:spPr>
        <p:txBody>
          <a:bodyPr wrap="square" rtlCol="0">
            <a:spAutoFit/>
          </a:bodyPr>
          <a:lstStyle/>
          <a:p>
            <a:r>
              <a:rPr lang="en-US" sz="2400" b="1" dirty="0">
                <a:solidFill>
                  <a:srgbClr val="FF0000"/>
                </a:solidFill>
              </a:rPr>
              <a:t>TP</a:t>
            </a:r>
          </a:p>
        </p:txBody>
      </p:sp>
      <p:sp>
        <p:nvSpPr>
          <p:cNvPr id="42" name="TextBox 41"/>
          <p:cNvSpPr txBox="1"/>
          <p:nvPr/>
        </p:nvSpPr>
        <p:spPr>
          <a:xfrm>
            <a:off x="6343112" y="1642240"/>
            <a:ext cx="378630" cy="461665"/>
          </a:xfrm>
          <a:prstGeom prst="rect">
            <a:avLst/>
          </a:prstGeom>
          <a:noFill/>
        </p:spPr>
        <p:txBody>
          <a:bodyPr wrap="none" rtlCol="0">
            <a:spAutoFit/>
          </a:bodyPr>
          <a:lstStyle/>
          <a:p>
            <a:r>
              <a:rPr lang="en-US" sz="2400" b="1" dirty="0">
                <a:solidFill>
                  <a:schemeClr val="tx1">
                    <a:lumMod val="40000"/>
                    <a:lumOff val="60000"/>
                  </a:schemeClr>
                </a:solidFill>
              </a:rPr>
              <a:t>A</a:t>
            </a:r>
          </a:p>
        </p:txBody>
      </p:sp>
      <p:sp>
        <p:nvSpPr>
          <p:cNvPr id="43" name="TextBox 42"/>
          <p:cNvSpPr txBox="1"/>
          <p:nvPr/>
        </p:nvSpPr>
        <p:spPr>
          <a:xfrm>
            <a:off x="7153058" y="755011"/>
            <a:ext cx="352982" cy="461665"/>
          </a:xfrm>
          <a:prstGeom prst="rect">
            <a:avLst/>
          </a:prstGeom>
          <a:noFill/>
        </p:spPr>
        <p:txBody>
          <a:bodyPr wrap="none" rtlCol="0">
            <a:spAutoFit/>
          </a:bodyPr>
          <a:lstStyle/>
          <a:p>
            <a:r>
              <a:rPr lang="en-US" sz="2400" b="1" dirty="0">
                <a:solidFill>
                  <a:schemeClr val="tx1">
                    <a:lumMod val="40000"/>
                    <a:lumOff val="60000"/>
                  </a:schemeClr>
                </a:solidFill>
              </a:rPr>
              <a:t>B</a:t>
            </a:r>
          </a:p>
        </p:txBody>
      </p:sp>
      <p:sp>
        <p:nvSpPr>
          <p:cNvPr id="44" name="TextBox 43"/>
          <p:cNvSpPr txBox="1"/>
          <p:nvPr/>
        </p:nvSpPr>
        <p:spPr>
          <a:xfrm>
            <a:off x="8230456" y="381000"/>
            <a:ext cx="375424" cy="461665"/>
          </a:xfrm>
          <a:prstGeom prst="rect">
            <a:avLst/>
          </a:prstGeom>
          <a:noFill/>
        </p:spPr>
        <p:txBody>
          <a:bodyPr wrap="none" rtlCol="0">
            <a:spAutoFit/>
          </a:bodyPr>
          <a:lstStyle/>
          <a:p>
            <a:r>
              <a:rPr lang="en-US" sz="2400" b="1" dirty="0">
                <a:solidFill>
                  <a:schemeClr val="tx1">
                    <a:lumMod val="40000"/>
                    <a:lumOff val="60000"/>
                  </a:schemeClr>
                </a:solidFill>
              </a:rPr>
              <a:t>C</a:t>
            </a:r>
          </a:p>
        </p:txBody>
      </p:sp>
      <p:sp>
        <p:nvSpPr>
          <p:cNvPr id="45" name="TextBox 44"/>
          <p:cNvSpPr txBox="1"/>
          <p:nvPr/>
        </p:nvSpPr>
        <p:spPr>
          <a:xfrm>
            <a:off x="5506093" y="3786377"/>
            <a:ext cx="907621" cy="369332"/>
          </a:xfrm>
          <a:prstGeom prst="rect">
            <a:avLst/>
          </a:prstGeom>
          <a:noFill/>
        </p:spPr>
        <p:txBody>
          <a:bodyPr wrap="none" rtlCol="0">
            <a:spAutoFit/>
          </a:bodyPr>
          <a:lstStyle/>
          <a:p>
            <a:r>
              <a:rPr lang="en-US" dirty="0"/>
              <a:t>Stage  I</a:t>
            </a:r>
          </a:p>
        </p:txBody>
      </p:sp>
      <p:sp>
        <p:nvSpPr>
          <p:cNvPr id="47" name="TextBox 46"/>
          <p:cNvSpPr txBox="1"/>
          <p:nvPr/>
        </p:nvSpPr>
        <p:spPr>
          <a:xfrm>
            <a:off x="7516035" y="3803510"/>
            <a:ext cx="960519" cy="369332"/>
          </a:xfrm>
          <a:prstGeom prst="rect">
            <a:avLst/>
          </a:prstGeom>
          <a:noFill/>
        </p:spPr>
        <p:txBody>
          <a:bodyPr wrap="none" rtlCol="0">
            <a:spAutoFit/>
          </a:bodyPr>
          <a:lstStyle/>
          <a:p>
            <a:r>
              <a:rPr lang="en-US" dirty="0"/>
              <a:t>Stage  II</a:t>
            </a:r>
          </a:p>
        </p:txBody>
      </p:sp>
      <p:sp>
        <p:nvSpPr>
          <p:cNvPr id="48" name="TextBox 47"/>
          <p:cNvSpPr txBox="1"/>
          <p:nvPr/>
        </p:nvSpPr>
        <p:spPr>
          <a:xfrm>
            <a:off x="8603726" y="3788762"/>
            <a:ext cx="1541148" cy="369332"/>
          </a:xfrm>
          <a:prstGeom prst="rect">
            <a:avLst/>
          </a:prstGeom>
          <a:noFill/>
        </p:spPr>
        <p:txBody>
          <a:bodyPr wrap="square" rtlCol="0">
            <a:spAutoFit/>
          </a:bodyPr>
          <a:lstStyle/>
          <a:p>
            <a:r>
              <a:rPr lang="en-US" dirty="0"/>
              <a:t>Stage  III</a:t>
            </a:r>
          </a:p>
        </p:txBody>
      </p:sp>
      <p:sp>
        <p:nvSpPr>
          <p:cNvPr id="46" name="Left Brace 45"/>
          <p:cNvSpPr/>
          <p:nvPr/>
        </p:nvSpPr>
        <p:spPr>
          <a:xfrm rot="16200000">
            <a:off x="9244881" y="2739730"/>
            <a:ext cx="400988" cy="1988049"/>
          </a:xfrm>
          <a:prstGeom prst="leftBrace">
            <a:avLst>
              <a:gd name="adj1" fmla="val 8333"/>
              <a:gd name="adj2" fmla="val 49392"/>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p:cNvSpPr txBox="1"/>
          <p:nvPr/>
        </p:nvSpPr>
        <p:spPr>
          <a:xfrm>
            <a:off x="1752601" y="685801"/>
            <a:ext cx="2685837" cy="1384995"/>
          </a:xfrm>
          <a:prstGeom prst="rect">
            <a:avLst/>
          </a:prstGeom>
          <a:noFill/>
        </p:spPr>
        <p:txBody>
          <a:bodyPr wrap="square" rtlCol="0">
            <a:spAutoFit/>
          </a:bodyPr>
          <a:lstStyle/>
          <a:p>
            <a:pPr marL="236538" indent="-236538">
              <a:buFont typeface="Arial" pitchFamily="34" charset="0"/>
              <a:buChar char="•"/>
            </a:pPr>
            <a:r>
              <a:rPr lang="en-US" sz="2800" b="1" dirty="0">
                <a:solidFill>
                  <a:schemeClr val="tx1">
                    <a:lumMod val="40000"/>
                    <a:lumOff val="60000"/>
                  </a:schemeClr>
                </a:solidFill>
              </a:rPr>
              <a:t>A typical graph illustrates  TP, AP, and MP</a:t>
            </a:r>
          </a:p>
        </p:txBody>
      </p:sp>
    </p:spTree>
    <p:extLst>
      <p:ext uri="{BB962C8B-B14F-4D97-AF65-F5344CB8AC3E}">
        <p14:creationId xmlns:p14="http://schemas.microsoft.com/office/powerpoint/2010/main" val="34103420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2388"/>
            <a:ext cx="10515600" cy="1075765"/>
          </a:xfrm>
        </p:spPr>
        <p:txBody>
          <a:bodyPr>
            <a:noAutofit/>
          </a:bodyPr>
          <a:lstStyle/>
          <a:p>
            <a:pPr algn="ctr"/>
            <a:r>
              <a:rPr lang="en-US" b="1" dirty="0">
                <a:solidFill>
                  <a:schemeClr val="tx1">
                    <a:lumMod val="40000"/>
                    <a:lumOff val="60000"/>
                  </a:schemeClr>
                </a:solidFill>
              </a:rPr>
              <a:t>The Three Stages of  Production in the Short Run</a:t>
            </a:r>
            <a:endParaRPr lang="en-US" dirty="0">
              <a:solidFill>
                <a:schemeClr val="tx1">
                  <a:lumMod val="40000"/>
                  <a:lumOff val="60000"/>
                </a:schemeClr>
              </a:solidFill>
            </a:endParaRPr>
          </a:p>
        </p:txBody>
      </p:sp>
      <p:sp>
        <p:nvSpPr>
          <p:cNvPr id="3" name="Content Placeholder 2"/>
          <p:cNvSpPr>
            <a:spLocks noGrp="1"/>
          </p:cNvSpPr>
          <p:nvPr>
            <p:ph sz="quarter" idx="4294967295"/>
          </p:nvPr>
        </p:nvSpPr>
        <p:spPr>
          <a:xfrm>
            <a:off x="1317813" y="1676400"/>
            <a:ext cx="9843246" cy="3957918"/>
          </a:xfrm>
          <a:prstGeom prst="rect">
            <a:avLst/>
          </a:prstGeom>
        </p:spPr>
        <p:txBody>
          <a:bodyPr>
            <a:noAutofit/>
          </a:bodyPr>
          <a:lstStyle/>
          <a:p>
            <a:r>
              <a:rPr lang="en-US" sz="3200" b="1" dirty="0">
                <a:solidFill>
                  <a:srgbClr val="C00000"/>
                </a:solidFill>
              </a:rPr>
              <a:t>Stage I   : </a:t>
            </a:r>
            <a:r>
              <a:rPr lang="en-US" sz="3200" b="1" dirty="0"/>
              <a:t>Fixed input grossly underutilized, specialization and teamwork cause AP to increase when additional variable input  is used</a:t>
            </a:r>
          </a:p>
          <a:p>
            <a:r>
              <a:rPr lang="en-US" sz="3200" b="1" dirty="0">
                <a:solidFill>
                  <a:srgbClr val="C00000"/>
                </a:solidFill>
              </a:rPr>
              <a:t>Stage II  : </a:t>
            </a:r>
            <a:r>
              <a:rPr lang="en-US" sz="3200" b="1" dirty="0"/>
              <a:t>Specialization and teamwork continue to result in greater output when additional variable input is being properly used</a:t>
            </a:r>
          </a:p>
          <a:p>
            <a:r>
              <a:rPr lang="en-US" sz="3200" b="1" dirty="0">
                <a:solidFill>
                  <a:srgbClr val="C00000"/>
                </a:solidFill>
              </a:rPr>
              <a:t>Stage III : </a:t>
            </a:r>
            <a:r>
              <a:rPr lang="en-US" sz="3200" b="1" dirty="0"/>
              <a:t>Fixed input capacity is reached, additional variable input causes output to fall</a:t>
            </a:r>
          </a:p>
        </p:txBody>
      </p:sp>
    </p:spTree>
    <p:extLst>
      <p:ext uri="{BB962C8B-B14F-4D97-AF65-F5344CB8AC3E}">
        <p14:creationId xmlns:p14="http://schemas.microsoft.com/office/powerpoint/2010/main" val="33001157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1021976" y="621792"/>
            <a:ext cx="10488706" cy="5779008"/>
          </a:xfrm>
          <a:prstGeom prst="rect">
            <a:avLst/>
          </a:prstGeom>
        </p:spPr>
        <p:txBody>
          <a:bodyPr>
            <a:normAutofit/>
          </a:bodyPr>
          <a:lstStyle/>
          <a:p>
            <a:r>
              <a:rPr lang="en-US" sz="3200" b="1" dirty="0"/>
              <a:t>Suppose the input variable is labor and capital  is fixed input, at stage I, the labor used is relatively small compared to the use of capital, so at this stage, TP and AP increase, while MP initially increases and then decrease after reach the maximum point</a:t>
            </a:r>
          </a:p>
          <a:p>
            <a:r>
              <a:rPr lang="en-US" sz="3200" b="1" dirty="0"/>
              <a:t>At stage II, TP continued to incline until it reaches a maximum point, while  AP and MP decline, MP will be equal to 0 when TP reaches a maximum, while the AP continues to decline, but the magnitude remains greater than 0</a:t>
            </a:r>
          </a:p>
          <a:p>
            <a:r>
              <a:rPr lang="en-US" sz="3200" b="1" dirty="0"/>
              <a:t>At  stage III, TP decreased as indicated by the negative value of MP, while the AP continues to decline</a:t>
            </a:r>
          </a:p>
          <a:p>
            <a:endParaRPr lang="en-US" sz="3200" b="1" dirty="0"/>
          </a:p>
        </p:txBody>
      </p:sp>
    </p:spTree>
    <p:extLst>
      <p:ext uri="{BB962C8B-B14F-4D97-AF65-F5344CB8AC3E}">
        <p14:creationId xmlns:p14="http://schemas.microsoft.com/office/powerpoint/2010/main" val="32011682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1828801" y="459268"/>
            <a:ext cx="6705600" cy="6160407"/>
            <a:chOff x="2362200" y="459267"/>
            <a:chExt cx="6332305" cy="6160407"/>
          </a:xfrm>
        </p:grpSpPr>
        <p:sp>
          <p:nvSpPr>
            <p:cNvPr id="4" name="Freeform 3"/>
            <p:cNvSpPr/>
            <p:nvPr/>
          </p:nvSpPr>
          <p:spPr>
            <a:xfrm>
              <a:off x="3428999" y="757238"/>
              <a:ext cx="4492375" cy="2595562"/>
            </a:xfrm>
            <a:custGeom>
              <a:avLst/>
              <a:gdLst>
                <a:gd name="connsiteX0" fmla="*/ 0 w 4457700"/>
                <a:gd name="connsiteY0" fmla="*/ 2595562 h 2595562"/>
                <a:gd name="connsiteX1" fmla="*/ 1200150 w 4457700"/>
                <a:gd name="connsiteY1" fmla="*/ 2024062 h 2595562"/>
                <a:gd name="connsiteX2" fmla="*/ 1657350 w 4457700"/>
                <a:gd name="connsiteY2" fmla="*/ 1281112 h 2595562"/>
                <a:gd name="connsiteX3" fmla="*/ 2314575 w 4457700"/>
                <a:gd name="connsiteY3" fmla="*/ 509587 h 2595562"/>
                <a:gd name="connsiteX4" fmla="*/ 3429000 w 4457700"/>
                <a:gd name="connsiteY4" fmla="*/ 23812 h 2595562"/>
                <a:gd name="connsiteX5" fmla="*/ 4457700 w 4457700"/>
                <a:gd name="connsiteY5" fmla="*/ 366712 h 2595562"/>
                <a:gd name="connsiteX6" fmla="*/ 4457700 w 4457700"/>
                <a:gd name="connsiteY6" fmla="*/ 366712 h 25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7700" h="2595562">
                  <a:moveTo>
                    <a:pt x="0" y="2595562"/>
                  </a:moveTo>
                  <a:cubicBezTo>
                    <a:pt x="461962" y="2419349"/>
                    <a:pt x="923925" y="2243137"/>
                    <a:pt x="1200150" y="2024062"/>
                  </a:cubicBezTo>
                  <a:cubicBezTo>
                    <a:pt x="1476375" y="1804987"/>
                    <a:pt x="1471613" y="1533525"/>
                    <a:pt x="1657350" y="1281112"/>
                  </a:cubicBezTo>
                  <a:cubicBezTo>
                    <a:pt x="1843088" y="1028700"/>
                    <a:pt x="2019300" y="719137"/>
                    <a:pt x="2314575" y="509587"/>
                  </a:cubicBezTo>
                  <a:cubicBezTo>
                    <a:pt x="2609850" y="300037"/>
                    <a:pt x="3071813" y="47625"/>
                    <a:pt x="3429000" y="23812"/>
                  </a:cubicBezTo>
                  <a:cubicBezTo>
                    <a:pt x="3786188" y="0"/>
                    <a:pt x="4457700" y="366712"/>
                    <a:pt x="4457700" y="366712"/>
                  </a:cubicBezTo>
                  <a:lnTo>
                    <a:pt x="4457700" y="366712"/>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Line 9"/>
            <p:cNvSpPr>
              <a:spLocks noChangeShapeType="1"/>
            </p:cNvSpPr>
            <p:nvPr/>
          </p:nvSpPr>
          <p:spPr bwMode="auto">
            <a:xfrm>
              <a:off x="3466672" y="3888750"/>
              <a:ext cx="0" cy="2161200"/>
            </a:xfrm>
            <a:prstGeom prst="line">
              <a:avLst/>
            </a:prstGeom>
            <a:noFill/>
            <a:ln w="38100">
              <a:solidFill>
                <a:schemeClr val="tx1"/>
              </a:solidFill>
              <a:round/>
              <a:headEnd/>
              <a:tailEnd/>
            </a:ln>
            <a:effectLst/>
          </p:spPr>
          <p:txBody>
            <a:bodyPr/>
            <a:lstStyle/>
            <a:p>
              <a:endParaRPr lang="en-US"/>
            </a:p>
          </p:txBody>
        </p:sp>
        <p:sp>
          <p:nvSpPr>
            <p:cNvPr id="6" name="Line 10"/>
            <p:cNvSpPr>
              <a:spLocks noChangeShapeType="1"/>
            </p:cNvSpPr>
            <p:nvPr/>
          </p:nvSpPr>
          <p:spPr bwMode="auto">
            <a:xfrm>
              <a:off x="3466672" y="6049948"/>
              <a:ext cx="5006939" cy="0"/>
            </a:xfrm>
            <a:prstGeom prst="line">
              <a:avLst/>
            </a:prstGeom>
            <a:noFill/>
            <a:ln w="38100">
              <a:solidFill>
                <a:schemeClr val="tx1"/>
              </a:solidFill>
              <a:round/>
              <a:headEnd/>
              <a:tailEnd/>
            </a:ln>
            <a:effectLst/>
          </p:spPr>
          <p:txBody>
            <a:bodyPr/>
            <a:lstStyle/>
            <a:p>
              <a:endParaRPr lang="en-US"/>
            </a:p>
          </p:txBody>
        </p:sp>
        <p:sp>
          <p:nvSpPr>
            <p:cNvPr id="7" name="Text Box 19"/>
            <p:cNvSpPr txBox="1">
              <a:spLocks noChangeArrowheads="1"/>
            </p:cNvSpPr>
            <p:nvPr/>
          </p:nvSpPr>
          <p:spPr bwMode="auto">
            <a:xfrm>
              <a:off x="8473611" y="6049948"/>
              <a:ext cx="220894" cy="461665"/>
            </a:xfrm>
            <a:prstGeom prst="rect">
              <a:avLst/>
            </a:prstGeom>
            <a:noFill/>
            <a:ln w="9525">
              <a:noFill/>
              <a:miter lim="800000"/>
              <a:headEnd/>
              <a:tailEnd/>
            </a:ln>
            <a:effectLst/>
          </p:spPr>
          <p:txBody>
            <a:bodyPr>
              <a:spAutoFit/>
            </a:bodyPr>
            <a:lstStyle/>
            <a:p>
              <a:pPr>
                <a:spcBef>
                  <a:spcPct val="50000"/>
                </a:spcBef>
              </a:pPr>
              <a:r>
                <a:rPr lang="de-DE" sz="2400" b="1"/>
                <a:t>L</a:t>
              </a:r>
              <a:endParaRPr lang="en-US" sz="2400" b="1"/>
            </a:p>
          </p:txBody>
        </p:sp>
        <p:sp>
          <p:nvSpPr>
            <p:cNvPr id="8" name="Text Box 23"/>
            <p:cNvSpPr txBox="1">
              <a:spLocks noChangeArrowheads="1"/>
            </p:cNvSpPr>
            <p:nvPr/>
          </p:nvSpPr>
          <p:spPr bwMode="auto">
            <a:xfrm>
              <a:off x="3343953" y="6049948"/>
              <a:ext cx="368157" cy="461665"/>
            </a:xfrm>
            <a:prstGeom prst="rect">
              <a:avLst/>
            </a:prstGeom>
            <a:noFill/>
            <a:ln w="9525">
              <a:noFill/>
              <a:miter lim="800000"/>
              <a:headEnd/>
              <a:tailEnd/>
            </a:ln>
            <a:effectLst/>
          </p:spPr>
          <p:txBody>
            <a:bodyPr>
              <a:spAutoFit/>
            </a:bodyPr>
            <a:lstStyle/>
            <a:p>
              <a:pPr>
                <a:spcBef>
                  <a:spcPct val="50000"/>
                </a:spcBef>
              </a:pPr>
              <a:r>
                <a:rPr lang="de-DE" sz="2400" b="1" dirty="0"/>
                <a:t>0</a:t>
              </a:r>
              <a:endParaRPr lang="en-US" sz="2400" b="1" baseline="-25000" dirty="0"/>
            </a:p>
          </p:txBody>
        </p:sp>
        <p:sp>
          <p:nvSpPr>
            <p:cNvPr id="9" name="Freeform 33"/>
            <p:cNvSpPr>
              <a:spLocks/>
            </p:cNvSpPr>
            <p:nvPr/>
          </p:nvSpPr>
          <p:spPr bwMode="auto">
            <a:xfrm>
              <a:off x="3466672" y="4735219"/>
              <a:ext cx="3681573" cy="1530850"/>
            </a:xfrm>
            <a:custGeom>
              <a:avLst/>
              <a:gdLst/>
              <a:ahLst/>
              <a:cxnLst>
                <a:cxn ang="0">
                  <a:pos x="0" y="1168"/>
                </a:cxn>
                <a:cxn ang="0">
                  <a:pos x="528" y="448"/>
                </a:cxn>
                <a:cxn ang="0">
                  <a:pos x="1056" y="16"/>
                </a:cxn>
                <a:cxn ang="0">
                  <a:pos x="1776" y="544"/>
                </a:cxn>
                <a:cxn ang="0">
                  <a:pos x="2112" y="928"/>
                </a:cxn>
                <a:cxn ang="0">
                  <a:pos x="2400" y="1360"/>
                </a:cxn>
              </a:cxnLst>
              <a:rect l="0" t="0" r="r" b="b"/>
              <a:pathLst>
                <a:path w="2400" h="1360">
                  <a:moveTo>
                    <a:pt x="0" y="1168"/>
                  </a:moveTo>
                  <a:cubicBezTo>
                    <a:pt x="176" y="904"/>
                    <a:pt x="352" y="640"/>
                    <a:pt x="528" y="448"/>
                  </a:cubicBezTo>
                  <a:cubicBezTo>
                    <a:pt x="704" y="256"/>
                    <a:pt x="848" y="0"/>
                    <a:pt x="1056" y="16"/>
                  </a:cubicBezTo>
                  <a:cubicBezTo>
                    <a:pt x="1264" y="32"/>
                    <a:pt x="1600" y="392"/>
                    <a:pt x="1776" y="544"/>
                  </a:cubicBezTo>
                  <a:cubicBezTo>
                    <a:pt x="1952" y="696"/>
                    <a:pt x="2008" y="792"/>
                    <a:pt x="2112" y="928"/>
                  </a:cubicBezTo>
                  <a:cubicBezTo>
                    <a:pt x="2216" y="1064"/>
                    <a:pt x="2308" y="1212"/>
                    <a:pt x="2400" y="1360"/>
                  </a:cubicBezTo>
                </a:path>
              </a:pathLst>
            </a:custGeom>
            <a:noFill/>
            <a:ln w="28575">
              <a:solidFill>
                <a:srgbClr val="FFFF00"/>
              </a:solidFill>
              <a:round/>
              <a:headEnd/>
              <a:tailEnd/>
            </a:ln>
            <a:effectLst/>
          </p:spPr>
          <p:txBody>
            <a:bodyPr/>
            <a:lstStyle/>
            <a:p>
              <a:endParaRPr lang="en-US">
                <a:solidFill>
                  <a:srgbClr val="FFFF00"/>
                </a:solidFill>
              </a:endParaRPr>
            </a:p>
          </p:txBody>
        </p:sp>
        <p:sp>
          <p:nvSpPr>
            <p:cNvPr id="10" name="Freeform 34"/>
            <p:cNvSpPr>
              <a:spLocks/>
            </p:cNvSpPr>
            <p:nvPr/>
          </p:nvSpPr>
          <p:spPr bwMode="auto">
            <a:xfrm>
              <a:off x="3466672" y="5077409"/>
              <a:ext cx="3607942" cy="972540"/>
            </a:xfrm>
            <a:custGeom>
              <a:avLst/>
              <a:gdLst/>
              <a:ahLst/>
              <a:cxnLst>
                <a:cxn ang="0">
                  <a:pos x="0" y="864"/>
                </a:cxn>
                <a:cxn ang="0">
                  <a:pos x="672" y="336"/>
                </a:cxn>
                <a:cxn ang="0">
                  <a:pos x="1152" y="96"/>
                </a:cxn>
                <a:cxn ang="0">
                  <a:pos x="1488" y="0"/>
                </a:cxn>
                <a:cxn ang="0">
                  <a:pos x="1920" y="96"/>
                </a:cxn>
                <a:cxn ang="0">
                  <a:pos x="2352" y="384"/>
                </a:cxn>
              </a:cxnLst>
              <a:rect l="0" t="0" r="r" b="b"/>
              <a:pathLst>
                <a:path w="2352" h="864">
                  <a:moveTo>
                    <a:pt x="0" y="864"/>
                  </a:moveTo>
                  <a:cubicBezTo>
                    <a:pt x="240" y="664"/>
                    <a:pt x="480" y="464"/>
                    <a:pt x="672" y="336"/>
                  </a:cubicBezTo>
                  <a:cubicBezTo>
                    <a:pt x="864" y="208"/>
                    <a:pt x="1016" y="152"/>
                    <a:pt x="1152" y="96"/>
                  </a:cubicBezTo>
                  <a:cubicBezTo>
                    <a:pt x="1288" y="40"/>
                    <a:pt x="1360" y="0"/>
                    <a:pt x="1488" y="0"/>
                  </a:cubicBezTo>
                  <a:cubicBezTo>
                    <a:pt x="1616" y="0"/>
                    <a:pt x="1776" y="32"/>
                    <a:pt x="1920" y="96"/>
                  </a:cubicBezTo>
                  <a:cubicBezTo>
                    <a:pt x="2064" y="160"/>
                    <a:pt x="2208" y="272"/>
                    <a:pt x="2352" y="384"/>
                  </a:cubicBezTo>
                </a:path>
              </a:pathLst>
            </a:custGeom>
            <a:noFill/>
            <a:ln w="28575">
              <a:solidFill>
                <a:srgbClr val="FFFF00"/>
              </a:solidFill>
              <a:round/>
              <a:headEnd/>
              <a:tailEnd/>
            </a:ln>
            <a:effectLst/>
          </p:spPr>
          <p:txBody>
            <a:bodyPr/>
            <a:lstStyle/>
            <a:p>
              <a:endParaRPr lang="en-US">
                <a:solidFill>
                  <a:srgbClr val="FFFF00"/>
                </a:solidFill>
              </a:endParaRPr>
            </a:p>
          </p:txBody>
        </p:sp>
        <p:sp>
          <p:nvSpPr>
            <p:cNvPr id="11" name="Text Box 35"/>
            <p:cNvSpPr txBox="1">
              <a:spLocks noChangeArrowheads="1"/>
            </p:cNvSpPr>
            <p:nvPr/>
          </p:nvSpPr>
          <p:spPr bwMode="auto">
            <a:xfrm>
              <a:off x="2362200" y="3782044"/>
              <a:ext cx="1104472" cy="461665"/>
            </a:xfrm>
            <a:prstGeom prst="rect">
              <a:avLst/>
            </a:prstGeom>
            <a:noFill/>
            <a:ln w="9525">
              <a:noFill/>
              <a:miter lim="800000"/>
              <a:headEnd/>
              <a:tailEnd/>
            </a:ln>
            <a:effectLst/>
          </p:spPr>
          <p:txBody>
            <a:bodyPr wrap="square">
              <a:spAutoFit/>
            </a:bodyPr>
            <a:lstStyle/>
            <a:p>
              <a:pPr>
                <a:spcBef>
                  <a:spcPct val="50000"/>
                </a:spcBef>
              </a:pPr>
              <a:r>
                <a:rPr lang="de-DE" sz="2400" b="1" dirty="0"/>
                <a:t>MP,AP</a:t>
              </a:r>
              <a:endParaRPr lang="en-US" sz="2400" b="1" baseline="-25000" dirty="0"/>
            </a:p>
          </p:txBody>
        </p:sp>
        <p:sp>
          <p:nvSpPr>
            <p:cNvPr id="12" name="Text Box 36"/>
            <p:cNvSpPr txBox="1">
              <a:spLocks noChangeArrowheads="1"/>
            </p:cNvSpPr>
            <p:nvPr/>
          </p:nvSpPr>
          <p:spPr bwMode="auto">
            <a:xfrm>
              <a:off x="6853719" y="5401589"/>
              <a:ext cx="809946" cy="461665"/>
            </a:xfrm>
            <a:prstGeom prst="rect">
              <a:avLst/>
            </a:prstGeom>
            <a:noFill/>
            <a:ln w="9525">
              <a:noFill/>
              <a:miter lim="800000"/>
              <a:headEnd/>
              <a:tailEnd/>
            </a:ln>
            <a:effectLst/>
          </p:spPr>
          <p:txBody>
            <a:bodyPr wrap="square">
              <a:spAutoFit/>
            </a:bodyPr>
            <a:lstStyle/>
            <a:p>
              <a:pPr>
                <a:spcBef>
                  <a:spcPct val="50000"/>
                </a:spcBef>
              </a:pPr>
              <a:r>
                <a:rPr lang="de-DE" sz="2400" b="1" dirty="0">
                  <a:solidFill>
                    <a:srgbClr val="FFFF00"/>
                  </a:solidFill>
                </a:rPr>
                <a:t>AP</a:t>
              </a:r>
              <a:endParaRPr lang="en-US" sz="2400" b="1" baseline="-25000" dirty="0">
                <a:solidFill>
                  <a:srgbClr val="FFFF00"/>
                </a:solidFill>
              </a:endParaRPr>
            </a:p>
          </p:txBody>
        </p:sp>
        <p:sp>
          <p:nvSpPr>
            <p:cNvPr id="13" name="Text Box 37"/>
            <p:cNvSpPr txBox="1">
              <a:spLocks noChangeArrowheads="1"/>
            </p:cNvSpPr>
            <p:nvPr/>
          </p:nvSpPr>
          <p:spPr bwMode="auto">
            <a:xfrm>
              <a:off x="6927351" y="6158009"/>
              <a:ext cx="809946" cy="461665"/>
            </a:xfrm>
            <a:prstGeom prst="rect">
              <a:avLst/>
            </a:prstGeom>
            <a:noFill/>
            <a:ln w="9525">
              <a:noFill/>
              <a:miter lim="800000"/>
              <a:headEnd/>
              <a:tailEnd/>
            </a:ln>
            <a:effectLst/>
          </p:spPr>
          <p:txBody>
            <a:bodyPr wrap="square">
              <a:spAutoFit/>
            </a:bodyPr>
            <a:lstStyle/>
            <a:p>
              <a:pPr>
                <a:spcBef>
                  <a:spcPct val="50000"/>
                </a:spcBef>
              </a:pPr>
              <a:r>
                <a:rPr lang="de-DE" sz="2400" b="1" dirty="0">
                  <a:solidFill>
                    <a:srgbClr val="FFFF00"/>
                  </a:solidFill>
                </a:rPr>
                <a:t>MP</a:t>
              </a:r>
              <a:endParaRPr lang="en-US" sz="2400" b="1" baseline="-25000" dirty="0">
                <a:solidFill>
                  <a:srgbClr val="FFFF00"/>
                </a:solidFill>
              </a:endParaRPr>
            </a:p>
          </p:txBody>
        </p:sp>
        <p:sp>
          <p:nvSpPr>
            <p:cNvPr id="14" name="Line 9"/>
            <p:cNvSpPr>
              <a:spLocks noChangeShapeType="1"/>
            </p:cNvSpPr>
            <p:nvPr/>
          </p:nvSpPr>
          <p:spPr bwMode="auto">
            <a:xfrm flipH="1">
              <a:off x="3442128" y="459267"/>
              <a:ext cx="44486" cy="2883495"/>
            </a:xfrm>
            <a:prstGeom prst="line">
              <a:avLst/>
            </a:prstGeom>
            <a:noFill/>
            <a:ln w="38100">
              <a:solidFill>
                <a:schemeClr val="tx1"/>
              </a:solidFill>
              <a:round/>
              <a:headEnd/>
              <a:tailEnd/>
            </a:ln>
            <a:effectLst/>
          </p:spPr>
          <p:txBody>
            <a:bodyPr/>
            <a:lstStyle/>
            <a:p>
              <a:endParaRPr lang="en-US"/>
            </a:p>
          </p:txBody>
        </p:sp>
        <p:sp>
          <p:nvSpPr>
            <p:cNvPr id="15" name="Line 10"/>
            <p:cNvSpPr>
              <a:spLocks noChangeShapeType="1"/>
            </p:cNvSpPr>
            <p:nvPr/>
          </p:nvSpPr>
          <p:spPr bwMode="auto">
            <a:xfrm>
              <a:off x="3442128" y="3342762"/>
              <a:ext cx="5006939" cy="0"/>
            </a:xfrm>
            <a:prstGeom prst="line">
              <a:avLst/>
            </a:prstGeom>
            <a:noFill/>
            <a:ln w="38100">
              <a:solidFill>
                <a:schemeClr val="tx1"/>
              </a:solidFill>
              <a:round/>
              <a:headEnd/>
              <a:tailEnd/>
            </a:ln>
            <a:effectLst/>
          </p:spPr>
          <p:txBody>
            <a:bodyPr/>
            <a:lstStyle/>
            <a:p>
              <a:endParaRPr lang="en-US"/>
            </a:p>
          </p:txBody>
        </p:sp>
        <p:sp>
          <p:nvSpPr>
            <p:cNvPr id="16" name="Text Box 19"/>
            <p:cNvSpPr txBox="1">
              <a:spLocks noChangeArrowheads="1"/>
            </p:cNvSpPr>
            <p:nvPr/>
          </p:nvSpPr>
          <p:spPr bwMode="auto">
            <a:xfrm>
              <a:off x="8449067" y="3342762"/>
              <a:ext cx="220894" cy="461665"/>
            </a:xfrm>
            <a:prstGeom prst="rect">
              <a:avLst/>
            </a:prstGeom>
            <a:noFill/>
            <a:ln w="9525">
              <a:noFill/>
              <a:miter lim="800000"/>
              <a:headEnd/>
              <a:tailEnd/>
            </a:ln>
            <a:effectLst/>
          </p:spPr>
          <p:txBody>
            <a:bodyPr>
              <a:spAutoFit/>
            </a:bodyPr>
            <a:lstStyle/>
            <a:p>
              <a:pPr>
                <a:spcBef>
                  <a:spcPct val="50000"/>
                </a:spcBef>
              </a:pPr>
              <a:r>
                <a:rPr lang="de-DE" sz="2400" b="1"/>
                <a:t>L</a:t>
              </a:r>
              <a:endParaRPr lang="en-US" sz="2400" b="1"/>
            </a:p>
          </p:txBody>
        </p:sp>
        <p:sp>
          <p:nvSpPr>
            <p:cNvPr id="17" name="Text Box 23"/>
            <p:cNvSpPr txBox="1">
              <a:spLocks noChangeArrowheads="1"/>
            </p:cNvSpPr>
            <p:nvPr/>
          </p:nvSpPr>
          <p:spPr bwMode="auto">
            <a:xfrm>
              <a:off x="3319409" y="3342762"/>
              <a:ext cx="368157" cy="461665"/>
            </a:xfrm>
            <a:prstGeom prst="rect">
              <a:avLst/>
            </a:prstGeom>
            <a:noFill/>
            <a:ln w="9525">
              <a:noFill/>
              <a:miter lim="800000"/>
              <a:headEnd/>
              <a:tailEnd/>
            </a:ln>
            <a:effectLst/>
          </p:spPr>
          <p:txBody>
            <a:bodyPr>
              <a:spAutoFit/>
            </a:bodyPr>
            <a:lstStyle/>
            <a:p>
              <a:pPr>
                <a:spcBef>
                  <a:spcPct val="50000"/>
                </a:spcBef>
              </a:pPr>
              <a:r>
                <a:rPr lang="de-DE" sz="2400" b="1" dirty="0"/>
                <a:t>0</a:t>
              </a:r>
              <a:endParaRPr lang="en-US" sz="2400" b="1" baseline="-25000" dirty="0"/>
            </a:p>
          </p:txBody>
        </p:sp>
        <p:sp>
          <p:nvSpPr>
            <p:cNvPr id="18" name="Line 32"/>
            <p:cNvSpPr>
              <a:spLocks noChangeShapeType="1"/>
            </p:cNvSpPr>
            <p:nvPr/>
          </p:nvSpPr>
          <p:spPr bwMode="auto">
            <a:xfrm flipV="1">
              <a:off x="5786064" y="1143000"/>
              <a:ext cx="69962" cy="4969003"/>
            </a:xfrm>
            <a:prstGeom prst="line">
              <a:avLst/>
            </a:prstGeom>
            <a:noFill/>
            <a:ln w="6350">
              <a:solidFill>
                <a:schemeClr val="accent1">
                  <a:lumMod val="10000"/>
                  <a:lumOff val="90000"/>
                </a:schemeClr>
              </a:solidFill>
              <a:prstDash val="dash"/>
              <a:round/>
              <a:headEnd/>
              <a:tailEnd/>
            </a:ln>
            <a:effectLst/>
          </p:spPr>
          <p:txBody>
            <a:bodyPr/>
            <a:lstStyle/>
            <a:p>
              <a:endParaRPr lang="en-US"/>
            </a:p>
          </p:txBody>
        </p:sp>
        <p:sp>
          <p:nvSpPr>
            <p:cNvPr id="19" name="Line 32"/>
            <p:cNvSpPr>
              <a:spLocks noChangeShapeType="1"/>
            </p:cNvSpPr>
            <p:nvPr/>
          </p:nvSpPr>
          <p:spPr bwMode="auto">
            <a:xfrm flipH="1" flipV="1">
              <a:off x="6912624" y="786316"/>
              <a:ext cx="14725" cy="5263632"/>
            </a:xfrm>
            <a:prstGeom prst="line">
              <a:avLst/>
            </a:prstGeom>
            <a:noFill/>
            <a:ln w="6350">
              <a:solidFill>
                <a:schemeClr val="accent1">
                  <a:lumMod val="10000"/>
                  <a:lumOff val="90000"/>
                </a:schemeClr>
              </a:solidFill>
              <a:prstDash val="dash"/>
              <a:round/>
              <a:headEnd/>
              <a:tailEnd/>
            </a:ln>
            <a:effectLst/>
          </p:spPr>
          <p:txBody>
            <a:bodyPr/>
            <a:lstStyle/>
            <a:p>
              <a:endParaRPr lang="en-US"/>
            </a:p>
          </p:txBody>
        </p:sp>
        <p:sp>
          <p:nvSpPr>
            <p:cNvPr id="20" name="TextBox 19"/>
            <p:cNvSpPr txBox="1"/>
            <p:nvPr/>
          </p:nvSpPr>
          <p:spPr>
            <a:xfrm>
              <a:off x="7827160" y="755010"/>
              <a:ext cx="572820" cy="461665"/>
            </a:xfrm>
            <a:prstGeom prst="rect">
              <a:avLst/>
            </a:prstGeom>
            <a:noFill/>
          </p:spPr>
          <p:txBody>
            <a:bodyPr wrap="square" rtlCol="0">
              <a:spAutoFit/>
            </a:bodyPr>
            <a:lstStyle/>
            <a:p>
              <a:r>
                <a:rPr lang="en-US" sz="2400" b="1" dirty="0">
                  <a:solidFill>
                    <a:srgbClr val="FF0000"/>
                  </a:solidFill>
                </a:rPr>
                <a:t>TP</a:t>
              </a:r>
            </a:p>
          </p:txBody>
        </p:sp>
        <p:sp>
          <p:nvSpPr>
            <p:cNvPr id="21" name="Right Arrow 20"/>
            <p:cNvSpPr/>
            <p:nvPr/>
          </p:nvSpPr>
          <p:spPr>
            <a:xfrm>
              <a:off x="3982092" y="1901014"/>
              <a:ext cx="1823703" cy="689786"/>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2"/>
                  </a:solidFill>
                </a:rPr>
                <a:t>irrational</a:t>
              </a:r>
            </a:p>
          </p:txBody>
        </p:sp>
        <p:sp>
          <p:nvSpPr>
            <p:cNvPr id="22" name="Left Arrow 21"/>
            <p:cNvSpPr/>
            <p:nvPr/>
          </p:nvSpPr>
          <p:spPr>
            <a:xfrm>
              <a:off x="6934200" y="1901014"/>
              <a:ext cx="1465780" cy="689786"/>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2"/>
                  </a:solidFill>
                </a:rPr>
                <a:t>irrational</a:t>
              </a:r>
            </a:p>
          </p:txBody>
        </p:sp>
        <p:sp>
          <p:nvSpPr>
            <p:cNvPr id="23" name="Left-Right Arrow 22"/>
            <p:cNvSpPr/>
            <p:nvPr/>
          </p:nvSpPr>
          <p:spPr>
            <a:xfrm>
              <a:off x="5856026" y="1828800"/>
              <a:ext cx="997693" cy="842186"/>
            </a:xfrm>
            <a:prstGeom prst="lef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2"/>
                  </a:solidFill>
                </a:rPr>
                <a:t>rational</a:t>
              </a:r>
            </a:p>
          </p:txBody>
        </p:sp>
      </p:grpSp>
      <p:sp>
        <p:nvSpPr>
          <p:cNvPr id="25" name="TextBox 24"/>
          <p:cNvSpPr txBox="1"/>
          <p:nvPr/>
        </p:nvSpPr>
        <p:spPr>
          <a:xfrm>
            <a:off x="2514600" y="533401"/>
            <a:ext cx="417102" cy="461665"/>
          </a:xfrm>
          <a:prstGeom prst="rect">
            <a:avLst/>
          </a:prstGeom>
          <a:noFill/>
        </p:spPr>
        <p:txBody>
          <a:bodyPr wrap="none" rtlCol="0">
            <a:spAutoFit/>
          </a:bodyPr>
          <a:lstStyle/>
          <a:p>
            <a:r>
              <a:rPr lang="en-US" sz="2400" b="1" dirty="0"/>
              <a:t>Q</a:t>
            </a:r>
          </a:p>
        </p:txBody>
      </p:sp>
    </p:spTree>
    <p:extLst>
      <p:ext uri="{BB962C8B-B14F-4D97-AF65-F5344CB8AC3E}">
        <p14:creationId xmlns:p14="http://schemas.microsoft.com/office/powerpoint/2010/main" val="14698243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1483658" y="635511"/>
            <a:ext cx="9224683" cy="6051947"/>
          </a:xfrm>
          <a:prstGeom prst="rect">
            <a:avLst/>
          </a:prstGeom>
        </p:spPr>
        <p:txBody>
          <a:bodyPr>
            <a:normAutofit/>
          </a:bodyPr>
          <a:lstStyle/>
          <a:p>
            <a:r>
              <a:rPr lang="en-US" sz="2400" b="1" dirty="0">
                <a:solidFill>
                  <a:schemeClr val="bg2"/>
                </a:solidFill>
              </a:rPr>
              <a:t>Stage II is “rational” while stage I and stage III is “irrational”</a:t>
            </a:r>
          </a:p>
          <a:p>
            <a:r>
              <a:rPr lang="en-US" sz="2400" b="1" dirty="0">
                <a:solidFill>
                  <a:schemeClr val="bg2"/>
                </a:solidFill>
              </a:rPr>
              <a:t>At stage III, the use of more L produce  less Q, so the firm would reduce the amount of L in order to gain more Q</a:t>
            </a:r>
          </a:p>
          <a:p>
            <a:r>
              <a:rPr lang="en-US" sz="2400" b="1" dirty="0">
                <a:solidFill>
                  <a:schemeClr val="bg2"/>
                </a:solidFill>
              </a:rPr>
              <a:t>At stage I, the firm would have so much fixed capacity relative to its usage of variable input, that it could increase the output per unit of variable input (average product) simply by adding more variable inputs to its capacit</a:t>
            </a:r>
            <a:r>
              <a:rPr lang="en-US" sz="2400" b="1" dirty="0">
                <a:solidFill>
                  <a:srgbClr val="002060"/>
                </a:solidFill>
              </a:rPr>
              <a:t>y</a:t>
            </a:r>
          </a:p>
        </p:txBody>
      </p:sp>
      <p:sp>
        <p:nvSpPr>
          <p:cNvPr id="4" name="Line 9"/>
          <p:cNvSpPr>
            <a:spLocks noChangeShapeType="1"/>
          </p:cNvSpPr>
          <p:nvPr/>
        </p:nvSpPr>
        <p:spPr bwMode="auto">
          <a:xfrm>
            <a:off x="2438400" y="4064594"/>
            <a:ext cx="0" cy="2161200"/>
          </a:xfrm>
          <a:prstGeom prst="line">
            <a:avLst/>
          </a:prstGeom>
          <a:noFill/>
          <a:ln w="38100">
            <a:solidFill>
              <a:schemeClr val="tx1"/>
            </a:solidFill>
            <a:round/>
            <a:headEnd/>
            <a:tailEnd/>
          </a:ln>
          <a:effectLst/>
        </p:spPr>
        <p:txBody>
          <a:bodyPr/>
          <a:lstStyle/>
          <a:p>
            <a:endParaRPr lang="en-US"/>
          </a:p>
        </p:txBody>
      </p:sp>
      <p:sp>
        <p:nvSpPr>
          <p:cNvPr id="5" name="Line 10"/>
          <p:cNvSpPr>
            <a:spLocks noChangeShapeType="1"/>
          </p:cNvSpPr>
          <p:nvPr/>
        </p:nvSpPr>
        <p:spPr bwMode="auto">
          <a:xfrm>
            <a:off x="2438401" y="6225792"/>
            <a:ext cx="5006939" cy="0"/>
          </a:xfrm>
          <a:prstGeom prst="line">
            <a:avLst/>
          </a:prstGeom>
          <a:noFill/>
          <a:ln w="38100">
            <a:solidFill>
              <a:schemeClr val="tx1"/>
            </a:solidFill>
            <a:round/>
            <a:headEnd/>
            <a:tailEnd/>
          </a:ln>
          <a:effectLst/>
        </p:spPr>
        <p:txBody>
          <a:bodyPr/>
          <a:lstStyle/>
          <a:p>
            <a:endParaRPr lang="en-US"/>
          </a:p>
        </p:txBody>
      </p:sp>
      <p:sp>
        <p:nvSpPr>
          <p:cNvPr id="6" name="Text Box 19"/>
          <p:cNvSpPr txBox="1">
            <a:spLocks noChangeArrowheads="1"/>
          </p:cNvSpPr>
          <p:nvPr/>
        </p:nvSpPr>
        <p:spPr bwMode="auto">
          <a:xfrm>
            <a:off x="7445339" y="6225793"/>
            <a:ext cx="220894" cy="461665"/>
          </a:xfrm>
          <a:prstGeom prst="rect">
            <a:avLst/>
          </a:prstGeom>
          <a:noFill/>
          <a:ln w="9525">
            <a:noFill/>
            <a:miter lim="800000"/>
            <a:headEnd/>
            <a:tailEnd/>
          </a:ln>
          <a:effectLst/>
        </p:spPr>
        <p:txBody>
          <a:bodyPr>
            <a:spAutoFit/>
          </a:bodyPr>
          <a:lstStyle/>
          <a:p>
            <a:pPr>
              <a:spcBef>
                <a:spcPct val="50000"/>
              </a:spcBef>
            </a:pPr>
            <a:r>
              <a:rPr lang="de-DE" sz="2400" b="1"/>
              <a:t>L</a:t>
            </a:r>
            <a:endParaRPr lang="en-US" sz="2400" b="1"/>
          </a:p>
        </p:txBody>
      </p:sp>
      <p:sp>
        <p:nvSpPr>
          <p:cNvPr id="7" name="Freeform 33"/>
          <p:cNvSpPr>
            <a:spLocks/>
          </p:cNvSpPr>
          <p:nvPr/>
        </p:nvSpPr>
        <p:spPr bwMode="auto">
          <a:xfrm>
            <a:off x="2438401" y="4911063"/>
            <a:ext cx="3681573" cy="1530850"/>
          </a:xfrm>
          <a:custGeom>
            <a:avLst/>
            <a:gdLst/>
            <a:ahLst/>
            <a:cxnLst>
              <a:cxn ang="0">
                <a:pos x="0" y="1168"/>
              </a:cxn>
              <a:cxn ang="0">
                <a:pos x="528" y="448"/>
              </a:cxn>
              <a:cxn ang="0">
                <a:pos x="1056" y="16"/>
              </a:cxn>
              <a:cxn ang="0">
                <a:pos x="1776" y="544"/>
              </a:cxn>
              <a:cxn ang="0">
                <a:pos x="2112" y="928"/>
              </a:cxn>
              <a:cxn ang="0">
                <a:pos x="2400" y="1360"/>
              </a:cxn>
            </a:cxnLst>
            <a:rect l="0" t="0" r="r" b="b"/>
            <a:pathLst>
              <a:path w="2400" h="1360">
                <a:moveTo>
                  <a:pt x="0" y="1168"/>
                </a:moveTo>
                <a:cubicBezTo>
                  <a:pt x="176" y="904"/>
                  <a:pt x="352" y="640"/>
                  <a:pt x="528" y="448"/>
                </a:cubicBezTo>
                <a:cubicBezTo>
                  <a:pt x="704" y="256"/>
                  <a:pt x="848" y="0"/>
                  <a:pt x="1056" y="16"/>
                </a:cubicBezTo>
                <a:cubicBezTo>
                  <a:pt x="1264" y="32"/>
                  <a:pt x="1600" y="392"/>
                  <a:pt x="1776" y="544"/>
                </a:cubicBezTo>
                <a:cubicBezTo>
                  <a:pt x="1952" y="696"/>
                  <a:pt x="2008" y="792"/>
                  <a:pt x="2112" y="928"/>
                </a:cubicBezTo>
                <a:cubicBezTo>
                  <a:pt x="2216" y="1064"/>
                  <a:pt x="2308" y="1212"/>
                  <a:pt x="2400" y="1360"/>
                </a:cubicBezTo>
              </a:path>
            </a:pathLst>
          </a:custGeom>
          <a:noFill/>
          <a:ln w="28575">
            <a:solidFill>
              <a:srgbClr val="FFFF00"/>
            </a:solidFill>
            <a:round/>
            <a:headEnd/>
            <a:tailEnd/>
          </a:ln>
          <a:effectLst/>
        </p:spPr>
        <p:txBody>
          <a:bodyPr/>
          <a:lstStyle/>
          <a:p>
            <a:endParaRPr lang="en-US"/>
          </a:p>
        </p:txBody>
      </p:sp>
      <p:sp>
        <p:nvSpPr>
          <p:cNvPr id="8" name="Freeform 34"/>
          <p:cNvSpPr>
            <a:spLocks/>
          </p:cNvSpPr>
          <p:nvPr/>
        </p:nvSpPr>
        <p:spPr bwMode="auto">
          <a:xfrm>
            <a:off x="2438399" y="5257800"/>
            <a:ext cx="3681574" cy="985284"/>
          </a:xfrm>
          <a:custGeom>
            <a:avLst/>
            <a:gdLst/>
            <a:ahLst/>
            <a:cxnLst>
              <a:cxn ang="0">
                <a:pos x="0" y="864"/>
              </a:cxn>
              <a:cxn ang="0">
                <a:pos x="672" y="336"/>
              </a:cxn>
              <a:cxn ang="0">
                <a:pos x="1152" y="96"/>
              </a:cxn>
              <a:cxn ang="0">
                <a:pos x="1488" y="0"/>
              </a:cxn>
              <a:cxn ang="0">
                <a:pos x="1920" y="96"/>
              </a:cxn>
              <a:cxn ang="0">
                <a:pos x="2352" y="384"/>
              </a:cxn>
            </a:cxnLst>
            <a:rect l="0" t="0" r="r" b="b"/>
            <a:pathLst>
              <a:path w="2352" h="864">
                <a:moveTo>
                  <a:pt x="0" y="864"/>
                </a:moveTo>
                <a:cubicBezTo>
                  <a:pt x="240" y="664"/>
                  <a:pt x="480" y="464"/>
                  <a:pt x="672" y="336"/>
                </a:cubicBezTo>
                <a:cubicBezTo>
                  <a:pt x="864" y="208"/>
                  <a:pt x="1016" y="152"/>
                  <a:pt x="1152" y="96"/>
                </a:cubicBezTo>
                <a:cubicBezTo>
                  <a:pt x="1288" y="40"/>
                  <a:pt x="1360" y="0"/>
                  <a:pt x="1488" y="0"/>
                </a:cubicBezTo>
                <a:cubicBezTo>
                  <a:pt x="1616" y="0"/>
                  <a:pt x="1776" y="32"/>
                  <a:pt x="1920" y="96"/>
                </a:cubicBezTo>
                <a:cubicBezTo>
                  <a:pt x="2064" y="160"/>
                  <a:pt x="2208" y="272"/>
                  <a:pt x="2352" y="384"/>
                </a:cubicBezTo>
              </a:path>
            </a:pathLst>
          </a:custGeom>
          <a:noFill/>
          <a:ln w="28575">
            <a:solidFill>
              <a:srgbClr val="FFFF00"/>
            </a:solidFill>
            <a:round/>
            <a:headEnd/>
            <a:tailEnd/>
          </a:ln>
          <a:effectLst/>
        </p:spPr>
        <p:txBody>
          <a:bodyPr/>
          <a:lstStyle/>
          <a:p>
            <a:endParaRPr lang="en-US"/>
          </a:p>
        </p:txBody>
      </p:sp>
      <p:sp>
        <p:nvSpPr>
          <p:cNvPr id="9" name="Text Box 36"/>
          <p:cNvSpPr txBox="1">
            <a:spLocks noChangeArrowheads="1"/>
          </p:cNvSpPr>
          <p:nvPr/>
        </p:nvSpPr>
        <p:spPr bwMode="auto">
          <a:xfrm>
            <a:off x="6096000" y="5486401"/>
            <a:ext cx="809946" cy="461665"/>
          </a:xfrm>
          <a:prstGeom prst="rect">
            <a:avLst/>
          </a:prstGeom>
          <a:noFill/>
          <a:ln w="9525">
            <a:noFill/>
            <a:miter lim="800000"/>
            <a:headEnd/>
            <a:tailEnd/>
          </a:ln>
          <a:effectLst/>
        </p:spPr>
        <p:txBody>
          <a:bodyPr wrap="square">
            <a:spAutoFit/>
          </a:bodyPr>
          <a:lstStyle/>
          <a:p>
            <a:pPr>
              <a:spcBef>
                <a:spcPct val="50000"/>
              </a:spcBef>
            </a:pPr>
            <a:r>
              <a:rPr lang="de-DE" sz="2400" b="1" dirty="0">
                <a:solidFill>
                  <a:srgbClr val="FFFF00"/>
                </a:solidFill>
              </a:rPr>
              <a:t>AP</a:t>
            </a:r>
            <a:endParaRPr lang="en-US" sz="2400" b="1" baseline="-25000" dirty="0">
              <a:solidFill>
                <a:srgbClr val="FFFF00"/>
              </a:solidFill>
            </a:endParaRPr>
          </a:p>
        </p:txBody>
      </p:sp>
      <p:sp>
        <p:nvSpPr>
          <p:cNvPr id="10" name="Text Box 37"/>
          <p:cNvSpPr txBox="1">
            <a:spLocks noChangeArrowheads="1"/>
          </p:cNvSpPr>
          <p:nvPr/>
        </p:nvSpPr>
        <p:spPr bwMode="auto">
          <a:xfrm>
            <a:off x="2967492" y="4809854"/>
            <a:ext cx="809946" cy="461665"/>
          </a:xfrm>
          <a:prstGeom prst="rect">
            <a:avLst/>
          </a:prstGeom>
          <a:noFill/>
          <a:ln w="9525">
            <a:noFill/>
            <a:miter lim="800000"/>
            <a:headEnd/>
            <a:tailEnd/>
          </a:ln>
          <a:effectLst/>
        </p:spPr>
        <p:txBody>
          <a:bodyPr wrap="square">
            <a:spAutoFit/>
          </a:bodyPr>
          <a:lstStyle/>
          <a:p>
            <a:pPr>
              <a:spcBef>
                <a:spcPct val="50000"/>
              </a:spcBef>
            </a:pPr>
            <a:r>
              <a:rPr lang="de-DE" sz="2400" b="1" dirty="0">
                <a:solidFill>
                  <a:srgbClr val="FFFF00"/>
                </a:solidFill>
              </a:rPr>
              <a:t>MP</a:t>
            </a:r>
            <a:endParaRPr lang="en-US" sz="2400" b="1" baseline="-25000" dirty="0">
              <a:solidFill>
                <a:srgbClr val="FFFF00"/>
              </a:solidFill>
            </a:endParaRPr>
          </a:p>
        </p:txBody>
      </p:sp>
      <p:cxnSp>
        <p:nvCxnSpPr>
          <p:cNvPr id="12" name="Straight Connector 11"/>
          <p:cNvCxnSpPr/>
          <p:nvPr/>
        </p:nvCxnSpPr>
        <p:spPr>
          <a:xfrm>
            <a:off x="2438400" y="5638800"/>
            <a:ext cx="3581401"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038600" y="5627496"/>
            <a:ext cx="0" cy="586992"/>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019800" y="5638800"/>
            <a:ext cx="0" cy="586992"/>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981201" y="4064595"/>
            <a:ext cx="457199" cy="461665"/>
          </a:xfrm>
          <a:prstGeom prst="rect">
            <a:avLst/>
          </a:prstGeom>
          <a:noFill/>
        </p:spPr>
        <p:txBody>
          <a:bodyPr wrap="square" rtlCol="0">
            <a:spAutoFit/>
          </a:bodyPr>
          <a:lstStyle/>
          <a:p>
            <a:r>
              <a:rPr lang="en-US" sz="2400" b="1" dirty="0"/>
              <a:t>Q</a:t>
            </a:r>
          </a:p>
        </p:txBody>
      </p:sp>
      <p:cxnSp>
        <p:nvCxnSpPr>
          <p:cNvPr id="19" name="Straight Connector 18"/>
          <p:cNvCxnSpPr/>
          <p:nvPr/>
        </p:nvCxnSpPr>
        <p:spPr>
          <a:xfrm>
            <a:off x="3505200" y="5638800"/>
            <a:ext cx="0" cy="586992"/>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276600" y="6279536"/>
            <a:ext cx="533400" cy="461665"/>
          </a:xfrm>
          <a:prstGeom prst="rect">
            <a:avLst/>
          </a:prstGeom>
          <a:noFill/>
        </p:spPr>
        <p:txBody>
          <a:bodyPr wrap="square" rtlCol="0">
            <a:spAutoFit/>
          </a:bodyPr>
          <a:lstStyle/>
          <a:p>
            <a:r>
              <a:rPr lang="en-US" sz="2400" b="1" dirty="0"/>
              <a:t>X’</a:t>
            </a:r>
          </a:p>
        </p:txBody>
      </p:sp>
      <p:sp>
        <p:nvSpPr>
          <p:cNvPr id="21" name="TextBox 20"/>
          <p:cNvSpPr txBox="1"/>
          <p:nvPr/>
        </p:nvSpPr>
        <p:spPr>
          <a:xfrm>
            <a:off x="5943600" y="6172201"/>
            <a:ext cx="533400" cy="461665"/>
          </a:xfrm>
          <a:prstGeom prst="rect">
            <a:avLst/>
          </a:prstGeom>
          <a:noFill/>
        </p:spPr>
        <p:txBody>
          <a:bodyPr wrap="square" rtlCol="0">
            <a:spAutoFit/>
          </a:bodyPr>
          <a:lstStyle/>
          <a:p>
            <a:r>
              <a:rPr lang="en-US" sz="2400" b="1" dirty="0"/>
              <a:t>X”</a:t>
            </a:r>
          </a:p>
        </p:txBody>
      </p:sp>
      <p:sp>
        <p:nvSpPr>
          <p:cNvPr id="22" name="TextBox 21"/>
          <p:cNvSpPr txBox="1"/>
          <p:nvPr/>
        </p:nvSpPr>
        <p:spPr>
          <a:xfrm>
            <a:off x="7924801" y="4168676"/>
            <a:ext cx="2460661" cy="2308324"/>
          </a:xfrm>
          <a:prstGeom prst="rect">
            <a:avLst/>
          </a:prstGeom>
          <a:noFill/>
          <a:ln w="28575">
            <a:solidFill>
              <a:srgbClr val="FFFF00"/>
            </a:solidFill>
          </a:ln>
        </p:spPr>
        <p:txBody>
          <a:bodyPr wrap="square" rtlCol="0">
            <a:spAutoFit/>
          </a:bodyPr>
          <a:lstStyle/>
          <a:p>
            <a:r>
              <a:rPr lang="en-US" sz="2400" b="1" dirty="0">
                <a:solidFill>
                  <a:srgbClr val="FFFF00"/>
                </a:solidFill>
              </a:rPr>
              <a:t>L = X’ and L = X” result  in the same  AP,  but  L =  X”  producing  more  Q than L = X’</a:t>
            </a:r>
          </a:p>
        </p:txBody>
      </p:sp>
    </p:spTree>
    <p:extLst>
      <p:ext uri="{BB962C8B-B14F-4D97-AF65-F5344CB8AC3E}">
        <p14:creationId xmlns:p14="http://schemas.microsoft.com/office/powerpoint/2010/main" val="26321406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1317812" y="1156447"/>
            <a:ext cx="9170894" cy="4800600"/>
          </a:xfrm>
          <a:prstGeom prst="rect">
            <a:avLst/>
          </a:prstGeom>
        </p:spPr>
        <p:txBody>
          <a:bodyPr>
            <a:noAutofit/>
          </a:bodyPr>
          <a:lstStyle/>
          <a:p>
            <a:r>
              <a:rPr lang="en-US" sz="3200" b="1" dirty="0"/>
              <a:t>Because stage II is </a:t>
            </a:r>
            <a:r>
              <a:rPr lang="en-US" sz="3200" b="1" dirty="0">
                <a:solidFill>
                  <a:srgbClr val="FFFF00"/>
                </a:solidFill>
              </a:rPr>
              <a:t>rational</a:t>
            </a:r>
            <a:r>
              <a:rPr lang="en-US" sz="3200" b="1" dirty="0"/>
              <a:t>, then a firm will be operating in this area, the area which indicates diminishing marginal product, so-called </a:t>
            </a:r>
            <a:r>
              <a:rPr lang="en-US" sz="3200" b="1" dirty="0">
                <a:solidFill>
                  <a:srgbClr val="FF0000"/>
                </a:solidFill>
              </a:rPr>
              <a:t>the law of diminishing marginal product </a:t>
            </a:r>
            <a:r>
              <a:rPr lang="en-US" sz="3200" b="1" dirty="0"/>
              <a:t>or </a:t>
            </a:r>
            <a:r>
              <a:rPr lang="en-US" sz="3200" b="1" dirty="0">
                <a:solidFill>
                  <a:srgbClr val="FF0000"/>
                </a:solidFill>
              </a:rPr>
              <a:t>the law of diminishing marginal return</a:t>
            </a:r>
          </a:p>
          <a:p>
            <a:r>
              <a:rPr lang="en-US" sz="3200" b="1" dirty="0">
                <a:solidFill>
                  <a:srgbClr val="FF0000"/>
                </a:solidFill>
              </a:rPr>
              <a:t>The law of diminishing marginal product:</a:t>
            </a:r>
            <a:r>
              <a:rPr lang="en-US" sz="3200" b="1" dirty="0"/>
              <a:t> the principle that as the number of units of the variable input increases, other inputs held constant, a point will be reached beyond which the marginal product decrease</a:t>
            </a:r>
            <a:r>
              <a:rPr lang="en-US" sz="3200" b="1" dirty="0">
                <a:solidFill>
                  <a:srgbClr val="FF0000"/>
                </a:solidFill>
              </a:rPr>
              <a:t> </a:t>
            </a:r>
          </a:p>
        </p:txBody>
      </p:sp>
    </p:spTree>
    <p:extLst>
      <p:ext uri="{BB962C8B-B14F-4D97-AF65-F5344CB8AC3E}">
        <p14:creationId xmlns:p14="http://schemas.microsoft.com/office/powerpoint/2010/main" val="25167554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Title 1"/>
              <p:cNvSpPr txBox="1">
                <a:spLocks/>
              </p:cNvSpPr>
              <p:nvPr/>
            </p:nvSpPr>
            <p:spPr>
              <a:xfrm>
                <a:off x="1150284" y="307848"/>
                <a:ext cx="10209858" cy="838200"/>
              </a:xfrm>
              <a:prstGeom prst="rect">
                <a:avLst/>
              </a:prstGeom>
            </p:spPr>
            <p:txBody>
              <a:bodyPr>
                <a:normAutofit fontScale="97500"/>
              </a:bodyPr>
              <a:lstStyle>
                <a:lvl1pPr algn="l" defTabSz="914400" rtl="0" eaLnBrk="1" latinLnBrk="0" hangingPunct="1">
                  <a:lnSpc>
                    <a:spcPct val="90000"/>
                  </a:lnSpc>
                  <a:spcBef>
                    <a:spcPct val="0"/>
                  </a:spcBef>
                  <a:buNone/>
                  <a:defRPr sz="3600" b="1" kern="1200">
                    <a:solidFill>
                      <a:schemeClr val="bg2"/>
                    </a:solidFill>
                    <a:latin typeface="+mj-lt"/>
                    <a:ea typeface="+mj-ea"/>
                    <a:cs typeface="+mj-cs"/>
                  </a:defRPr>
                </a:lvl1pPr>
              </a:lstStyle>
              <a:p>
                <a:r>
                  <a:rPr lang="en-US" dirty="0">
                    <a:solidFill>
                      <a:schemeClr val="tx1">
                        <a:lumMod val="20000"/>
                        <a:lumOff val="80000"/>
                      </a:schemeClr>
                    </a:solidFill>
                  </a:rPr>
                  <a:t>Production Elasticity or Output Elasticity (</a:t>
                </a:r>
                <a14:m>
                  <m:oMath xmlns:m="http://schemas.openxmlformats.org/officeDocument/2006/math">
                    <m:r>
                      <a:rPr lang="en-US" i="1" smtClean="0">
                        <a:solidFill>
                          <a:schemeClr val="tx1">
                            <a:lumMod val="20000"/>
                            <a:lumOff val="80000"/>
                          </a:schemeClr>
                        </a:solidFill>
                        <a:latin typeface="Cambria Math"/>
                        <a:ea typeface="Cambria Math"/>
                      </a:rPr>
                      <m:t>𝜺</m:t>
                    </m:r>
                    <m:r>
                      <a:rPr lang="en-US" i="1" smtClean="0">
                        <a:solidFill>
                          <a:schemeClr val="tx1">
                            <a:lumMod val="20000"/>
                            <a:lumOff val="80000"/>
                          </a:schemeClr>
                        </a:solidFill>
                        <a:latin typeface="Cambria Math"/>
                        <a:ea typeface="Cambria Math"/>
                      </a:rPr>
                      <m:t>)</m:t>
                    </m:r>
                  </m:oMath>
                </a14:m>
                <a:endParaRPr lang="en-US" dirty="0">
                  <a:solidFill>
                    <a:schemeClr val="tx1">
                      <a:lumMod val="20000"/>
                      <a:lumOff val="80000"/>
                    </a:schemeClr>
                  </a:solidFill>
                </a:endParaRPr>
              </a:p>
            </p:txBody>
          </p:sp>
        </mc:Choice>
        <mc:Fallback xmlns="">
          <p:sp>
            <p:nvSpPr>
              <p:cNvPr id="6" name="Title 1"/>
              <p:cNvSpPr txBox="1">
                <a:spLocks noRot="1" noChangeAspect="1" noMove="1" noResize="1" noEditPoints="1" noAdjustHandles="1" noChangeArrowheads="1" noChangeShapeType="1" noTextEdit="1"/>
              </p:cNvSpPr>
              <p:nvPr/>
            </p:nvSpPr>
            <p:spPr>
              <a:xfrm>
                <a:off x="1150284" y="307848"/>
                <a:ext cx="10209858" cy="838200"/>
              </a:xfrm>
              <a:prstGeom prst="rect">
                <a:avLst/>
              </a:prstGeom>
              <a:blipFill rotWithShape="0">
                <a:blip r:embed="rId2"/>
                <a:stretch>
                  <a:fillRect l="-1791" t="-175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Content Placeholder 2"/>
              <p:cNvSpPr txBox="1">
                <a:spLocks/>
              </p:cNvSpPr>
              <p:nvPr/>
            </p:nvSpPr>
            <p:spPr>
              <a:xfrm>
                <a:off x="1148379" y="1298448"/>
                <a:ext cx="10214386" cy="4940987"/>
              </a:xfrm>
              <a:prstGeom prst="rect">
                <a:avLst/>
              </a:prstGeom>
              <a:solidFill>
                <a:schemeClr val="bg1"/>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FFFF00"/>
                    </a:solidFill>
                  </a:rPr>
                  <a:t>the percentage changes in output to changes in a variable input</a:t>
                </a:r>
              </a:p>
              <a:p>
                <a:pPr marL="171450" lvl="1"/>
                <a:r>
                  <a:rPr lang="en-US" sz="2800" b="1" dirty="0">
                    <a:solidFill>
                      <a:srgbClr val="FFFF00"/>
                    </a:solidFill>
                  </a:rPr>
                  <a:t>predict the effect of variable input change to the level of output</a:t>
                </a:r>
              </a:p>
              <a:p>
                <a:pPr marL="171450" lvl="1"/>
                <a:r>
                  <a:rPr lang="en-US" sz="2800" b="1" dirty="0">
                    <a:solidFill>
                      <a:srgbClr val="FFFF00"/>
                    </a:solidFill>
                  </a:rPr>
                  <a:t>measure the responsiveness of  output produced to changes in the usage of variable input</a:t>
                </a:r>
              </a:p>
              <a:p>
                <a:pPr marL="0" lvl="1" indent="0">
                  <a:buFont typeface="Arial" panose="020B0604020202020204" pitchFamily="34" charset="0"/>
                  <a:buNone/>
                </a:pPr>
                <a:endParaRPr lang="en-US" sz="2800" b="1" dirty="0">
                  <a:solidFill>
                    <a:schemeClr val="accent6">
                      <a:lumMod val="50000"/>
                    </a:schemeClr>
                  </a:solidFill>
                </a:endParaRPr>
              </a:p>
              <a:p>
                <a:pPr marL="0" lvl="1" indent="0" algn="ctr">
                  <a:buFont typeface="Arial" panose="020B0604020202020204" pitchFamily="34" charset="0"/>
                  <a:buNone/>
                </a:pPr>
                <a14:m>
                  <m:oMath xmlns:m="http://schemas.openxmlformats.org/officeDocument/2006/math">
                    <m:r>
                      <a:rPr lang="en-US" sz="3200" b="1" smtClean="0">
                        <a:solidFill>
                          <a:srgbClr val="FF0000"/>
                        </a:solidFill>
                        <a:latin typeface="Cambria Math"/>
                        <a:ea typeface="Cambria Math"/>
                      </a:rPr>
                      <m:t>𝛆</m:t>
                    </m:r>
                  </m:oMath>
                </a14:m>
                <a:r>
                  <a:rPr lang="en-US" sz="3200" b="1" dirty="0">
                    <a:solidFill>
                      <a:srgbClr val="FF0000"/>
                    </a:solidFill>
                    <a:latin typeface="+mj-lt"/>
                  </a:rPr>
                  <a:t> = </a:t>
                </a:r>
                <a14:m>
                  <m:oMath xmlns:m="http://schemas.openxmlformats.org/officeDocument/2006/math">
                    <m:f>
                      <m:fPr>
                        <m:ctrlPr>
                          <a:rPr lang="en-US" sz="3200" b="1" i="1" smtClean="0">
                            <a:solidFill>
                              <a:srgbClr val="FF0000"/>
                            </a:solidFill>
                            <a:latin typeface="Cambria Math" panose="02040503050406030204" pitchFamily="18" charset="0"/>
                          </a:rPr>
                        </m:ctrlPr>
                      </m:fPr>
                      <m:num>
                        <m:r>
                          <a:rPr lang="en-US" sz="3200" b="1" smtClean="0">
                            <a:solidFill>
                              <a:srgbClr val="FF0000"/>
                            </a:solidFill>
                            <a:latin typeface="Cambria Math"/>
                            <a:ea typeface="Cambria Math"/>
                          </a:rPr>
                          <m:t>∆</m:t>
                        </m:r>
                        <m:r>
                          <a:rPr lang="en-US" sz="3200" b="1" smtClean="0">
                            <a:solidFill>
                              <a:srgbClr val="FF0000"/>
                            </a:solidFill>
                            <a:latin typeface="Cambria Math"/>
                            <a:ea typeface="Cambria Math"/>
                          </a:rPr>
                          <m:t>𝐐</m:t>
                        </m:r>
                        <m:r>
                          <a:rPr lang="en-US" sz="3200" b="1" smtClean="0">
                            <a:solidFill>
                              <a:srgbClr val="FF0000"/>
                            </a:solidFill>
                            <a:latin typeface="Cambria Math"/>
                            <a:ea typeface="Cambria Math"/>
                          </a:rPr>
                          <m:t>/</m:t>
                        </m:r>
                        <m:r>
                          <a:rPr lang="en-US" sz="3200" b="1" smtClean="0">
                            <a:solidFill>
                              <a:srgbClr val="FF0000"/>
                            </a:solidFill>
                            <a:latin typeface="Cambria Math"/>
                            <a:ea typeface="Cambria Math"/>
                          </a:rPr>
                          <m:t>𝐐</m:t>
                        </m:r>
                      </m:num>
                      <m:den>
                        <m:r>
                          <a:rPr lang="en-US" sz="3200" b="1" smtClean="0">
                            <a:solidFill>
                              <a:srgbClr val="FF0000"/>
                            </a:solidFill>
                            <a:latin typeface="Cambria Math"/>
                            <a:ea typeface="Cambria Math"/>
                          </a:rPr>
                          <m:t>∆</m:t>
                        </m:r>
                        <m:r>
                          <a:rPr lang="en-US" sz="3200" b="1" smtClean="0">
                            <a:solidFill>
                              <a:srgbClr val="FF0000"/>
                            </a:solidFill>
                            <a:latin typeface="Cambria Math"/>
                            <a:ea typeface="Cambria Math"/>
                          </a:rPr>
                          <m:t>𝐋</m:t>
                        </m:r>
                        <m:r>
                          <a:rPr lang="en-US" sz="3200" b="1" smtClean="0">
                            <a:solidFill>
                              <a:srgbClr val="FF0000"/>
                            </a:solidFill>
                            <a:latin typeface="Cambria Math"/>
                            <a:ea typeface="Cambria Math"/>
                          </a:rPr>
                          <m:t>/</m:t>
                        </m:r>
                        <m:r>
                          <a:rPr lang="en-US" sz="3200" b="1" smtClean="0">
                            <a:solidFill>
                              <a:srgbClr val="FF0000"/>
                            </a:solidFill>
                            <a:latin typeface="Cambria Math"/>
                            <a:ea typeface="Cambria Math"/>
                          </a:rPr>
                          <m:t>𝐋</m:t>
                        </m:r>
                      </m:den>
                    </m:f>
                  </m:oMath>
                </a14:m>
                <a:r>
                  <a:rPr lang="en-US" sz="3200" b="1" dirty="0">
                    <a:solidFill>
                      <a:srgbClr val="FF0000"/>
                    </a:solidFill>
                    <a:latin typeface="+mj-lt"/>
                  </a:rPr>
                  <a:t> = </a:t>
                </a:r>
                <a14:m>
                  <m:oMath xmlns:m="http://schemas.openxmlformats.org/officeDocument/2006/math">
                    <m:f>
                      <m:fPr>
                        <m:ctrlPr>
                          <a:rPr lang="en-US" sz="3200" b="1" i="1">
                            <a:solidFill>
                              <a:srgbClr val="FF0000"/>
                            </a:solidFill>
                            <a:latin typeface="Cambria Math" panose="02040503050406030204" pitchFamily="18" charset="0"/>
                          </a:rPr>
                        </m:ctrlPr>
                      </m:fPr>
                      <m:num>
                        <m:r>
                          <a:rPr lang="en-US" sz="3200" b="1">
                            <a:solidFill>
                              <a:srgbClr val="FF0000"/>
                            </a:solidFill>
                            <a:latin typeface="Cambria Math"/>
                            <a:ea typeface="Cambria Math"/>
                          </a:rPr>
                          <m:t>∆</m:t>
                        </m:r>
                        <m:r>
                          <a:rPr lang="en-US" sz="3200" b="1">
                            <a:solidFill>
                              <a:srgbClr val="FF0000"/>
                            </a:solidFill>
                            <a:latin typeface="Cambria Math"/>
                            <a:ea typeface="Cambria Math"/>
                          </a:rPr>
                          <m:t>𝐐</m:t>
                        </m:r>
                        <m:r>
                          <a:rPr lang="en-US" sz="3200" b="1">
                            <a:solidFill>
                              <a:srgbClr val="FF0000"/>
                            </a:solidFill>
                            <a:latin typeface="Cambria Math"/>
                            <a:ea typeface="Cambria Math"/>
                          </a:rPr>
                          <m:t>/∆</m:t>
                        </m:r>
                        <m:r>
                          <a:rPr lang="en-US" sz="3200" b="1">
                            <a:solidFill>
                              <a:srgbClr val="FF0000"/>
                            </a:solidFill>
                            <a:latin typeface="Cambria Math"/>
                            <a:ea typeface="Cambria Math"/>
                          </a:rPr>
                          <m:t>𝐋</m:t>
                        </m:r>
                      </m:num>
                      <m:den>
                        <m:r>
                          <a:rPr lang="en-US" sz="3200" b="1" smtClean="0">
                            <a:solidFill>
                              <a:srgbClr val="FF0000"/>
                            </a:solidFill>
                            <a:latin typeface="Cambria Math"/>
                            <a:ea typeface="Cambria Math"/>
                          </a:rPr>
                          <m:t>𝐋</m:t>
                        </m:r>
                        <m:r>
                          <a:rPr lang="en-US" sz="3200" b="1">
                            <a:solidFill>
                              <a:srgbClr val="FF0000"/>
                            </a:solidFill>
                            <a:latin typeface="Cambria Math"/>
                            <a:ea typeface="Cambria Math"/>
                          </a:rPr>
                          <m:t>/</m:t>
                        </m:r>
                        <m:r>
                          <a:rPr lang="en-US" sz="3200" b="1" smtClean="0">
                            <a:solidFill>
                              <a:srgbClr val="FF0000"/>
                            </a:solidFill>
                            <a:latin typeface="Cambria Math"/>
                            <a:ea typeface="Cambria Math"/>
                          </a:rPr>
                          <m:t>𝐐</m:t>
                        </m:r>
                      </m:den>
                    </m:f>
                  </m:oMath>
                </a14:m>
                <a:r>
                  <a:rPr lang="en-US" sz="3200" b="1" dirty="0">
                    <a:solidFill>
                      <a:srgbClr val="FF0000"/>
                    </a:solidFill>
                    <a:latin typeface="+mj-lt"/>
                  </a:rPr>
                  <a:t> =</a:t>
                </a:r>
                <a14:m>
                  <m:oMath xmlns:m="http://schemas.openxmlformats.org/officeDocument/2006/math">
                    <m:f>
                      <m:fPr>
                        <m:ctrlPr>
                          <a:rPr lang="en-US" sz="3200" b="1" i="1" dirty="0" smtClean="0">
                            <a:solidFill>
                              <a:srgbClr val="FF0000"/>
                            </a:solidFill>
                            <a:latin typeface="Cambria Math" panose="02040503050406030204" pitchFamily="18" charset="0"/>
                          </a:rPr>
                        </m:ctrlPr>
                      </m:fPr>
                      <m:num>
                        <m:r>
                          <a:rPr lang="en-US" sz="3200" b="1" dirty="0" smtClean="0">
                            <a:solidFill>
                              <a:srgbClr val="FF0000"/>
                            </a:solidFill>
                            <a:latin typeface="Cambria Math"/>
                          </a:rPr>
                          <m:t>𝐌𝐏</m:t>
                        </m:r>
                      </m:num>
                      <m:den>
                        <m:r>
                          <a:rPr lang="en-US" sz="3200" b="1" dirty="0" smtClean="0">
                            <a:solidFill>
                              <a:srgbClr val="FF0000"/>
                            </a:solidFill>
                            <a:latin typeface="Cambria Math"/>
                          </a:rPr>
                          <m:t>𝐀𝐏</m:t>
                        </m:r>
                      </m:den>
                    </m:f>
                  </m:oMath>
                </a14:m>
                <a:endParaRPr lang="en-US" sz="3200" b="1" dirty="0">
                  <a:solidFill>
                    <a:srgbClr val="FF0000"/>
                  </a:solidFill>
                  <a:latin typeface="+mj-lt"/>
                </a:endParaRPr>
              </a:p>
              <a:p>
                <a:pPr marL="0" lvl="1" indent="0" algn="ctr">
                  <a:buFont typeface="Arial" panose="020B0604020202020204" pitchFamily="34" charset="0"/>
                  <a:buNone/>
                </a:pPr>
                <a:endParaRPr lang="en-US" sz="2800" b="1" dirty="0">
                  <a:solidFill>
                    <a:srgbClr val="660033"/>
                  </a:solidFill>
                </a:endParaRPr>
              </a:p>
              <a:p>
                <a:pPr marL="176213" lvl="1" indent="-176213"/>
                <a:r>
                  <a:rPr lang="en-US" sz="2800" b="1" dirty="0">
                    <a:solidFill>
                      <a:srgbClr val="00FF00"/>
                    </a:solidFill>
                  </a:rPr>
                  <a:t>Output elasticity or production elasticity is the amount of MP divided by the amount of AP</a:t>
                </a:r>
              </a:p>
            </p:txBody>
          </p:sp>
        </mc:Choice>
        <mc:Fallback xmlns="">
          <p:sp>
            <p:nvSpPr>
              <p:cNvPr id="7" name="Content Placeholder 2"/>
              <p:cNvSpPr txBox="1">
                <a:spLocks noRot="1" noChangeAspect="1" noMove="1" noResize="1" noEditPoints="1" noAdjustHandles="1" noChangeArrowheads="1" noChangeShapeType="1" noTextEdit="1"/>
              </p:cNvSpPr>
              <p:nvPr/>
            </p:nvSpPr>
            <p:spPr>
              <a:xfrm>
                <a:off x="1148379" y="1298448"/>
                <a:ext cx="10214386" cy="4940987"/>
              </a:xfrm>
              <a:prstGeom prst="rect">
                <a:avLst/>
              </a:prstGeom>
              <a:blipFill rotWithShape="0">
                <a:blip r:embed="rId3"/>
                <a:stretch>
                  <a:fillRect l="-1074" t="-2096"/>
                </a:stretch>
              </a:blipFill>
            </p:spPr>
            <p:txBody>
              <a:bodyPr/>
              <a:lstStyle/>
              <a:p>
                <a:r>
                  <a:rPr lang="en-US">
                    <a:noFill/>
                  </a:rPr>
                  <a:t> </a:t>
                </a:r>
              </a:p>
            </p:txBody>
          </p:sp>
        </mc:Fallback>
      </mc:AlternateContent>
    </p:spTree>
    <p:extLst>
      <p:ext uri="{BB962C8B-B14F-4D97-AF65-F5344CB8AC3E}">
        <p14:creationId xmlns:p14="http://schemas.microsoft.com/office/powerpoint/2010/main" val="19174505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2819400" y="757238"/>
            <a:ext cx="4492375" cy="2595562"/>
          </a:xfrm>
          <a:custGeom>
            <a:avLst/>
            <a:gdLst>
              <a:gd name="connsiteX0" fmla="*/ 0 w 4457700"/>
              <a:gd name="connsiteY0" fmla="*/ 2595562 h 2595562"/>
              <a:gd name="connsiteX1" fmla="*/ 1200150 w 4457700"/>
              <a:gd name="connsiteY1" fmla="*/ 2024062 h 2595562"/>
              <a:gd name="connsiteX2" fmla="*/ 1657350 w 4457700"/>
              <a:gd name="connsiteY2" fmla="*/ 1281112 h 2595562"/>
              <a:gd name="connsiteX3" fmla="*/ 2314575 w 4457700"/>
              <a:gd name="connsiteY3" fmla="*/ 509587 h 2595562"/>
              <a:gd name="connsiteX4" fmla="*/ 3429000 w 4457700"/>
              <a:gd name="connsiteY4" fmla="*/ 23812 h 2595562"/>
              <a:gd name="connsiteX5" fmla="*/ 4457700 w 4457700"/>
              <a:gd name="connsiteY5" fmla="*/ 366712 h 2595562"/>
              <a:gd name="connsiteX6" fmla="*/ 4457700 w 4457700"/>
              <a:gd name="connsiteY6" fmla="*/ 366712 h 25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7700" h="2595562">
                <a:moveTo>
                  <a:pt x="0" y="2595562"/>
                </a:moveTo>
                <a:cubicBezTo>
                  <a:pt x="461962" y="2419349"/>
                  <a:pt x="923925" y="2243137"/>
                  <a:pt x="1200150" y="2024062"/>
                </a:cubicBezTo>
                <a:cubicBezTo>
                  <a:pt x="1476375" y="1804987"/>
                  <a:pt x="1471613" y="1533525"/>
                  <a:pt x="1657350" y="1281112"/>
                </a:cubicBezTo>
                <a:cubicBezTo>
                  <a:pt x="1843088" y="1028700"/>
                  <a:pt x="2019300" y="719137"/>
                  <a:pt x="2314575" y="509587"/>
                </a:cubicBezTo>
                <a:cubicBezTo>
                  <a:pt x="2609850" y="300037"/>
                  <a:pt x="3071813" y="47625"/>
                  <a:pt x="3429000" y="23812"/>
                </a:cubicBezTo>
                <a:cubicBezTo>
                  <a:pt x="3786188" y="0"/>
                  <a:pt x="4457700" y="366712"/>
                  <a:pt x="4457700" y="366712"/>
                </a:cubicBezTo>
                <a:lnTo>
                  <a:pt x="4457700" y="366712"/>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Line 9"/>
          <p:cNvSpPr>
            <a:spLocks noChangeShapeType="1"/>
          </p:cNvSpPr>
          <p:nvPr/>
        </p:nvSpPr>
        <p:spPr bwMode="auto">
          <a:xfrm>
            <a:off x="2857072" y="3888750"/>
            <a:ext cx="0" cy="2161200"/>
          </a:xfrm>
          <a:prstGeom prst="line">
            <a:avLst/>
          </a:prstGeom>
          <a:noFill/>
          <a:ln w="38100">
            <a:solidFill>
              <a:schemeClr val="tx1"/>
            </a:solidFill>
            <a:round/>
            <a:headEnd/>
            <a:tailEnd/>
          </a:ln>
          <a:effectLst/>
        </p:spPr>
        <p:txBody>
          <a:bodyPr/>
          <a:lstStyle/>
          <a:p>
            <a:endParaRPr lang="en-US"/>
          </a:p>
        </p:txBody>
      </p:sp>
      <p:sp>
        <p:nvSpPr>
          <p:cNvPr id="6" name="Line 10"/>
          <p:cNvSpPr>
            <a:spLocks noChangeShapeType="1"/>
          </p:cNvSpPr>
          <p:nvPr/>
        </p:nvSpPr>
        <p:spPr bwMode="auto">
          <a:xfrm>
            <a:off x="2857073" y="6049948"/>
            <a:ext cx="5006939" cy="0"/>
          </a:xfrm>
          <a:prstGeom prst="line">
            <a:avLst/>
          </a:prstGeom>
          <a:noFill/>
          <a:ln w="38100">
            <a:solidFill>
              <a:schemeClr val="tx1"/>
            </a:solidFill>
            <a:round/>
            <a:headEnd/>
            <a:tailEnd/>
          </a:ln>
          <a:effectLst/>
        </p:spPr>
        <p:txBody>
          <a:bodyPr/>
          <a:lstStyle/>
          <a:p>
            <a:endParaRPr lang="en-US"/>
          </a:p>
        </p:txBody>
      </p:sp>
      <p:sp>
        <p:nvSpPr>
          <p:cNvPr id="7" name="Text Box 19"/>
          <p:cNvSpPr txBox="1">
            <a:spLocks noChangeArrowheads="1"/>
          </p:cNvSpPr>
          <p:nvPr/>
        </p:nvSpPr>
        <p:spPr bwMode="auto">
          <a:xfrm>
            <a:off x="7864011" y="6049949"/>
            <a:ext cx="220894" cy="461665"/>
          </a:xfrm>
          <a:prstGeom prst="rect">
            <a:avLst/>
          </a:prstGeom>
          <a:noFill/>
          <a:ln w="9525">
            <a:noFill/>
            <a:miter lim="800000"/>
            <a:headEnd/>
            <a:tailEnd/>
          </a:ln>
          <a:effectLst/>
        </p:spPr>
        <p:txBody>
          <a:bodyPr>
            <a:spAutoFit/>
          </a:bodyPr>
          <a:lstStyle/>
          <a:p>
            <a:pPr>
              <a:spcBef>
                <a:spcPct val="50000"/>
              </a:spcBef>
            </a:pPr>
            <a:r>
              <a:rPr lang="de-DE" sz="2400" b="1"/>
              <a:t>L</a:t>
            </a:r>
            <a:endParaRPr lang="en-US" sz="2400" b="1"/>
          </a:p>
        </p:txBody>
      </p:sp>
      <p:sp>
        <p:nvSpPr>
          <p:cNvPr id="8" name="Text Box 23"/>
          <p:cNvSpPr txBox="1">
            <a:spLocks noChangeArrowheads="1"/>
          </p:cNvSpPr>
          <p:nvPr/>
        </p:nvSpPr>
        <p:spPr bwMode="auto">
          <a:xfrm>
            <a:off x="2734354" y="6049949"/>
            <a:ext cx="368157" cy="461665"/>
          </a:xfrm>
          <a:prstGeom prst="rect">
            <a:avLst/>
          </a:prstGeom>
          <a:noFill/>
          <a:ln w="9525">
            <a:noFill/>
            <a:miter lim="800000"/>
            <a:headEnd/>
            <a:tailEnd/>
          </a:ln>
          <a:effectLst/>
        </p:spPr>
        <p:txBody>
          <a:bodyPr>
            <a:spAutoFit/>
          </a:bodyPr>
          <a:lstStyle/>
          <a:p>
            <a:pPr>
              <a:spcBef>
                <a:spcPct val="50000"/>
              </a:spcBef>
            </a:pPr>
            <a:r>
              <a:rPr lang="de-DE" sz="2400" b="1" dirty="0"/>
              <a:t>0</a:t>
            </a:r>
            <a:endParaRPr lang="en-US" sz="2400" b="1" baseline="-25000" dirty="0"/>
          </a:p>
        </p:txBody>
      </p:sp>
      <p:sp>
        <p:nvSpPr>
          <p:cNvPr id="9" name="Freeform 33"/>
          <p:cNvSpPr>
            <a:spLocks/>
          </p:cNvSpPr>
          <p:nvPr/>
        </p:nvSpPr>
        <p:spPr bwMode="auto">
          <a:xfrm>
            <a:off x="2857073" y="4735219"/>
            <a:ext cx="3681573" cy="1530850"/>
          </a:xfrm>
          <a:custGeom>
            <a:avLst/>
            <a:gdLst/>
            <a:ahLst/>
            <a:cxnLst>
              <a:cxn ang="0">
                <a:pos x="0" y="1168"/>
              </a:cxn>
              <a:cxn ang="0">
                <a:pos x="528" y="448"/>
              </a:cxn>
              <a:cxn ang="0">
                <a:pos x="1056" y="16"/>
              </a:cxn>
              <a:cxn ang="0">
                <a:pos x="1776" y="544"/>
              </a:cxn>
              <a:cxn ang="0">
                <a:pos x="2112" y="928"/>
              </a:cxn>
              <a:cxn ang="0">
                <a:pos x="2400" y="1360"/>
              </a:cxn>
            </a:cxnLst>
            <a:rect l="0" t="0" r="r" b="b"/>
            <a:pathLst>
              <a:path w="2400" h="1360">
                <a:moveTo>
                  <a:pt x="0" y="1168"/>
                </a:moveTo>
                <a:cubicBezTo>
                  <a:pt x="176" y="904"/>
                  <a:pt x="352" y="640"/>
                  <a:pt x="528" y="448"/>
                </a:cubicBezTo>
                <a:cubicBezTo>
                  <a:pt x="704" y="256"/>
                  <a:pt x="848" y="0"/>
                  <a:pt x="1056" y="16"/>
                </a:cubicBezTo>
                <a:cubicBezTo>
                  <a:pt x="1264" y="32"/>
                  <a:pt x="1600" y="392"/>
                  <a:pt x="1776" y="544"/>
                </a:cubicBezTo>
                <a:cubicBezTo>
                  <a:pt x="1952" y="696"/>
                  <a:pt x="2008" y="792"/>
                  <a:pt x="2112" y="928"/>
                </a:cubicBezTo>
                <a:cubicBezTo>
                  <a:pt x="2216" y="1064"/>
                  <a:pt x="2308" y="1212"/>
                  <a:pt x="2400" y="1360"/>
                </a:cubicBezTo>
              </a:path>
            </a:pathLst>
          </a:custGeom>
          <a:noFill/>
          <a:ln w="28575">
            <a:solidFill>
              <a:srgbClr val="FFFF00"/>
            </a:solidFill>
            <a:round/>
            <a:headEnd/>
            <a:tailEnd/>
          </a:ln>
          <a:effectLst/>
        </p:spPr>
        <p:txBody>
          <a:bodyPr/>
          <a:lstStyle/>
          <a:p>
            <a:endParaRPr lang="en-US"/>
          </a:p>
        </p:txBody>
      </p:sp>
      <p:sp>
        <p:nvSpPr>
          <p:cNvPr id="10" name="Freeform 34"/>
          <p:cNvSpPr>
            <a:spLocks/>
          </p:cNvSpPr>
          <p:nvPr/>
        </p:nvSpPr>
        <p:spPr bwMode="auto">
          <a:xfrm>
            <a:off x="2857072" y="5077409"/>
            <a:ext cx="3607942" cy="972540"/>
          </a:xfrm>
          <a:custGeom>
            <a:avLst/>
            <a:gdLst/>
            <a:ahLst/>
            <a:cxnLst>
              <a:cxn ang="0">
                <a:pos x="0" y="864"/>
              </a:cxn>
              <a:cxn ang="0">
                <a:pos x="672" y="336"/>
              </a:cxn>
              <a:cxn ang="0">
                <a:pos x="1152" y="96"/>
              </a:cxn>
              <a:cxn ang="0">
                <a:pos x="1488" y="0"/>
              </a:cxn>
              <a:cxn ang="0">
                <a:pos x="1920" y="96"/>
              </a:cxn>
              <a:cxn ang="0">
                <a:pos x="2352" y="384"/>
              </a:cxn>
            </a:cxnLst>
            <a:rect l="0" t="0" r="r" b="b"/>
            <a:pathLst>
              <a:path w="2352" h="864">
                <a:moveTo>
                  <a:pt x="0" y="864"/>
                </a:moveTo>
                <a:cubicBezTo>
                  <a:pt x="240" y="664"/>
                  <a:pt x="480" y="464"/>
                  <a:pt x="672" y="336"/>
                </a:cubicBezTo>
                <a:cubicBezTo>
                  <a:pt x="864" y="208"/>
                  <a:pt x="1016" y="152"/>
                  <a:pt x="1152" y="96"/>
                </a:cubicBezTo>
                <a:cubicBezTo>
                  <a:pt x="1288" y="40"/>
                  <a:pt x="1360" y="0"/>
                  <a:pt x="1488" y="0"/>
                </a:cubicBezTo>
                <a:cubicBezTo>
                  <a:pt x="1616" y="0"/>
                  <a:pt x="1776" y="32"/>
                  <a:pt x="1920" y="96"/>
                </a:cubicBezTo>
                <a:cubicBezTo>
                  <a:pt x="2064" y="160"/>
                  <a:pt x="2208" y="272"/>
                  <a:pt x="2352" y="384"/>
                </a:cubicBezTo>
              </a:path>
            </a:pathLst>
          </a:custGeom>
          <a:noFill/>
          <a:ln w="28575">
            <a:solidFill>
              <a:srgbClr val="FFFF00"/>
            </a:solidFill>
            <a:round/>
            <a:headEnd/>
            <a:tailEnd/>
          </a:ln>
          <a:effectLst/>
        </p:spPr>
        <p:txBody>
          <a:bodyPr/>
          <a:lstStyle/>
          <a:p>
            <a:endParaRPr lang="en-US"/>
          </a:p>
        </p:txBody>
      </p:sp>
      <p:sp>
        <p:nvSpPr>
          <p:cNvPr id="11" name="Text Box 35"/>
          <p:cNvSpPr txBox="1">
            <a:spLocks noChangeArrowheads="1"/>
          </p:cNvSpPr>
          <p:nvPr/>
        </p:nvSpPr>
        <p:spPr bwMode="auto">
          <a:xfrm>
            <a:off x="1752600" y="3782045"/>
            <a:ext cx="1104472" cy="461665"/>
          </a:xfrm>
          <a:prstGeom prst="rect">
            <a:avLst/>
          </a:prstGeom>
          <a:noFill/>
          <a:ln w="9525">
            <a:noFill/>
            <a:miter lim="800000"/>
            <a:headEnd/>
            <a:tailEnd/>
          </a:ln>
          <a:effectLst/>
        </p:spPr>
        <p:txBody>
          <a:bodyPr wrap="square">
            <a:spAutoFit/>
          </a:bodyPr>
          <a:lstStyle/>
          <a:p>
            <a:pPr>
              <a:spcBef>
                <a:spcPct val="50000"/>
              </a:spcBef>
            </a:pPr>
            <a:r>
              <a:rPr lang="de-DE" sz="2400" b="1" dirty="0"/>
              <a:t>MP,AP</a:t>
            </a:r>
            <a:endParaRPr lang="en-US" sz="2400" b="1" baseline="-25000" dirty="0"/>
          </a:p>
        </p:txBody>
      </p:sp>
      <p:sp>
        <p:nvSpPr>
          <p:cNvPr id="12" name="Text Box 36"/>
          <p:cNvSpPr txBox="1">
            <a:spLocks noChangeArrowheads="1"/>
          </p:cNvSpPr>
          <p:nvPr/>
        </p:nvSpPr>
        <p:spPr bwMode="auto">
          <a:xfrm>
            <a:off x="6244119" y="5401590"/>
            <a:ext cx="809946" cy="461665"/>
          </a:xfrm>
          <a:prstGeom prst="rect">
            <a:avLst/>
          </a:prstGeom>
          <a:noFill/>
          <a:ln w="9525">
            <a:noFill/>
            <a:miter lim="800000"/>
            <a:headEnd/>
            <a:tailEnd/>
          </a:ln>
          <a:effectLst/>
        </p:spPr>
        <p:txBody>
          <a:bodyPr wrap="square">
            <a:spAutoFit/>
          </a:bodyPr>
          <a:lstStyle/>
          <a:p>
            <a:pPr>
              <a:spcBef>
                <a:spcPct val="50000"/>
              </a:spcBef>
            </a:pPr>
            <a:r>
              <a:rPr lang="de-DE" sz="2400" b="1" dirty="0">
                <a:solidFill>
                  <a:srgbClr val="FFFF00"/>
                </a:solidFill>
              </a:rPr>
              <a:t>AP</a:t>
            </a:r>
            <a:endParaRPr lang="en-US" sz="2400" b="1" baseline="-25000" dirty="0">
              <a:solidFill>
                <a:srgbClr val="FFFF00"/>
              </a:solidFill>
            </a:endParaRPr>
          </a:p>
        </p:txBody>
      </p:sp>
      <p:sp>
        <p:nvSpPr>
          <p:cNvPr id="13" name="Text Box 37"/>
          <p:cNvSpPr txBox="1">
            <a:spLocks noChangeArrowheads="1"/>
          </p:cNvSpPr>
          <p:nvPr/>
        </p:nvSpPr>
        <p:spPr bwMode="auto">
          <a:xfrm>
            <a:off x="6317751" y="6158010"/>
            <a:ext cx="809946" cy="461665"/>
          </a:xfrm>
          <a:prstGeom prst="rect">
            <a:avLst/>
          </a:prstGeom>
          <a:noFill/>
          <a:ln w="9525">
            <a:noFill/>
            <a:miter lim="800000"/>
            <a:headEnd/>
            <a:tailEnd/>
          </a:ln>
          <a:effectLst/>
        </p:spPr>
        <p:txBody>
          <a:bodyPr wrap="square">
            <a:spAutoFit/>
          </a:bodyPr>
          <a:lstStyle/>
          <a:p>
            <a:pPr>
              <a:spcBef>
                <a:spcPct val="50000"/>
              </a:spcBef>
            </a:pPr>
            <a:r>
              <a:rPr lang="de-DE" sz="2400" b="1">
                <a:solidFill>
                  <a:srgbClr val="FFFF00"/>
                </a:solidFill>
              </a:rPr>
              <a:t>MP</a:t>
            </a:r>
            <a:endParaRPr lang="en-US" sz="2400" b="1" baseline="-25000">
              <a:solidFill>
                <a:srgbClr val="FFFF00"/>
              </a:solidFill>
            </a:endParaRPr>
          </a:p>
        </p:txBody>
      </p:sp>
      <p:sp>
        <p:nvSpPr>
          <p:cNvPr id="14" name="Line 9"/>
          <p:cNvSpPr>
            <a:spLocks noChangeShapeType="1"/>
          </p:cNvSpPr>
          <p:nvPr/>
        </p:nvSpPr>
        <p:spPr bwMode="auto">
          <a:xfrm flipH="1">
            <a:off x="2832528" y="459268"/>
            <a:ext cx="44486" cy="2883495"/>
          </a:xfrm>
          <a:prstGeom prst="line">
            <a:avLst/>
          </a:prstGeom>
          <a:noFill/>
          <a:ln w="38100">
            <a:solidFill>
              <a:schemeClr val="tx1"/>
            </a:solidFill>
            <a:round/>
            <a:headEnd/>
            <a:tailEnd/>
          </a:ln>
          <a:effectLst/>
        </p:spPr>
        <p:txBody>
          <a:bodyPr/>
          <a:lstStyle/>
          <a:p>
            <a:endParaRPr lang="en-US"/>
          </a:p>
        </p:txBody>
      </p:sp>
      <p:sp>
        <p:nvSpPr>
          <p:cNvPr id="15" name="Line 10"/>
          <p:cNvSpPr>
            <a:spLocks noChangeShapeType="1"/>
          </p:cNvSpPr>
          <p:nvPr/>
        </p:nvSpPr>
        <p:spPr bwMode="auto">
          <a:xfrm>
            <a:off x="2832529" y="3342762"/>
            <a:ext cx="5006939" cy="0"/>
          </a:xfrm>
          <a:prstGeom prst="line">
            <a:avLst/>
          </a:prstGeom>
          <a:noFill/>
          <a:ln w="38100">
            <a:solidFill>
              <a:schemeClr val="tx1"/>
            </a:solidFill>
            <a:round/>
            <a:headEnd/>
            <a:tailEnd/>
          </a:ln>
          <a:effectLst/>
        </p:spPr>
        <p:txBody>
          <a:bodyPr/>
          <a:lstStyle/>
          <a:p>
            <a:endParaRPr lang="en-US"/>
          </a:p>
        </p:txBody>
      </p:sp>
      <p:sp>
        <p:nvSpPr>
          <p:cNvPr id="16" name="Text Box 19"/>
          <p:cNvSpPr txBox="1">
            <a:spLocks noChangeArrowheads="1"/>
          </p:cNvSpPr>
          <p:nvPr/>
        </p:nvSpPr>
        <p:spPr bwMode="auto">
          <a:xfrm>
            <a:off x="7839467" y="3342763"/>
            <a:ext cx="220894" cy="461665"/>
          </a:xfrm>
          <a:prstGeom prst="rect">
            <a:avLst/>
          </a:prstGeom>
          <a:noFill/>
          <a:ln w="9525">
            <a:noFill/>
            <a:miter lim="800000"/>
            <a:headEnd/>
            <a:tailEnd/>
          </a:ln>
          <a:effectLst/>
        </p:spPr>
        <p:txBody>
          <a:bodyPr>
            <a:spAutoFit/>
          </a:bodyPr>
          <a:lstStyle/>
          <a:p>
            <a:pPr>
              <a:spcBef>
                <a:spcPct val="50000"/>
              </a:spcBef>
            </a:pPr>
            <a:r>
              <a:rPr lang="de-DE" sz="2400" b="1"/>
              <a:t>L</a:t>
            </a:r>
            <a:endParaRPr lang="en-US" sz="2400" b="1"/>
          </a:p>
        </p:txBody>
      </p:sp>
      <p:sp>
        <p:nvSpPr>
          <p:cNvPr id="17" name="Text Box 23"/>
          <p:cNvSpPr txBox="1">
            <a:spLocks noChangeArrowheads="1"/>
          </p:cNvSpPr>
          <p:nvPr/>
        </p:nvSpPr>
        <p:spPr bwMode="auto">
          <a:xfrm>
            <a:off x="2709810" y="3342763"/>
            <a:ext cx="368157" cy="461665"/>
          </a:xfrm>
          <a:prstGeom prst="rect">
            <a:avLst/>
          </a:prstGeom>
          <a:noFill/>
          <a:ln w="9525">
            <a:noFill/>
            <a:miter lim="800000"/>
            <a:headEnd/>
            <a:tailEnd/>
          </a:ln>
          <a:effectLst/>
        </p:spPr>
        <p:txBody>
          <a:bodyPr>
            <a:spAutoFit/>
          </a:bodyPr>
          <a:lstStyle/>
          <a:p>
            <a:pPr>
              <a:spcBef>
                <a:spcPct val="50000"/>
              </a:spcBef>
            </a:pPr>
            <a:r>
              <a:rPr lang="de-DE" sz="2400" b="1" dirty="0"/>
              <a:t>0</a:t>
            </a:r>
            <a:endParaRPr lang="en-US" sz="2400" b="1" baseline="-25000" dirty="0"/>
          </a:p>
        </p:txBody>
      </p:sp>
      <p:sp>
        <p:nvSpPr>
          <p:cNvPr id="18" name="Line 32"/>
          <p:cNvSpPr>
            <a:spLocks noChangeShapeType="1"/>
          </p:cNvSpPr>
          <p:nvPr/>
        </p:nvSpPr>
        <p:spPr bwMode="auto">
          <a:xfrm flipV="1">
            <a:off x="5176464" y="1202956"/>
            <a:ext cx="69962" cy="4846992"/>
          </a:xfrm>
          <a:prstGeom prst="line">
            <a:avLst/>
          </a:prstGeom>
          <a:noFill/>
          <a:ln w="6350">
            <a:solidFill>
              <a:schemeClr val="bg2"/>
            </a:solidFill>
            <a:prstDash val="dash"/>
            <a:round/>
            <a:headEnd/>
            <a:tailEnd/>
          </a:ln>
          <a:effectLst/>
        </p:spPr>
        <p:txBody>
          <a:bodyPr/>
          <a:lstStyle/>
          <a:p>
            <a:endParaRPr lang="en-US" dirty="0"/>
          </a:p>
        </p:txBody>
      </p:sp>
      <p:sp>
        <p:nvSpPr>
          <p:cNvPr id="19" name="Line 32"/>
          <p:cNvSpPr>
            <a:spLocks noChangeShapeType="1"/>
          </p:cNvSpPr>
          <p:nvPr/>
        </p:nvSpPr>
        <p:spPr bwMode="auto">
          <a:xfrm flipH="1" flipV="1">
            <a:off x="6303025" y="786316"/>
            <a:ext cx="14725" cy="5263632"/>
          </a:xfrm>
          <a:prstGeom prst="line">
            <a:avLst/>
          </a:prstGeom>
          <a:noFill/>
          <a:ln w="6350">
            <a:solidFill>
              <a:schemeClr val="bg2"/>
            </a:solidFill>
            <a:prstDash val="dash"/>
            <a:round/>
            <a:headEnd/>
            <a:tailEnd/>
          </a:ln>
          <a:effectLst/>
        </p:spPr>
        <p:txBody>
          <a:bodyPr/>
          <a:lstStyle/>
          <a:p>
            <a:endParaRPr lang="en-US"/>
          </a:p>
        </p:txBody>
      </p:sp>
      <p:sp>
        <p:nvSpPr>
          <p:cNvPr id="20" name="TextBox 19"/>
          <p:cNvSpPr txBox="1"/>
          <p:nvPr/>
        </p:nvSpPr>
        <p:spPr>
          <a:xfrm>
            <a:off x="2397438" y="459268"/>
            <a:ext cx="417102" cy="461665"/>
          </a:xfrm>
          <a:prstGeom prst="rect">
            <a:avLst/>
          </a:prstGeom>
          <a:noFill/>
        </p:spPr>
        <p:txBody>
          <a:bodyPr wrap="none" rtlCol="0">
            <a:spAutoFit/>
          </a:bodyPr>
          <a:lstStyle/>
          <a:p>
            <a:r>
              <a:rPr lang="en-US" sz="2400" b="1" dirty="0"/>
              <a:t>Q</a:t>
            </a:r>
          </a:p>
        </p:txBody>
      </p:sp>
      <p:sp>
        <p:nvSpPr>
          <p:cNvPr id="21" name="TextBox 20"/>
          <p:cNvSpPr txBox="1"/>
          <p:nvPr/>
        </p:nvSpPr>
        <p:spPr>
          <a:xfrm>
            <a:off x="7217560" y="755011"/>
            <a:ext cx="572820" cy="461665"/>
          </a:xfrm>
          <a:prstGeom prst="rect">
            <a:avLst/>
          </a:prstGeom>
          <a:noFill/>
        </p:spPr>
        <p:txBody>
          <a:bodyPr wrap="square" rtlCol="0">
            <a:spAutoFit/>
          </a:bodyPr>
          <a:lstStyle/>
          <a:p>
            <a:r>
              <a:rPr lang="en-US" sz="2400" b="1" dirty="0">
                <a:solidFill>
                  <a:srgbClr val="FF0000"/>
                </a:solidFill>
              </a:rPr>
              <a:t>TP</a:t>
            </a:r>
          </a:p>
        </p:txBody>
      </p:sp>
      <mc:AlternateContent xmlns:mc="http://schemas.openxmlformats.org/markup-compatibility/2006" xmlns:a14="http://schemas.microsoft.com/office/drawing/2010/main">
        <mc:Choice Requires="a14">
          <p:sp>
            <p:nvSpPr>
              <p:cNvPr id="23" name="TextBox 22"/>
              <p:cNvSpPr txBox="1"/>
              <p:nvPr/>
            </p:nvSpPr>
            <p:spPr>
              <a:xfrm>
                <a:off x="4099729" y="2667000"/>
                <a:ext cx="78989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a:latin typeface="Cambria Math"/>
                          <a:ea typeface="Cambria Math"/>
                        </a:rPr>
                        <m:t>𝜀</m:t>
                      </m:r>
                      <m:r>
                        <a:rPr lang="en-US" i="1">
                          <a:latin typeface="Cambria Math"/>
                          <a:ea typeface="Cambria Math"/>
                        </a:rPr>
                        <m:t>&gt;1</m:t>
                      </m:r>
                    </m:oMath>
                  </m:oMathPara>
                </a14:m>
                <a:endParaRPr lang="en-US" dirty="0"/>
              </a:p>
            </p:txBody>
          </p:sp>
        </mc:Choice>
        <mc:Fallback xmlns="">
          <p:sp>
            <p:nvSpPr>
              <p:cNvPr id="23" name="TextBox 22"/>
              <p:cNvSpPr txBox="1">
                <a:spLocks noRot="1" noChangeAspect="1" noMove="1" noResize="1" noEditPoints="1" noAdjustHandles="1" noChangeArrowheads="1" noChangeShapeType="1" noTextEdit="1"/>
              </p:cNvSpPr>
              <p:nvPr/>
            </p:nvSpPr>
            <p:spPr>
              <a:xfrm>
                <a:off x="4099729" y="2667000"/>
                <a:ext cx="789895" cy="369332"/>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4800601" y="3429000"/>
                <a:ext cx="78989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a:latin typeface="Cambria Math"/>
                          <a:ea typeface="Cambria Math"/>
                        </a:rPr>
                        <m:t>𝜀</m:t>
                      </m:r>
                      <m:r>
                        <a:rPr lang="en-US" i="1">
                          <a:latin typeface="Cambria Math"/>
                          <a:ea typeface="Cambria Math"/>
                        </a:rPr>
                        <m:t>=1</m:t>
                      </m:r>
                    </m:oMath>
                  </m:oMathPara>
                </a14:m>
                <a:endParaRPr lang="en-US" dirty="0"/>
              </a:p>
            </p:txBody>
          </p:sp>
        </mc:Choice>
        <mc:Fallback xmlns="">
          <p:sp>
            <p:nvSpPr>
              <p:cNvPr id="24" name="TextBox 23"/>
              <p:cNvSpPr txBox="1">
                <a:spLocks noRot="1" noChangeAspect="1" noMove="1" noResize="1" noEditPoints="1" noAdjustHandles="1" noChangeArrowheads="1" noChangeShapeType="1" noTextEdit="1"/>
              </p:cNvSpPr>
              <p:nvPr/>
            </p:nvSpPr>
            <p:spPr>
              <a:xfrm>
                <a:off x="4800601" y="3429000"/>
                <a:ext cx="789895" cy="369332"/>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5176465" y="2667000"/>
                <a:ext cx="121950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a:latin typeface="Cambria Math"/>
                          <a:ea typeface="Cambria Math"/>
                        </a:rPr>
                        <m:t>0&lt;</m:t>
                      </m:r>
                      <m:r>
                        <a:rPr lang="en-US" i="1">
                          <a:latin typeface="Cambria Math"/>
                          <a:ea typeface="Cambria Math"/>
                        </a:rPr>
                        <m:t>𝜀</m:t>
                      </m:r>
                      <m:r>
                        <a:rPr lang="en-US" i="1">
                          <a:latin typeface="Cambria Math"/>
                          <a:ea typeface="Cambria Math"/>
                        </a:rPr>
                        <m:t>&lt;1</m:t>
                      </m:r>
                    </m:oMath>
                  </m:oMathPara>
                </a14:m>
                <a:endParaRPr lang="en-US" dirty="0"/>
              </a:p>
            </p:txBody>
          </p:sp>
        </mc:Choice>
        <mc:Fallback xmlns="">
          <p:sp>
            <p:nvSpPr>
              <p:cNvPr id="25" name="TextBox 24"/>
              <p:cNvSpPr txBox="1">
                <a:spLocks noRot="1" noChangeAspect="1" noMove="1" noResize="1" noEditPoints="1" noAdjustHandles="1" noChangeArrowheads="1" noChangeShapeType="1" noTextEdit="1"/>
              </p:cNvSpPr>
              <p:nvPr/>
            </p:nvSpPr>
            <p:spPr>
              <a:xfrm>
                <a:off x="5176465" y="2667000"/>
                <a:ext cx="1219501" cy="369332"/>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5928529" y="3429000"/>
                <a:ext cx="78989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a:latin typeface="Cambria Math"/>
                          <a:ea typeface="Cambria Math"/>
                        </a:rPr>
                        <m:t>𝜀</m:t>
                      </m:r>
                      <m:r>
                        <a:rPr lang="en-US" i="1">
                          <a:latin typeface="Cambria Math"/>
                          <a:ea typeface="Cambria Math"/>
                        </a:rPr>
                        <m:t>=</m:t>
                      </m:r>
                      <m:r>
                        <a:rPr lang="en-US">
                          <a:latin typeface="Cambria Math"/>
                          <a:ea typeface="Cambria Math"/>
                        </a:rPr>
                        <m:t>0</m:t>
                      </m:r>
                    </m:oMath>
                  </m:oMathPara>
                </a14:m>
                <a:endParaRPr lang="en-US" dirty="0"/>
              </a:p>
            </p:txBody>
          </p:sp>
        </mc:Choice>
        <mc:Fallback xmlns="">
          <p:sp>
            <p:nvSpPr>
              <p:cNvPr id="26" name="TextBox 25"/>
              <p:cNvSpPr txBox="1">
                <a:spLocks noRot="1" noChangeAspect="1" noMove="1" noResize="1" noEditPoints="1" noAdjustHandles="1" noChangeArrowheads="1" noChangeShapeType="1" noTextEdit="1"/>
              </p:cNvSpPr>
              <p:nvPr/>
            </p:nvSpPr>
            <p:spPr>
              <a:xfrm>
                <a:off x="5928529" y="3429000"/>
                <a:ext cx="789895" cy="369332"/>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6766728" y="2678668"/>
                <a:ext cx="78989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a:ea typeface="Cambria Math"/>
                        </a:rPr>
                        <m:t>𝜀</m:t>
                      </m:r>
                      <m:r>
                        <a:rPr lang="en-US" i="1" smtClean="0">
                          <a:latin typeface="Cambria Math"/>
                          <a:ea typeface="Cambria Math"/>
                        </a:rPr>
                        <m:t>&lt;0</m:t>
                      </m:r>
                    </m:oMath>
                  </m:oMathPara>
                </a14:m>
                <a:endParaRPr lang="en-US" dirty="0"/>
              </a:p>
            </p:txBody>
          </p:sp>
        </mc:Choice>
        <mc:Fallback xmlns="">
          <p:sp>
            <p:nvSpPr>
              <p:cNvPr id="27" name="TextBox 26"/>
              <p:cNvSpPr txBox="1">
                <a:spLocks noRot="1" noChangeAspect="1" noMove="1" noResize="1" noEditPoints="1" noAdjustHandles="1" noChangeArrowheads="1" noChangeShapeType="1" noTextEdit="1"/>
              </p:cNvSpPr>
              <p:nvPr/>
            </p:nvSpPr>
            <p:spPr>
              <a:xfrm>
                <a:off x="6766728" y="2678668"/>
                <a:ext cx="789895" cy="369332"/>
              </a:xfrm>
              <a:prstGeom prst="rect">
                <a:avLst/>
              </a:prstGeom>
              <a:blipFill rotWithShape="0">
                <a:blip r:embed="rId6"/>
                <a:stretch>
                  <a:fillRect/>
                </a:stretch>
              </a:blipFill>
            </p:spPr>
            <p:txBody>
              <a:bodyPr/>
              <a:lstStyle/>
              <a:p>
                <a:r>
                  <a:rPr lang="en-US">
                    <a:noFill/>
                  </a:rPr>
                  <a:t> </a:t>
                </a:r>
              </a:p>
            </p:txBody>
          </p:sp>
        </mc:Fallback>
      </mc:AlternateContent>
      <p:grpSp>
        <p:nvGrpSpPr>
          <p:cNvPr id="30" name="Group 29"/>
          <p:cNvGrpSpPr/>
          <p:nvPr/>
        </p:nvGrpSpPr>
        <p:grpSpPr>
          <a:xfrm>
            <a:off x="6900210" y="4229993"/>
            <a:ext cx="3615391" cy="1055441"/>
            <a:chOff x="6454459" y="1371600"/>
            <a:chExt cx="4638700" cy="880535"/>
          </a:xfrm>
        </p:grpSpPr>
        <p:sp>
          <p:nvSpPr>
            <p:cNvPr id="28" name="TextBox 27"/>
            <p:cNvSpPr txBox="1"/>
            <p:nvPr/>
          </p:nvSpPr>
          <p:spPr>
            <a:xfrm>
              <a:off x="6454459" y="1371600"/>
              <a:ext cx="4638700" cy="436513"/>
            </a:xfrm>
            <a:prstGeom prst="rect">
              <a:avLst/>
            </a:prstGeom>
            <a:noFill/>
          </p:spPr>
          <p:txBody>
            <a:bodyPr wrap="square" rtlCol="0">
              <a:spAutoFit/>
            </a:bodyPr>
            <a:lstStyle/>
            <a:p>
              <a:pPr algn="ctr"/>
              <a:r>
                <a:rPr lang="en-US" sz="2800" b="1" dirty="0">
                  <a:solidFill>
                    <a:schemeClr val="tx1">
                      <a:lumMod val="20000"/>
                      <a:lumOff val="80000"/>
                    </a:schemeClr>
                  </a:solidFill>
                  <a:latin typeface="+mj-lt"/>
                </a:rPr>
                <a:t>At the rational area;  </a:t>
              </a:r>
            </a:p>
          </p:txBody>
        </p:sp>
        <mc:AlternateContent xmlns:mc="http://schemas.openxmlformats.org/markup-compatibility/2006" xmlns:a14="http://schemas.microsoft.com/office/drawing/2010/main">
          <mc:Choice Requires="a14">
            <p:sp>
              <p:nvSpPr>
                <p:cNvPr id="29" name="TextBox 28"/>
                <p:cNvSpPr txBox="1"/>
                <p:nvPr/>
              </p:nvSpPr>
              <p:spPr>
                <a:xfrm>
                  <a:off x="6883297" y="1764268"/>
                  <a:ext cx="2658682" cy="487867"/>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3200" b="1" i="1" smtClean="0">
                            <a:solidFill>
                              <a:schemeClr val="tx1">
                                <a:lumMod val="20000"/>
                                <a:lumOff val="80000"/>
                              </a:schemeClr>
                            </a:solidFill>
                            <a:latin typeface="Cambria Math"/>
                            <a:ea typeface="Cambria Math"/>
                          </a:rPr>
                          <m:t>𝟎</m:t>
                        </m:r>
                        <m:r>
                          <a:rPr lang="en-US" sz="3200" b="1" i="1" smtClean="0">
                            <a:solidFill>
                              <a:schemeClr val="tx1">
                                <a:lumMod val="20000"/>
                                <a:lumOff val="80000"/>
                              </a:schemeClr>
                            </a:solidFill>
                            <a:latin typeface="Cambria Math"/>
                            <a:ea typeface="Cambria Math"/>
                          </a:rPr>
                          <m:t>&lt;</m:t>
                        </m:r>
                        <m:r>
                          <a:rPr lang="en-US" sz="3200" b="1" i="1" smtClean="0">
                            <a:solidFill>
                              <a:schemeClr val="tx1">
                                <a:lumMod val="20000"/>
                                <a:lumOff val="80000"/>
                              </a:schemeClr>
                            </a:solidFill>
                            <a:latin typeface="Cambria Math"/>
                            <a:ea typeface="Cambria Math"/>
                          </a:rPr>
                          <m:t>𝜺</m:t>
                        </m:r>
                        <m:r>
                          <a:rPr lang="en-US" sz="3200" b="1" i="1" smtClean="0">
                            <a:solidFill>
                              <a:schemeClr val="tx1">
                                <a:lumMod val="20000"/>
                                <a:lumOff val="80000"/>
                              </a:schemeClr>
                            </a:solidFill>
                            <a:latin typeface="Cambria Math"/>
                            <a:ea typeface="Cambria Math"/>
                          </a:rPr>
                          <m:t>&lt;</m:t>
                        </m:r>
                        <m:r>
                          <a:rPr lang="en-US" sz="3200" b="1" i="1" smtClean="0">
                            <a:solidFill>
                              <a:schemeClr val="tx1">
                                <a:lumMod val="20000"/>
                                <a:lumOff val="80000"/>
                              </a:schemeClr>
                            </a:solidFill>
                            <a:latin typeface="Cambria Math"/>
                            <a:ea typeface="Cambria Math"/>
                          </a:rPr>
                          <m:t>𝟏</m:t>
                        </m:r>
                      </m:oMath>
                    </m:oMathPara>
                  </a14:m>
                  <a:endParaRPr lang="en-US" sz="3200" b="1" dirty="0">
                    <a:solidFill>
                      <a:schemeClr val="tx1">
                        <a:lumMod val="20000"/>
                        <a:lumOff val="80000"/>
                      </a:schemeClr>
                    </a:solidFill>
                    <a:latin typeface="+mj-lt"/>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6883297" y="1764268"/>
                  <a:ext cx="2658682" cy="487867"/>
                </a:xfrm>
                <a:prstGeom prst="rect">
                  <a:avLst/>
                </a:prstGeom>
                <a:blipFill rotWithShape="0">
                  <a:blip r:embed="rId7"/>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2127057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968760337"/>
              </p:ext>
            </p:extLst>
          </p:nvPr>
        </p:nvGraphicFramePr>
        <p:xfrm>
          <a:off x="1320475" y="1416424"/>
          <a:ext cx="9058837" cy="4450080"/>
        </p:xfrm>
        <a:graphic>
          <a:graphicData uri="http://schemas.openxmlformats.org/drawingml/2006/table">
            <a:tbl>
              <a:tblPr firstRow="1" bandRow="1">
                <a:tableStyleId>{D7AC3CCA-C797-4891-BE02-D94E43425B78}</a:tableStyleId>
              </a:tblPr>
              <a:tblGrid>
                <a:gridCol w="1300701">
                  <a:extLst>
                    <a:ext uri="{9D8B030D-6E8A-4147-A177-3AD203B41FA5}">
                      <a16:colId xmlns:a16="http://schemas.microsoft.com/office/drawing/2014/main" val="20000"/>
                    </a:ext>
                  </a:extLst>
                </a:gridCol>
                <a:gridCol w="1618468">
                  <a:extLst>
                    <a:ext uri="{9D8B030D-6E8A-4147-A177-3AD203B41FA5}">
                      <a16:colId xmlns:a16="http://schemas.microsoft.com/office/drawing/2014/main" val="20001"/>
                    </a:ext>
                  </a:extLst>
                </a:gridCol>
                <a:gridCol w="1486122">
                  <a:extLst>
                    <a:ext uri="{9D8B030D-6E8A-4147-A177-3AD203B41FA5}">
                      <a16:colId xmlns:a16="http://schemas.microsoft.com/office/drawing/2014/main" val="20002"/>
                    </a:ext>
                  </a:extLst>
                </a:gridCol>
                <a:gridCol w="1551182">
                  <a:extLst>
                    <a:ext uri="{9D8B030D-6E8A-4147-A177-3AD203B41FA5}">
                      <a16:colId xmlns:a16="http://schemas.microsoft.com/office/drawing/2014/main" val="20003"/>
                    </a:ext>
                  </a:extLst>
                </a:gridCol>
                <a:gridCol w="1551182">
                  <a:extLst>
                    <a:ext uri="{9D8B030D-6E8A-4147-A177-3AD203B41FA5}">
                      <a16:colId xmlns:a16="http://schemas.microsoft.com/office/drawing/2014/main" val="20004"/>
                    </a:ext>
                  </a:extLst>
                </a:gridCol>
                <a:gridCol w="1551182">
                  <a:extLst>
                    <a:ext uri="{9D8B030D-6E8A-4147-A177-3AD203B41FA5}">
                      <a16:colId xmlns:a16="http://schemas.microsoft.com/office/drawing/2014/main" val="20005"/>
                    </a:ext>
                  </a:extLst>
                </a:gridCol>
              </a:tblGrid>
              <a:tr h="370840">
                <a:tc>
                  <a:txBody>
                    <a:bodyPr/>
                    <a:lstStyle/>
                    <a:p>
                      <a:pPr algn="ctr"/>
                      <a:r>
                        <a:rPr lang="en-US" sz="2000" b="1" dirty="0">
                          <a:ln>
                            <a:noFill/>
                          </a:ln>
                          <a:solidFill>
                            <a:schemeClr val="bg1"/>
                          </a:solidFill>
                        </a:rPr>
                        <a:t>Stages</a:t>
                      </a:r>
                      <a:r>
                        <a:rPr lang="en-US" sz="2000" b="1" baseline="0" dirty="0">
                          <a:ln>
                            <a:noFill/>
                          </a:ln>
                          <a:solidFill>
                            <a:schemeClr val="bg1"/>
                          </a:solidFill>
                        </a:rPr>
                        <a:t> of </a:t>
                      </a:r>
                      <a:r>
                        <a:rPr lang="en-US" sz="2000" b="1" baseline="0" dirty="0" err="1">
                          <a:ln>
                            <a:noFill/>
                          </a:ln>
                          <a:solidFill>
                            <a:schemeClr val="bg1"/>
                          </a:solidFill>
                        </a:rPr>
                        <a:t>Producti</a:t>
                      </a:r>
                      <a:r>
                        <a:rPr lang="en-US" sz="2000" b="1" baseline="0" dirty="0">
                          <a:ln>
                            <a:noFill/>
                          </a:ln>
                          <a:solidFill>
                            <a:schemeClr val="bg1"/>
                          </a:solidFill>
                        </a:rPr>
                        <a:t>-on</a:t>
                      </a:r>
                      <a:endParaRPr lang="en-US" sz="2000" b="1" dirty="0">
                        <a:ln>
                          <a:noFill/>
                        </a:ln>
                        <a:solidFill>
                          <a:schemeClr val="bg1"/>
                        </a:solidFill>
                      </a:endParaRPr>
                    </a:p>
                  </a:txBody>
                  <a:tcPr/>
                </a:tc>
                <a:tc>
                  <a:txBody>
                    <a:bodyPr/>
                    <a:lstStyle/>
                    <a:p>
                      <a:pPr algn="ctr"/>
                      <a:r>
                        <a:rPr lang="en-US" sz="2000" b="1" dirty="0">
                          <a:ln>
                            <a:noFill/>
                          </a:ln>
                          <a:solidFill>
                            <a:schemeClr val="bg1"/>
                          </a:solidFill>
                        </a:rPr>
                        <a:t>Total Product (TP)</a:t>
                      </a:r>
                    </a:p>
                  </a:txBody>
                  <a:tcPr/>
                </a:tc>
                <a:tc>
                  <a:txBody>
                    <a:bodyPr/>
                    <a:lstStyle/>
                    <a:p>
                      <a:pPr algn="ctr"/>
                      <a:r>
                        <a:rPr lang="en-US" sz="2000" b="1" dirty="0">
                          <a:ln>
                            <a:noFill/>
                          </a:ln>
                          <a:solidFill>
                            <a:schemeClr val="bg1"/>
                          </a:solidFill>
                        </a:rPr>
                        <a:t>Marginal Product (MP)</a:t>
                      </a:r>
                    </a:p>
                  </a:txBody>
                  <a:tcPr/>
                </a:tc>
                <a:tc>
                  <a:txBody>
                    <a:bodyPr/>
                    <a:lstStyle/>
                    <a:p>
                      <a:pPr algn="ctr"/>
                      <a:r>
                        <a:rPr lang="en-US" sz="2000" b="1" dirty="0">
                          <a:ln>
                            <a:noFill/>
                          </a:ln>
                          <a:solidFill>
                            <a:schemeClr val="bg1"/>
                          </a:solidFill>
                        </a:rPr>
                        <a:t>Average Product (AP)</a:t>
                      </a:r>
                    </a:p>
                  </a:txBody>
                  <a:tcPr/>
                </a:tc>
                <a:tc>
                  <a:txBody>
                    <a:bodyPr/>
                    <a:lstStyle/>
                    <a:p>
                      <a:pPr algn="ctr"/>
                      <a:r>
                        <a:rPr lang="en-US" sz="2000" b="1" dirty="0">
                          <a:ln>
                            <a:noFill/>
                          </a:ln>
                          <a:solidFill>
                            <a:schemeClr val="bg1"/>
                          </a:solidFill>
                        </a:rPr>
                        <a:t>Rational vs Irrational</a:t>
                      </a:r>
                    </a:p>
                  </a:txBody>
                  <a:tcPr/>
                </a:tc>
                <a:tc>
                  <a:txBody>
                    <a:bodyPr/>
                    <a:lstStyle/>
                    <a:p>
                      <a:pPr algn="ctr"/>
                      <a:r>
                        <a:rPr lang="en-US" sz="2000" b="1" dirty="0">
                          <a:ln>
                            <a:noFill/>
                          </a:ln>
                          <a:solidFill>
                            <a:schemeClr val="bg1"/>
                          </a:solidFill>
                        </a:rPr>
                        <a:t>Production Elasticity</a:t>
                      </a:r>
                    </a:p>
                  </a:txBody>
                  <a:tcPr/>
                </a:tc>
                <a:extLst>
                  <a:ext uri="{0D108BD9-81ED-4DB2-BD59-A6C34878D82A}">
                    <a16:rowId xmlns:a16="http://schemas.microsoft.com/office/drawing/2014/main" val="10000"/>
                  </a:ext>
                </a:extLst>
              </a:tr>
              <a:tr h="370840">
                <a:tc>
                  <a:txBody>
                    <a:bodyPr/>
                    <a:lstStyle/>
                    <a:p>
                      <a:r>
                        <a:rPr lang="en-US" sz="1600" b="1" dirty="0">
                          <a:ln>
                            <a:noFill/>
                          </a:ln>
                          <a:solidFill>
                            <a:schemeClr val="bg1"/>
                          </a:solidFill>
                        </a:rPr>
                        <a:t>Stage I</a:t>
                      </a:r>
                    </a:p>
                  </a:txBody>
                  <a:tcPr/>
                </a:tc>
                <a:tc>
                  <a:txBody>
                    <a:bodyPr/>
                    <a:lstStyle/>
                    <a:p>
                      <a:r>
                        <a:rPr lang="en-US" sz="1600" b="1" dirty="0">
                          <a:ln>
                            <a:noFill/>
                          </a:ln>
                          <a:solidFill>
                            <a:schemeClr val="bg1"/>
                          </a:solidFill>
                        </a:rPr>
                        <a:t>TP</a:t>
                      </a:r>
                      <a:r>
                        <a:rPr lang="en-US" sz="1600" b="1" baseline="0" dirty="0">
                          <a:ln>
                            <a:noFill/>
                          </a:ln>
                          <a:solidFill>
                            <a:schemeClr val="bg1"/>
                          </a:solidFill>
                        </a:rPr>
                        <a:t> starts rising at an increasing rate and then at a decreasing rate</a:t>
                      </a:r>
                      <a:endParaRPr lang="en-US" sz="1600" b="1" dirty="0">
                        <a:ln>
                          <a:noFill/>
                        </a:ln>
                        <a:solidFill>
                          <a:schemeClr val="bg1"/>
                        </a:solidFill>
                      </a:endParaRPr>
                    </a:p>
                  </a:txBody>
                  <a:tcPr/>
                </a:tc>
                <a:tc>
                  <a:txBody>
                    <a:bodyPr/>
                    <a:lstStyle/>
                    <a:p>
                      <a:r>
                        <a:rPr lang="en-US" sz="1600" b="1" dirty="0">
                          <a:ln>
                            <a:noFill/>
                          </a:ln>
                          <a:solidFill>
                            <a:schemeClr val="bg1"/>
                          </a:solidFill>
                        </a:rPr>
                        <a:t>MP reaches its maximum and starts declining</a:t>
                      </a:r>
                    </a:p>
                  </a:txBody>
                  <a:tcPr/>
                </a:tc>
                <a:tc>
                  <a:txBody>
                    <a:bodyPr/>
                    <a:lstStyle/>
                    <a:p>
                      <a:r>
                        <a:rPr lang="en-US" sz="1600" b="1" dirty="0">
                          <a:ln>
                            <a:noFill/>
                          </a:ln>
                          <a:solidFill>
                            <a:schemeClr val="bg1"/>
                          </a:solidFill>
                        </a:rPr>
                        <a:t>AP starts rising and attains its maximum</a:t>
                      </a:r>
                    </a:p>
                  </a:txBody>
                  <a:tcPr/>
                </a:tc>
                <a:tc>
                  <a:txBody>
                    <a:bodyPr/>
                    <a:lstStyle/>
                    <a:p>
                      <a:r>
                        <a:rPr lang="en-US" sz="1600" b="1" dirty="0">
                          <a:ln>
                            <a:noFill/>
                          </a:ln>
                          <a:solidFill>
                            <a:schemeClr val="bg1"/>
                          </a:solidFill>
                        </a:rPr>
                        <a:t>irrational</a:t>
                      </a:r>
                    </a:p>
                  </a:txBody>
                  <a:tcPr/>
                </a:tc>
                <a:tc>
                  <a:txBody>
                    <a:bodyPr/>
                    <a:lstStyle/>
                    <a:p>
                      <a:endParaRPr lang="en-US" sz="1600" b="1" dirty="0">
                        <a:ln>
                          <a:noFill/>
                        </a:ln>
                        <a:solidFill>
                          <a:schemeClr val="bg1"/>
                        </a:solidFill>
                      </a:endParaRPr>
                    </a:p>
                  </a:txBody>
                  <a:tcPr/>
                </a:tc>
                <a:extLst>
                  <a:ext uri="{0D108BD9-81ED-4DB2-BD59-A6C34878D82A}">
                    <a16:rowId xmlns:a16="http://schemas.microsoft.com/office/drawing/2014/main" val="10001"/>
                  </a:ext>
                </a:extLst>
              </a:tr>
              <a:tr h="370840">
                <a:tc>
                  <a:txBody>
                    <a:bodyPr/>
                    <a:lstStyle/>
                    <a:p>
                      <a:r>
                        <a:rPr lang="en-US" sz="1600" b="1" dirty="0">
                          <a:ln>
                            <a:noFill/>
                          </a:ln>
                          <a:solidFill>
                            <a:schemeClr val="bg1"/>
                          </a:solidFill>
                        </a:rPr>
                        <a:t>Stage II*)</a:t>
                      </a:r>
                    </a:p>
                  </a:txBody>
                  <a:tcPr/>
                </a:tc>
                <a:tc>
                  <a:txBody>
                    <a:bodyPr/>
                    <a:lstStyle/>
                    <a:p>
                      <a:r>
                        <a:rPr lang="en-US" sz="1600" b="1" dirty="0">
                          <a:ln>
                            <a:noFill/>
                          </a:ln>
                          <a:solidFill>
                            <a:schemeClr val="bg1"/>
                          </a:solidFill>
                        </a:rPr>
                        <a:t>TP continues to rise</a:t>
                      </a:r>
                      <a:r>
                        <a:rPr lang="en-US" sz="1600" b="1" baseline="0" dirty="0">
                          <a:ln>
                            <a:noFill/>
                          </a:ln>
                          <a:solidFill>
                            <a:schemeClr val="bg1"/>
                          </a:solidFill>
                        </a:rPr>
                        <a:t> at a decreasing rate and reaches its maximum</a:t>
                      </a:r>
                      <a:endParaRPr lang="en-US" sz="1600" b="1" dirty="0">
                        <a:ln>
                          <a:noFill/>
                        </a:ln>
                        <a:solidFill>
                          <a:schemeClr val="bg1"/>
                        </a:solidFill>
                      </a:endParaRPr>
                    </a:p>
                  </a:txBody>
                  <a:tcPr/>
                </a:tc>
                <a:tc>
                  <a:txBody>
                    <a:bodyPr/>
                    <a:lstStyle/>
                    <a:p>
                      <a:r>
                        <a:rPr lang="en-US" sz="1600" b="1" dirty="0">
                          <a:ln>
                            <a:noFill/>
                          </a:ln>
                          <a:solidFill>
                            <a:schemeClr val="bg1"/>
                          </a:solidFill>
                        </a:rPr>
                        <a:t>MP continues to decline till reaches zero</a:t>
                      </a:r>
                    </a:p>
                  </a:txBody>
                  <a:tcPr/>
                </a:tc>
                <a:tc>
                  <a:txBody>
                    <a:bodyPr/>
                    <a:lstStyle/>
                    <a:p>
                      <a:r>
                        <a:rPr lang="en-US" sz="1600" b="1" dirty="0">
                          <a:ln>
                            <a:noFill/>
                          </a:ln>
                          <a:solidFill>
                            <a:schemeClr val="bg1"/>
                          </a:solidFill>
                        </a:rPr>
                        <a:t>AP begins to decline</a:t>
                      </a:r>
                    </a:p>
                  </a:txBody>
                  <a:tcPr/>
                </a:tc>
                <a:tc>
                  <a:txBody>
                    <a:bodyPr/>
                    <a:lstStyle/>
                    <a:p>
                      <a:r>
                        <a:rPr lang="en-US" sz="1600" b="1" dirty="0">
                          <a:ln>
                            <a:noFill/>
                          </a:ln>
                          <a:solidFill>
                            <a:schemeClr val="bg1"/>
                          </a:solidFill>
                        </a:rPr>
                        <a:t>rational</a:t>
                      </a:r>
                    </a:p>
                  </a:txBody>
                  <a:tcPr/>
                </a:tc>
                <a:tc>
                  <a:txBody>
                    <a:bodyPr/>
                    <a:lstStyle/>
                    <a:p>
                      <a:endParaRPr lang="en-US" sz="1600" b="1" dirty="0">
                        <a:ln>
                          <a:noFill/>
                        </a:ln>
                        <a:solidFill>
                          <a:schemeClr val="bg1"/>
                        </a:solidFill>
                      </a:endParaRPr>
                    </a:p>
                  </a:txBody>
                  <a:tcPr/>
                </a:tc>
                <a:extLst>
                  <a:ext uri="{0D108BD9-81ED-4DB2-BD59-A6C34878D82A}">
                    <a16:rowId xmlns:a16="http://schemas.microsoft.com/office/drawing/2014/main" val="10002"/>
                  </a:ext>
                </a:extLst>
              </a:tr>
              <a:tr h="370840">
                <a:tc>
                  <a:txBody>
                    <a:bodyPr/>
                    <a:lstStyle/>
                    <a:p>
                      <a:r>
                        <a:rPr lang="en-US" sz="1600" b="1" dirty="0">
                          <a:ln>
                            <a:noFill/>
                          </a:ln>
                          <a:solidFill>
                            <a:schemeClr val="bg1"/>
                          </a:solidFill>
                        </a:rPr>
                        <a:t>Stage III</a:t>
                      </a:r>
                    </a:p>
                  </a:txBody>
                  <a:tcPr/>
                </a:tc>
                <a:tc>
                  <a:txBody>
                    <a:bodyPr/>
                    <a:lstStyle/>
                    <a:p>
                      <a:r>
                        <a:rPr lang="en-US" sz="1600" b="1" dirty="0">
                          <a:ln>
                            <a:noFill/>
                          </a:ln>
                          <a:solidFill>
                            <a:schemeClr val="bg1"/>
                          </a:solidFill>
                        </a:rPr>
                        <a:t>TP starts declining</a:t>
                      </a:r>
                    </a:p>
                  </a:txBody>
                  <a:tcPr/>
                </a:tc>
                <a:tc>
                  <a:txBody>
                    <a:bodyPr/>
                    <a:lstStyle/>
                    <a:p>
                      <a:r>
                        <a:rPr lang="en-US" sz="1600" b="1" dirty="0">
                          <a:ln>
                            <a:noFill/>
                          </a:ln>
                          <a:solidFill>
                            <a:schemeClr val="bg1"/>
                          </a:solidFill>
                        </a:rPr>
                        <a:t>MP is negative</a:t>
                      </a:r>
                    </a:p>
                  </a:txBody>
                  <a:tcPr/>
                </a:tc>
                <a:tc>
                  <a:txBody>
                    <a:bodyPr/>
                    <a:lstStyle/>
                    <a:p>
                      <a:r>
                        <a:rPr lang="en-US" sz="1600" b="1" dirty="0">
                          <a:ln>
                            <a:noFill/>
                          </a:ln>
                          <a:solidFill>
                            <a:schemeClr val="bg1"/>
                          </a:solidFill>
                        </a:rPr>
                        <a:t>AP continues to decline but remains positive</a:t>
                      </a:r>
                    </a:p>
                  </a:txBody>
                  <a:tcPr/>
                </a:tc>
                <a:tc>
                  <a:txBody>
                    <a:bodyPr/>
                    <a:lstStyle/>
                    <a:p>
                      <a:r>
                        <a:rPr lang="en-US" sz="1600" b="1" dirty="0">
                          <a:ln>
                            <a:noFill/>
                          </a:ln>
                          <a:solidFill>
                            <a:schemeClr val="bg1"/>
                          </a:solidFill>
                        </a:rPr>
                        <a:t>Irrational</a:t>
                      </a:r>
                    </a:p>
                  </a:txBody>
                  <a:tcPr/>
                </a:tc>
                <a:tc>
                  <a:txBody>
                    <a:bodyPr/>
                    <a:lstStyle/>
                    <a:p>
                      <a:endParaRPr lang="en-US" sz="1600" b="1" dirty="0">
                        <a:ln>
                          <a:noFill/>
                        </a:ln>
                        <a:solidFill>
                          <a:schemeClr val="bg1"/>
                        </a:solidFill>
                      </a:endParaRPr>
                    </a:p>
                  </a:txBody>
                  <a:tcPr/>
                </a:tc>
                <a:extLst>
                  <a:ext uri="{0D108BD9-81ED-4DB2-BD59-A6C34878D82A}">
                    <a16:rowId xmlns:a16="http://schemas.microsoft.com/office/drawing/2014/main" val="10003"/>
                  </a:ext>
                </a:extLst>
              </a:tr>
            </a:tbl>
          </a:graphicData>
        </a:graphic>
      </p:graphicFrame>
      <p:sp>
        <p:nvSpPr>
          <p:cNvPr id="5" name="TextBox 4"/>
          <p:cNvSpPr txBox="1"/>
          <p:nvPr/>
        </p:nvSpPr>
        <p:spPr>
          <a:xfrm>
            <a:off x="927847" y="537882"/>
            <a:ext cx="9774195" cy="584775"/>
          </a:xfrm>
          <a:prstGeom prst="rect">
            <a:avLst/>
          </a:prstGeom>
          <a:noFill/>
        </p:spPr>
        <p:txBody>
          <a:bodyPr wrap="square" rtlCol="0">
            <a:spAutoFit/>
          </a:bodyPr>
          <a:lstStyle/>
          <a:p>
            <a:pPr algn="ctr"/>
            <a:r>
              <a:rPr lang="en-US" sz="3200" b="1" dirty="0">
                <a:solidFill>
                  <a:schemeClr val="bg2"/>
                </a:solidFill>
              </a:rPr>
              <a:t>Summary of Different Stages of Production</a:t>
            </a:r>
          </a:p>
        </p:txBody>
      </p:sp>
      <p:grpSp>
        <p:nvGrpSpPr>
          <p:cNvPr id="3" name="Group 2"/>
          <p:cNvGrpSpPr/>
          <p:nvPr/>
        </p:nvGrpSpPr>
        <p:grpSpPr>
          <a:xfrm>
            <a:off x="8915400" y="2362200"/>
            <a:ext cx="1349664" cy="3219510"/>
            <a:chOff x="7467600" y="2438400"/>
            <a:chExt cx="1349664" cy="3219510"/>
          </a:xfrm>
        </p:grpSpPr>
        <mc:AlternateContent xmlns:mc="http://schemas.openxmlformats.org/markup-compatibility/2006" xmlns:a14="http://schemas.microsoft.com/office/drawing/2010/main">
          <mc:Choice Requires="a14">
            <p:sp>
              <p:nvSpPr>
                <p:cNvPr id="6" name="TextBox 5"/>
                <p:cNvSpPr txBox="1"/>
                <p:nvPr/>
              </p:nvSpPr>
              <p:spPr>
                <a:xfrm>
                  <a:off x="7604928" y="2438400"/>
                  <a:ext cx="872162"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1">
                            <a:solidFill>
                              <a:srgbClr val="000066"/>
                            </a:solidFill>
                            <a:latin typeface="Cambria Math"/>
                            <a:ea typeface="Cambria Math"/>
                          </a:rPr>
                          <m:t>𝛆</m:t>
                        </m:r>
                        <m:r>
                          <a:rPr lang="en-US" sz="2000" b="1">
                            <a:solidFill>
                              <a:srgbClr val="000066"/>
                            </a:solidFill>
                            <a:latin typeface="Cambria Math"/>
                            <a:ea typeface="Cambria Math"/>
                          </a:rPr>
                          <m:t>&gt;</m:t>
                        </m:r>
                        <m:r>
                          <a:rPr lang="en-US" sz="2000" b="1">
                            <a:solidFill>
                              <a:srgbClr val="000066"/>
                            </a:solidFill>
                            <a:latin typeface="Cambria Math"/>
                            <a:ea typeface="Cambria Math"/>
                          </a:rPr>
                          <m:t>𝟏</m:t>
                        </m:r>
                      </m:oMath>
                    </m:oMathPara>
                  </a14:m>
                  <a:endParaRPr lang="en-US" sz="2000" b="1" dirty="0">
                    <a:solidFill>
                      <a:srgbClr val="000066"/>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7604928" y="2438400"/>
                  <a:ext cx="872162" cy="400110"/>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7467600" y="3886200"/>
                  <a:ext cx="1349664"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1">
                            <a:solidFill>
                              <a:srgbClr val="000066"/>
                            </a:solidFill>
                            <a:latin typeface="Cambria Math"/>
                            <a:ea typeface="Cambria Math"/>
                          </a:rPr>
                          <m:t>𝟎</m:t>
                        </m:r>
                        <m:r>
                          <a:rPr lang="en-US" sz="2000" b="1">
                            <a:solidFill>
                              <a:srgbClr val="000066"/>
                            </a:solidFill>
                            <a:latin typeface="Cambria Math"/>
                            <a:ea typeface="Cambria Math"/>
                          </a:rPr>
                          <m:t>&lt;</m:t>
                        </m:r>
                        <m:r>
                          <a:rPr lang="en-US" sz="2000" b="1">
                            <a:solidFill>
                              <a:srgbClr val="000066"/>
                            </a:solidFill>
                            <a:latin typeface="Cambria Math"/>
                            <a:ea typeface="Cambria Math"/>
                          </a:rPr>
                          <m:t>𝛆</m:t>
                        </m:r>
                        <m:r>
                          <a:rPr lang="en-US" sz="2000" b="1">
                            <a:solidFill>
                              <a:srgbClr val="000066"/>
                            </a:solidFill>
                            <a:latin typeface="Cambria Math"/>
                            <a:ea typeface="Cambria Math"/>
                          </a:rPr>
                          <m:t>&lt;</m:t>
                        </m:r>
                        <m:r>
                          <a:rPr lang="en-US" sz="2000" b="1">
                            <a:solidFill>
                              <a:srgbClr val="000066"/>
                            </a:solidFill>
                            <a:latin typeface="Cambria Math"/>
                            <a:ea typeface="Cambria Math"/>
                          </a:rPr>
                          <m:t>𝟏</m:t>
                        </m:r>
                      </m:oMath>
                    </m:oMathPara>
                  </a14:m>
                  <a:endParaRPr lang="en-US" sz="2000" b="1" dirty="0">
                    <a:solidFill>
                      <a:srgbClr val="000066"/>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7467600" y="3886200"/>
                  <a:ext cx="1349664" cy="400110"/>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7526594" y="5257800"/>
                  <a:ext cx="709553" cy="400110"/>
                </a:xfrm>
                <a:prstGeom prst="rect">
                  <a:avLst/>
                </a:prstGeom>
                <a:noFill/>
              </p:spPr>
              <p:txBody>
                <a:bodyPr wrap="none" rtlCol="0">
                  <a:spAutoFit/>
                </a:bodyPr>
                <a:lstStyle/>
                <a:p>
                  <a14:m>
                    <m:oMath xmlns:m="http://schemas.openxmlformats.org/officeDocument/2006/math">
                      <m:r>
                        <a:rPr lang="en-US" sz="2000" b="1">
                          <a:solidFill>
                            <a:srgbClr val="000066"/>
                          </a:solidFill>
                          <a:latin typeface="Cambria Math"/>
                          <a:ea typeface="Cambria Math"/>
                        </a:rPr>
                        <m:t>𝛆</m:t>
                      </m:r>
                      <m:r>
                        <a:rPr lang="en-US" sz="2000" b="1">
                          <a:solidFill>
                            <a:srgbClr val="000066"/>
                          </a:solidFill>
                          <a:latin typeface="Cambria Math"/>
                          <a:ea typeface="Cambria Math"/>
                        </a:rPr>
                        <m:t>&lt;</m:t>
                      </m:r>
                    </m:oMath>
                  </a14:m>
                  <a:r>
                    <a:rPr lang="en-US" sz="2000" b="1" dirty="0">
                      <a:solidFill>
                        <a:srgbClr val="000066"/>
                      </a:solidFill>
                    </a:rPr>
                    <a:t>0</a:t>
                  </a:r>
                </a:p>
              </p:txBody>
            </p:sp>
          </mc:Choice>
          <mc:Fallback xmlns="">
            <p:sp>
              <p:nvSpPr>
                <p:cNvPr id="8" name="TextBox 7"/>
                <p:cNvSpPr txBox="1">
                  <a:spLocks noRot="1" noChangeAspect="1" noMove="1" noResize="1" noEditPoints="1" noAdjustHandles="1" noChangeArrowheads="1" noChangeShapeType="1" noTextEdit="1"/>
                </p:cNvSpPr>
                <p:nvPr/>
              </p:nvSpPr>
              <p:spPr>
                <a:xfrm>
                  <a:off x="7526594" y="5257800"/>
                  <a:ext cx="709553" cy="400110"/>
                </a:xfrm>
                <a:prstGeom prst="rect">
                  <a:avLst/>
                </a:prstGeom>
                <a:blipFill rotWithShape="0">
                  <a:blip r:embed="rId4"/>
                  <a:stretch>
                    <a:fillRect t="-6061" r="-9402" b="-27273"/>
                  </a:stretch>
                </a:blipFill>
              </p:spPr>
              <p:txBody>
                <a:bodyPr/>
                <a:lstStyle/>
                <a:p>
                  <a:r>
                    <a:rPr lang="en-US">
                      <a:noFill/>
                    </a:rPr>
                    <a:t> </a:t>
                  </a:r>
                </a:p>
              </p:txBody>
            </p:sp>
          </mc:Fallback>
        </mc:AlternateContent>
      </p:grpSp>
      <p:sp>
        <p:nvSpPr>
          <p:cNvPr id="2" name="TextBox 1"/>
          <p:cNvSpPr txBox="1"/>
          <p:nvPr/>
        </p:nvSpPr>
        <p:spPr>
          <a:xfrm>
            <a:off x="1335740" y="5992906"/>
            <a:ext cx="5250668" cy="400110"/>
          </a:xfrm>
          <a:prstGeom prst="rect">
            <a:avLst/>
          </a:prstGeom>
          <a:noFill/>
        </p:spPr>
        <p:txBody>
          <a:bodyPr wrap="none" rtlCol="0">
            <a:spAutoFit/>
          </a:bodyPr>
          <a:lstStyle/>
          <a:p>
            <a:r>
              <a:rPr lang="en-US" sz="2000" b="1" dirty="0">
                <a:solidFill>
                  <a:schemeClr val="bg2"/>
                </a:solidFill>
              </a:rPr>
              <a:t>*) fit to the law of diminishing marginal product</a:t>
            </a:r>
          </a:p>
        </p:txBody>
      </p:sp>
    </p:spTree>
    <p:extLst>
      <p:ext uri="{BB962C8B-B14F-4D97-AF65-F5344CB8AC3E}">
        <p14:creationId xmlns:p14="http://schemas.microsoft.com/office/powerpoint/2010/main" val="32378755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bstract background&#10;">
            <a:extLst>
              <a:ext uri="{FF2B5EF4-FFF2-40B4-BE49-F238E27FC236}">
                <a16:creationId xmlns:a16="http://schemas.microsoft.com/office/drawing/2014/main" id="{403E5740-1FF0-42AF-A459-70BE0BD24FDC}"/>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a:stretch/>
        </p:blipFill>
        <p:spPr>
          <a:xfrm>
            <a:off x="54150" y="0"/>
            <a:ext cx="6083300" cy="6858000"/>
          </a:xfrm>
        </p:spPr>
      </p:pic>
      <p:sp>
        <p:nvSpPr>
          <p:cNvPr id="7" name="Rectangle 2"/>
          <p:cNvSpPr txBox="1">
            <a:spLocks noChangeArrowheads="1"/>
          </p:cNvSpPr>
          <p:nvPr/>
        </p:nvSpPr>
        <p:spPr>
          <a:xfrm>
            <a:off x="332232" y="399976"/>
            <a:ext cx="8229600" cy="1139825"/>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6000" b="1" kern="1200">
                <a:solidFill>
                  <a:schemeClr val="bg2"/>
                </a:solidFill>
                <a:latin typeface="+mj-lt"/>
                <a:ea typeface="+mj-ea"/>
                <a:cs typeface="+mj-cs"/>
              </a:defRPr>
            </a:lvl1pPr>
          </a:lstStyle>
          <a:p>
            <a:r>
              <a:rPr lang="en-US" altLang="en-US" sz="3800"/>
              <a:t>Sistem produksi memiliki karakteristrik :</a:t>
            </a:r>
            <a:endParaRPr lang="en-US" altLang="en-US" sz="3800" dirty="0"/>
          </a:p>
        </p:txBody>
      </p:sp>
      <p:sp>
        <p:nvSpPr>
          <p:cNvPr id="11" name="Rectangle 3"/>
          <p:cNvSpPr txBox="1">
            <a:spLocks noChangeArrowheads="1"/>
          </p:cNvSpPr>
          <p:nvPr/>
        </p:nvSpPr>
        <p:spPr>
          <a:xfrm>
            <a:off x="332232" y="1734504"/>
            <a:ext cx="5751068" cy="2052735"/>
          </a:xfrm>
          <a:prstGeom prst="rect">
            <a:avLst/>
          </a:prstGeom>
          <a:noFill/>
        </p:spPr>
        <p:txBody>
          <a:bodyPr vert="horz" lIns="0" tIns="0" rIns="0" bIns="0" rtlCol="0">
            <a:normAutofit/>
          </a:bodyPr>
          <a:lstStyle>
            <a:lvl1pPr marL="0" indent="0" algn="l" defTabSz="914400" rtl="0" eaLnBrk="1" latinLnBrk="0" hangingPunct="1">
              <a:lnSpc>
                <a:spcPct val="100000"/>
              </a:lnSpc>
              <a:spcBef>
                <a:spcPts val="0"/>
              </a:spcBef>
              <a:buFont typeface="Arial" panose="020B0604020202020204" pitchFamily="34" charset="0"/>
              <a:buNone/>
              <a:defRPr sz="2800" b="1" kern="1200">
                <a:solidFill>
                  <a:schemeClr val="tx1"/>
                </a:solidFill>
                <a:latin typeface="+mn-lt"/>
                <a:ea typeface="+mn-ea"/>
                <a:cs typeface="Segoe UI Semibold" panose="020B07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nSpc>
                <a:spcPct val="90000"/>
              </a:lnSpc>
              <a:buFont typeface="Arial" panose="020B0604020202020204" pitchFamily="34" charset="0"/>
              <a:buChar char="•"/>
            </a:pPr>
            <a:r>
              <a:rPr lang="en-US" altLang="en-US" sz="3200" dirty="0" err="1">
                <a:solidFill>
                  <a:schemeClr val="tx1">
                    <a:lumMod val="20000"/>
                    <a:lumOff val="80000"/>
                  </a:schemeClr>
                </a:solidFill>
              </a:rPr>
              <a:t>Komponen</a:t>
            </a:r>
            <a:endParaRPr lang="en-US" altLang="en-US" sz="3200" dirty="0">
              <a:solidFill>
                <a:schemeClr val="tx1">
                  <a:lumMod val="20000"/>
                  <a:lumOff val="80000"/>
                </a:schemeClr>
              </a:solidFill>
            </a:endParaRPr>
          </a:p>
          <a:p>
            <a:pPr marL="457200" indent="-457200">
              <a:lnSpc>
                <a:spcPct val="90000"/>
              </a:lnSpc>
              <a:buFont typeface="Arial" panose="020B0604020202020204" pitchFamily="34" charset="0"/>
              <a:buChar char="•"/>
            </a:pPr>
            <a:r>
              <a:rPr lang="en-US" altLang="en-US" sz="3200" dirty="0" err="1">
                <a:solidFill>
                  <a:schemeClr val="tx1">
                    <a:lumMod val="20000"/>
                    <a:lumOff val="80000"/>
                  </a:schemeClr>
                </a:solidFill>
              </a:rPr>
              <a:t>Tujuan</a:t>
            </a:r>
            <a:endParaRPr lang="en-US" altLang="en-US" sz="3200" dirty="0">
              <a:solidFill>
                <a:schemeClr val="tx1">
                  <a:lumMod val="20000"/>
                  <a:lumOff val="80000"/>
                </a:schemeClr>
              </a:solidFill>
            </a:endParaRPr>
          </a:p>
          <a:p>
            <a:pPr marL="457200" indent="-457200">
              <a:lnSpc>
                <a:spcPct val="90000"/>
              </a:lnSpc>
              <a:buFont typeface="Arial" panose="020B0604020202020204" pitchFamily="34" charset="0"/>
              <a:buChar char="•"/>
            </a:pPr>
            <a:r>
              <a:rPr lang="en-US" altLang="en-US" sz="3200" dirty="0" err="1">
                <a:solidFill>
                  <a:schemeClr val="tx1">
                    <a:lumMod val="20000"/>
                    <a:lumOff val="80000"/>
                  </a:schemeClr>
                </a:solidFill>
              </a:rPr>
              <a:t>Aktivitas</a:t>
            </a:r>
            <a:endParaRPr lang="en-US" altLang="en-US" sz="3200" dirty="0">
              <a:solidFill>
                <a:schemeClr val="tx1">
                  <a:lumMod val="20000"/>
                  <a:lumOff val="80000"/>
                </a:schemeClr>
              </a:solidFill>
            </a:endParaRPr>
          </a:p>
          <a:p>
            <a:pPr marL="457200" indent="-457200">
              <a:lnSpc>
                <a:spcPct val="90000"/>
              </a:lnSpc>
              <a:buFont typeface="Arial" panose="020B0604020202020204" pitchFamily="34" charset="0"/>
              <a:buChar char="•"/>
            </a:pPr>
            <a:r>
              <a:rPr lang="en-US" altLang="en-US" sz="3200" dirty="0" err="1">
                <a:solidFill>
                  <a:schemeClr val="tx1">
                    <a:lumMod val="20000"/>
                    <a:lumOff val="80000"/>
                  </a:schemeClr>
                </a:solidFill>
              </a:rPr>
              <a:t>Mekanisme</a:t>
            </a:r>
            <a:endParaRPr lang="en-US" altLang="en-US" sz="3200" dirty="0">
              <a:solidFill>
                <a:schemeClr val="tx1">
                  <a:lumMod val="20000"/>
                  <a:lumOff val="80000"/>
                </a:schemeClr>
              </a:solidFill>
            </a:endParaRPr>
          </a:p>
        </p:txBody>
      </p:sp>
      <p:sp>
        <p:nvSpPr>
          <p:cNvPr id="10" name="Rectangle 9"/>
          <p:cNvSpPr/>
          <p:nvPr/>
        </p:nvSpPr>
        <p:spPr>
          <a:xfrm>
            <a:off x="6220409" y="1092388"/>
            <a:ext cx="5685453" cy="757130"/>
          </a:xfrm>
          <a:prstGeom prst="rect">
            <a:avLst/>
          </a:prstGeom>
        </p:spPr>
        <p:txBody>
          <a:bodyPr wrap="square">
            <a:spAutoFit/>
          </a:bodyPr>
          <a:lstStyle/>
          <a:p>
            <a:pPr marL="342900" indent="-342900">
              <a:lnSpc>
                <a:spcPct val="90000"/>
              </a:lnSpc>
              <a:buFont typeface="Arial" panose="020B0604020202020204" pitchFamily="34" charset="0"/>
              <a:buChar char="•"/>
            </a:pPr>
            <a:r>
              <a:rPr lang="en-US" altLang="en-US" sz="2400" b="1" dirty="0">
                <a:solidFill>
                  <a:schemeClr val="accent6">
                    <a:lumMod val="20000"/>
                    <a:lumOff val="80000"/>
                  </a:schemeClr>
                </a:solidFill>
              </a:rPr>
              <a:t>Komponen2 </a:t>
            </a:r>
            <a:r>
              <a:rPr lang="en-US" altLang="en-US" sz="2400" b="1" dirty="0" err="1">
                <a:solidFill>
                  <a:schemeClr val="accent6">
                    <a:lumMod val="20000"/>
                    <a:lumOff val="80000"/>
                  </a:schemeClr>
                </a:solidFill>
              </a:rPr>
              <a:t>atau</a:t>
            </a:r>
            <a:r>
              <a:rPr lang="en-US" altLang="en-US" sz="2400" b="1" dirty="0">
                <a:solidFill>
                  <a:schemeClr val="accent6">
                    <a:lumMod val="20000"/>
                    <a:lumOff val="80000"/>
                  </a:schemeClr>
                </a:solidFill>
              </a:rPr>
              <a:t> elemen2 </a:t>
            </a:r>
            <a:r>
              <a:rPr lang="en-US" altLang="en-US" sz="2400" b="1" dirty="0" err="1">
                <a:solidFill>
                  <a:schemeClr val="accent6">
                    <a:lumMod val="20000"/>
                    <a:lumOff val="80000"/>
                  </a:schemeClr>
                </a:solidFill>
              </a:rPr>
              <a:t>yg</a:t>
            </a:r>
            <a:r>
              <a:rPr lang="en-US" altLang="en-US" sz="2400" b="1" dirty="0">
                <a:solidFill>
                  <a:schemeClr val="accent6">
                    <a:lumMod val="20000"/>
                    <a:lumOff val="80000"/>
                  </a:schemeClr>
                </a:solidFill>
              </a:rPr>
              <a:t> </a:t>
            </a:r>
            <a:r>
              <a:rPr lang="en-US" altLang="en-US" sz="2400" b="1" dirty="0" err="1">
                <a:solidFill>
                  <a:schemeClr val="accent6">
                    <a:lumMod val="20000"/>
                    <a:lumOff val="80000"/>
                  </a:schemeClr>
                </a:solidFill>
              </a:rPr>
              <a:t>saling</a:t>
            </a:r>
            <a:r>
              <a:rPr lang="en-US" altLang="en-US" sz="2400" b="1" dirty="0">
                <a:solidFill>
                  <a:schemeClr val="accent6">
                    <a:lumMod val="20000"/>
                    <a:lumOff val="80000"/>
                  </a:schemeClr>
                </a:solidFill>
              </a:rPr>
              <a:t> </a:t>
            </a:r>
            <a:r>
              <a:rPr lang="en-US" altLang="en-US" sz="2400" b="1" dirty="0" err="1">
                <a:solidFill>
                  <a:schemeClr val="accent6">
                    <a:lumMod val="20000"/>
                    <a:lumOff val="80000"/>
                  </a:schemeClr>
                </a:solidFill>
              </a:rPr>
              <a:t>terkait</a:t>
            </a:r>
            <a:r>
              <a:rPr lang="en-US" altLang="en-US" sz="2400" b="1" dirty="0">
                <a:solidFill>
                  <a:schemeClr val="accent6">
                    <a:lumMod val="20000"/>
                    <a:lumOff val="80000"/>
                  </a:schemeClr>
                </a:solidFill>
              </a:rPr>
              <a:t> </a:t>
            </a:r>
            <a:r>
              <a:rPr lang="en-US" altLang="en-US" sz="2400" b="1" dirty="0" err="1">
                <a:solidFill>
                  <a:schemeClr val="accent6">
                    <a:lumMod val="20000"/>
                    <a:lumOff val="80000"/>
                  </a:schemeClr>
                </a:solidFill>
              </a:rPr>
              <a:t>dlm</a:t>
            </a:r>
            <a:r>
              <a:rPr lang="en-US" altLang="en-US" sz="2400" b="1" dirty="0">
                <a:solidFill>
                  <a:schemeClr val="accent6">
                    <a:lumMod val="20000"/>
                    <a:lumOff val="80000"/>
                  </a:schemeClr>
                </a:solidFill>
              </a:rPr>
              <a:t> </a:t>
            </a:r>
            <a:r>
              <a:rPr lang="en-US" altLang="en-US" sz="2400" b="1" dirty="0" err="1">
                <a:solidFill>
                  <a:schemeClr val="accent6">
                    <a:lumMod val="20000"/>
                    <a:lumOff val="80000"/>
                  </a:schemeClr>
                </a:solidFill>
              </a:rPr>
              <a:t>kesatuan</a:t>
            </a:r>
            <a:r>
              <a:rPr lang="en-US" altLang="en-US" sz="2400" b="1" dirty="0">
                <a:solidFill>
                  <a:schemeClr val="accent6">
                    <a:lumMod val="20000"/>
                    <a:lumOff val="80000"/>
                  </a:schemeClr>
                </a:solidFill>
              </a:rPr>
              <a:t> </a:t>
            </a:r>
            <a:r>
              <a:rPr lang="en-US" altLang="en-US" sz="2400" b="1" dirty="0" err="1">
                <a:solidFill>
                  <a:schemeClr val="accent6">
                    <a:lumMod val="20000"/>
                    <a:lumOff val="80000"/>
                  </a:schemeClr>
                </a:solidFill>
              </a:rPr>
              <a:t>yg</a:t>
            </a:r>
            <a:r>
              <a:rPr lang="en-US" altLang="en-US" sz="2400" b="1" dirty="0">
                <a:solidFill>
                  <a:schemeClr val="accent6">
                    <a:lumMod val="20000"/>
                    <a:lumOff val="80000"/>
                  </a:schemeClr>
                </a:solidFill>
              </a:rPr>
              <a:t> </a:t>
            </a:r>
            <a:r>
              <a:rPr lang="en-US" altLang="en-US" sz="2400" b="1" dirty="0" err="1">
                <a:solidFill>
                  <a:schemeClr val="accent6">
                    <a:lumMod val="20000"/>
                    <a:lumOff val="80000"/>
                  </a:schemeClr>
                </a:solidFill>
              </a:rPr>
              <a:t>utuh</a:t>
            </a:r>
            <a:endParaRPr lang="en-US" altLang="en-US" sz="2400" b="1" dirty="0">
              <a:solidFill>
                <a:schemeClr val="accent6">
                  <a:lumMod val="20000"/>
                  <a:lumOff val="80000"/>
                </a:schemeClr>
              </a:solidFill>
            </a:endParaRPr>
          </a:p>
        </p:txBody>
      </p:sp>
      <p:sp>
        <p:nvSpPr>
          <p:cNvPr id="13" name="Rectangle 12"/>
          <p:cNvSpPr/>
          <p:nvPr/>
        </p:nvSpPr>
        <p:spPr>
          <a:xfrm>
            <a:off x="6220409" y="2465405"/>
            <a:ext cx="5685453" cy="1089529"/>
          </a:xfrm>
          <a:prstGeom prst="rect">
            <a:avLst/>
          </a:prstGeom>
        </p:spPr>
        <p:txBody>
          <a:bodyPr wrap="square">
            <a:spAutoFit/>
          </a:bodyPr>
          <a:lstStyle/>
          <a:p>
            <a:pPr marL="342900" indent="-342900">
              <a:lnSpc>
                <a:spcPct val="90000"/>
              </a:lnSpc>
              <a:buFont typeface="Arial" panose="020B0604020202020204" pitchFamily="34" charset="0"/>
              <a:buChar char="•"/>
            </a:pPr>
            <a:r>
              <a:rPr lang="en-US" altLang="en-US" sz="2400" b="1" dirty="0" err="1">
                <a:solidFill>
                  <a:schemeClr val="accent3">
                    <a:lumMod val="20000"/>
                    <a:lumOff val="80000"/>
                  </a:schemeClr>
                </a:solidFill>
              </a:rPr>
              <a:t>Tujuan</a:t>
            </a:r>
            <a:r>
              <a:rPr lang="en-US" altLang="en-US" sz="2400" b="1" dirty="0">
                <a:solidFill>
                  <a:schemeClr val="accent3">
                    <a:lumMod val="20000"/>
                    <a:lumOff val="80000"/>
                  </a:schemeClr>
                </a:solidFill>
              </a:rPr>
              <a:t> </a:t>
            </a:r>
            <a:r>
              <a:rPr lang="en-US" altLang="en-US" sz="2400" b="1" dirty="0" err="1">
                <a:solidFill>
                  <a:schemeClr val="accent3">
                    <a:lumMod val="20000"/>
                    <a:lumOff val="80000"/>
                  </a:schemeClr>
                </a:solidFill>
              </a:rPr>
              <a:t>untuk</a:t>
            </a:r>
            <a:r>
              <a:rPr lang="en-US" altLang="en-US" sz="2400" b="1" dirty="0">
                <a:solidFill>
                  <a:schemeClr val="accent3">
                    <a:lumMod val="20000"/>
                    <a:lumOff val="80000"/>
                  </a:schemeClr>
                </a:solidFill>
              </a:rPr>
              <a:t> </a:t>
            </a:r>
            <a:r>
              <a:rPr lang="en-US" altLang="en-US" sz="2400" b="1" dirty="0" err="1">
                <a:solidFill>
                  <a:schemeClr val="accent3">
                    <a:lumMod val="20000"/>
                    <a:lumOff val="80000"/>
                  </a:schemeClr>
                </a:solidFill>
              </a:rPr>
              <a:t>menghasilkan</a:t>
            </a:r>
            <a:r>
              <a:rPr lang="en-US" altLang="en-US" sz="2400" b="1" dirty="0">
                <a:solidFill>
                  <a:schemeClr val="accent3">
                    <a:lumMod val="20000"/>
                    <a:lumOff val="80000"/>
                  </a:schemeClr>
                </a:solidFill>
              </a:rPr>
              <a:t> </a:t>
            </a:r>
            <a:r>
              <a:rPr lang="en-US" altLang="en-US" sz="2400" b="1" dirty="0" err="1">
                <a:solidFill>
                  <a:schemeClr val="accent3">
                    <a:lumMod val="20000"/>
                    <a:lumOff val="80000"/>
                  </a:schemeClr>
                </a:solidFill>
              </a:rPr>
              <a:t>barang</a:t>
            </a:r>
            <a:r>
              <a:rPr lang="en-US" altLang="en-US" sz="2400" b="1" dirty="0">
                <a:solidFill>
                  <a:schemeClr val="accent3">
                    <a:lumMod val="20000"/>
                    <a:lumOff val="80000"/>
                  </a:schemeClr>
                </a:solidFill>
              </a:rPr>
              <a:t>/</a:t>
            </a:r>
            <a:r>
              <a:rPr lang="en-US" altLang="en-US" sz="2400" b="1" dirty="0" err="1">
                <a:solidFill>
                  <a:schemeClr val="accent3">
                    <a:lumMod val="20000"/>
                    <a:lumOff val="80000"/>
                  </a:schemeClr>
                </a:solidFill>
              </a:rPr>
              <a:t>jasa</a:t>
            </a:r>
            <a:r>
              <a:rPr lang="en-US" altLang="en-US" sz="2400" b="1" dirty="0">
                <a:solidFill>
                  <a:schemeClr val="accent3">
                    <a:lumMod val="20000"/>
                    <a:lumOff val="80000"/>
                  </a:schemeClr>
                </a:solidFill>
              </a:rPr>
              <a:t> </a:t>
            </a:r>
            <a:r>
              <a:rPr lang="en-US" altLang="en-US" sz="2400" b="1" dirty="0" err="1">
                <a:solidFill>
                  <a:schemeClr val="accent3">
                    <a:lumMod val="20000"/>
                    <a:lumOff val="80000"/>
                  </a:schemeClr>
                </a:solidFill>
              </a:rPr>
              <a:t>bermutu</a:t>
            </a:r>
            <a:r>
              <a:rPr lang="en-US" altLang="en-US" sz="2400" b="1" dirty="0">
                <a:solidFill>
                  <a:schemeClr val="accent3">
                    <a:lumMod val="20000"/>
                    <a:lumOff val="80000"/>
                  </a:schemeClr>
                </a:solidFill>
              </a:rPr>
              <a:t> </a:t>
            </a:r>
            <a:r>
              <a:rPr lang="en-US" altLang="en-US" sz="2400" b="1" dirty="0" err="1">
                <a:solidFill>
                  <a:schemeClr val="accent3">
                    <a:lumMod val="20000"/>
                    <a:lumOff val="80000"/>
                  </a:schemeClr>
                </a:solidFill>
              </a:rPr>
              <a:t>yg</a:t>
            </a:r>
            <a:r>
              <a:rPr lang="en-US" altLang="en-US" sz="2400" b="1" dirty="0">
                <a:solidFill>
                  <a:schemeClr val="accent3">
                    <a:lumMod val="20000"/>
                    <a:lumOff val="80000"/>
                  </a:schemeClr>
                </a:solidFill>
              </a:rPr>
              <a:t> </a:t>
            </a:r>
            <a:r>
              <a:rPr lang="en-US" altLang="en-US" sz="2400" b="1" dirty="0" err="1">
                <a:solidFill>
                  <a:schemeClr val="accent3">
                    <a:lumMod val="20000"/>
                    <a:lumOff val="80000"/>
                  </a:schemeClr>
                </a:solidFill>
              </a:rPr>
              <a:t>dapat</a:t>
            </a:r>
            <a:r>
              <a:rPr lang="en-US" altLang="en-US" sz="2400" b="1" dirty="0">
                <a:solidFill>
                  <a:schemeClr val="accent3">
                    <a:lumMod val="20000"/>
                    <a:lumOff val="80000"/>
                  </a:schemeClr>
                </a:solidFill>
              </a:rPr>
              <a:t> </a:t>
            </a:r>
            <a:r>
              <a:rPr lang="en-US" altLang="en-US" sz="2400" b="1" dirty="0" err="1">
                <a:solidFill>
                  <a:schemeClr val="accent3">
                    <a:lumMod val="20000"/>
                    <a:lumOff val="80000"/>
                  </a:schemeClr>
                </a:solidFill>
              </a:rPr>
              <a:t>dijual</a:t>
            </a:r>
            <a:r>
              <a:rPr lang="en-US" altLang="en-US" sz="2400" b="1" dirty="0">
                <a:solidFill>
                  <a:schemeClr val="accent3">
                    <a:lumMod val="20000"/>
                    <a:lumOff val="80000"/>
                  </a:schemeClr>
                </a:solidFill>
              </a:rPr>
              <a:t> </a:t>
            </a:r>
            <a:r>
              <a:rPr lang="en-US" altLang="en-US" sz="2400" b="1" dirty="0" err="1">
                <a:solidFill>
                  <a:schemeClr val="accent3">
                    <a:lumMod val="20000"/>
                    <a:lumOff val="80000"/>
                  </a:schemeClr>
                </a:solidFill>
              </a:rPr>
              <a:t>dgn</a:t>
            </a:r>
            <a:r>
              <a:rPr lang="en-US" altLang="en-US" sz="2400" b="1" dirty="0">
                <a:solidFill>
                  <a:schemeClr val="accent3">
                    <a:lumMod val="20000"/>
                    <a:lumOff val="80000"/>
                  </a:schemeClr>
                </a:solidFill>
              </a:rPr>
              <a:t> </a:t>
            </a:r>
            <a:r>
              <a:rPr lang="en-US" altLang="en-US" sz="2400" b="1" dirty="0" err="1">
                <a:solidFill>
                  <a:schemeClr val="accent3">
                    <a:lumMod val="20000"/>
                    <a:lumOff val="80000"/>
                  </a:schemeClr>
                </a:solidFill>
              </a:rPr>
              <a:t>harga</a:t>
            </a:r>
            <a:r>
              <a:rPr lang="en-US" altLang="en-US" sz="2400" b="1" dirty="0">
                <a:solidFill>
                  <a:schemeClr val="accent3">
                    <a:lumMod val="20000"/>
                    <a:lumOff val="80000"/>
                  </a:schemeClr>
                </a:solidFill>
              </a:rPr>
              <a:t> </a:t>
            </a:r>
            <a:r>
              <a:rPr lang="en-US" altLang="en-US" sz="2400" b="1" dirty="0" err="1">
                <a:solidFill>
                  <a:schemeClr val="accent3">
                    <a:lumMod val="20000"/>
                    <a:lumOff val="80000"/>
                  </a:schemeClr>
                </a:solidFill>
              </a:rPr>
              <a:t>kompetitif</a:t>
            </a:r>
            <a:r>
              <a:rPr lang="en-US" altLang="en-US" sz="2400" b="1" dirty="0">
                <a:solidFill>
                  <a:schemeClr val="accent3">
                    <a:lumMod val="20000"/>
                    <a:lumOff val="80000"/>
                  </a:schemeClr>
                </a:solidFill>
              </a:rPr>
              <a:t> di </a:t>
            </a:r>
            <a:r>
              <a:rPr lang="en-US" altLang="en-US" sz="2400" b="1" dirty="0" err="1">
                <a:solidFill>
                  <a:schemeClr val="accent3">
                    <a:lumMod val="20000"/>
                    <a:lumOff val="80000"/>
                  </a:schemeClr>
                </a:solidFill>
              </a:rPr>
              <a:t>pasar</a:t>
            </a:r>
            <a:endParaRPr lang="en-US" altLang="en-US" sz="2400" b="1" dirty="0">
              <a:solidFill>
                <a:schemeClr val="accent3">
                  <a:lumMod val="20000"/>
                  <a:lumOff val="80000"/>
                </a:schemeClr>
              </a:solidFill>
            </a:endParaRPr>
          </a:p>
        </p:txBody>
      </p:sp>
      <p:sp>
        <p:nvSpPr>
          <p:cNvPr id="14" name="Rectangle 13"/>
          <p:cNvSpPr/>
          <p:nvPr/>
        </p:nvSpPr>
        <p:spPr>
          <a:xfrm>
            <a:off x="6220409" y="3977090"/>
            <a:ext cx="5685453" cy="1089529"/>
          </a:xfrm>
          <a:prstGeom prst="rect">
            <a:avLst/>
          </a:prstGeom>
        </p:spPr>
        <p:txBody>
          <a:bodyPr wrap="square">
            <a:spAutoFit/>
          </a:bodyPr>
          <a:lstStyle/>
          <a:p>
            <a:pPr marL="285750" indent="-285750">
              <a:lnSpc>
                <a:spcPct val="90000"/>
              </a:lnSpc>
              <a:buFont typeface="Arial" panose="020B0604020202020204" pitchFamily="34" charset="0"/>
              <a:buChar char="•"/>
            </a:pPr>
            <a:r>
              <a:rPr lang="en-US" altLang="en-US" sz="2400" b="1" dirty="0" err="1"/>
              <a:t>Aktivitas</a:t>
            </a:r>
            <a:r>
              <a:rPr lang="en-US" altLang="en-US" sz="2400" b="1" dirty="0"/>
              <a:t>, </a:t>
            </a:r>
            <a:r>
              <a:rPr lang="en-US" altLang="en-US" sz="2400" b="1" dirty="0" err="1"/>
              <a:t>berupa</a:t>
            </a:r>
            <a:r>
              <a:rPr lang="en-US" altLang="en-US" sz="2400" b="1" dirty="0"/>
              <a:t> proses </a:t>
            </a:r>
            <a:r>
              <a:rPr lang="en-US" altLang="en-US" sz="2400" b="1" dirty="0" err="1"/>
              <a:t>transformasi</a:t>
            </a:r>
            <a:r>
              <a:rPr lang="en-US" altLang="en-US" sz="2400" b="1" dirty="0"/>
              <a:t> </a:t>
            </a:r>
            <a:r>
              <a:rPr lang="en-US" altLang="en-US" sz="2400" b="1" dirty="0" err="1"/>
              <a:t>nilai</a:t>
            </a:r>
            <a:r>
              <a:rPr lang="en-US" altLang="en-US" sz="2400" b="1" dirty="0"/>
              <a:t> </a:t>
            </a:r>
            <a:r>
              <a:rPr lang="en-US" altLang="en-US" sz="2400" b="1" dirty="0" err="1"/>
              <a:t>tambah</a:t>
            </a:r>
            <a:r>
              <a:rPr lang="en-US" altLang="en-US" sz="2400" b="1" dirty="0"/>
              <a:t> input </a:t>
            </a:r>
            <a:r>
              <a:rPr lang="en-US" altLang="en-US" sz="2400" b="1" dirty="0" err="1"/>
              <a:t>menjadi</a:t>
            </a:r>
            <a:r>
              <a:rPr lang="en-US" altLang="en-US" sz="2400" b="1" dirty="0"/>
              <a:t> output </a:t>
            </a:r>
            <a:r>
              <a:rPr lang="en-US" altLang="en-US" sz="2400" b="1" dirty="0" err="1"/>
              <a:t>secara</a:t>
            </a:r>
            <a:r>
              <a:rPr lang="en-US" altLang="en-US" sz="2400" b="1" dirty="0"/>
              <a:t> </a:t>
            </a:r>
            <a:r>
              <a:rPr lang="en-US" altLang="en-US" sz="2400" b="1" dirty="0" err="1"/>
              <a:t>efektif</a:t>
            </a:r>
            <a:r>
              <a:rPr lang="en-US" altLang="en-US" sz="2400" b="1" dirty="0"/>
              <a:t> </a:t>
            </a:r>
            <a:r>
              <a:rPr lang="en-US" altLang="en-US" sz="2400" b="1" dirty="0" err="1"/>
              <a:t>dan</a:t>
            </a:r>
            <a:r>
              <a:rPr lang="en-US" altLang="en-US" sz="2400" b="1" dirty="0"/>
              <a:t> </a:t>
            </a:r>
            <a:r>
              <a:rPr lang="en-US" altLang="en-US" sz="2400" b="1" dirty="0" err="1"/>
              <a:t>efisien</a:t>
            </a:r>
            <a:endParaRPr lang="en-US" altLang="en-US" sz="2400" b="1" dirty="0"/>
          </a:p>
        </p:txBody>
      </p:sp>
      <p:sp>
        <p:nvSpPr>
          <p:cNvPr id="15" name="Rectangle 14"/>
          <p:cNvSpPr/>
          <p:nvPr/>
        </p:nvSpPr>
        <p:spPr>
          <a:xfrm>
            <a:off x="6257472" y="5536222"/>
            <a:ext cx="5536424" cy="1089529"/>
          </a:xfrm>
          <a:prstGeom prst="rect">
            <a:avLst/>
          </a:prstGeom>
        </p:spPr>
        <p:txBody>
          <a:bodyPr wrap="square">
            <a:spAutoFit/>
          </a:bodyPr>
          <a:lstStyle/>
          <a:p>
            <a:pPr marL="342900" indent="-342900">
              <a:lnSpc>
                <a:spcPct val="90000"/>
              </a:lnSpc>
              <a:buFont typeface="Arial" panose="020B0604020202020204" pitchFamily="34" charset="0"/>
              <a:buChar char="•"/>
            </a:pPr>
            <a:r>
              <a:rPr lang="en-US" altLang="en-US" sz="2400" b="1" dirty="0" err="1">
                <a:solidFill>
                  <a:srgbClr val="6666FF"/>
                </a:solidFill>
              </a:rPr>
              <a:t>Mekanisme</a:t>
            </a:r>
            <a:r>
              <a:rPr lang="en-US" altLang="en-US" sz="2400" b="1" dirty="0">
                <a:solidFill>
                  <a:srgbClr val="6666FF"/>
                </a:solidFill>
              </a:rPr>
              <a:t> </a:t>
            </a:r>
            <a:r>
              <a:rPr lang="en-US" altLang="en-US" sz="2400" b="1" dirty="0" err="1">
                <a:solidFill>
                  <a:srgbClr val="6666FF"/>
                </a:solidFill>
              </a:rPr>
              <a:t>yg</a:t>
            </a:r>
            <a:r>
              <a:rPr lang="en-US" altLang="en-US" sz="2400" b="1" dirty="0">
                <a:solidFill>
                  <a:srgbClr val="6666FF"/>
                </a:solidFill>
              </a:rPr>
              <a:t> </a:t>
            </a:r>
            <a:r>
              <a:rPr lang="en-US" altLang="en-US" sz="2400" b="1" dirty="0" err="1">
                <a:solidFill>
                  <a:srgbClr val="6666FF"/>
                </a:solidFill>
              </a:rPr>
              <a:t>mengendalikan</a:t>
            </a:r>
            <a:r>
              <a:rPr lang="en-US" altLang="en-US" sz="2400" b="1" dirty="0">
                <a:solidFill>
                  <a:srgbClr val="6666FF"/>
                </a:solidFill>
              </a:rPr>
              <a:t> </a:t>
            </a:r>
            <a:r>
              <a:rPr lang="en-US" altLang="en-US" sz="2400" b="1" dirty="0" err="1">
                <a:solidFill>
                  <a:srgbClr val="6666FF"/>
                </a:solidFill>
              </a:rPr>
              <a:t>pengoperasiannya</a:t>
            </a:r>
            <a:r>
              <a:rPr lang="en-US" altLang="en-US" sz="2400" b="1" dirty="0">
                <a:solidFill>
                  <a:srgbClr val="6666FF"/>
                </a:solidFill>
              </a:rPr>
              <a:t> </a:t>
            </a:r>
            <a:r>
              <a:rPr lang="en-US" altLang="en-US" sz="2400" b="1" dirty="0" err="1">
                <a:solidFill>
                  <a:srgbClr val="6666FF"/>
                </a:solidFill>
              </a:rPr>
              <a:t>berupa</a:t>
            </a:r>
            <a:r>
              <a:rPr lang="en-US" altLang="en-US" sz="2400" b="1" dirty="0">
                <a:solidFill>
                  <a:srgbClr val="6666FF"/>
                </a:solidFill>
              </a:rPr>
              <a:t> </a:t>
            </a:r>
            <a:r>
              <a:rPr lang="en-US" altLang="en-US" sz="2400" b="1" dirty="0" err="1">
                <a:solidFill>
                  <a:srgbClr val="6666FF"/>
                </a:solidFill>
              </a:rPr>
              <a:t>optimalisasi</a:t>
            </a:r>
            <a:r>
              <a:rPr lang="en-US" altLang="en-US" sz="2400" b="1" dirty="0">
                <a:solidFill>
                  <a:srgbClr val="6666FF"/>
                </a:solidFill>
              </a:rPr>
              <a:t> </a:t>
            </a:r>
            <a:r>
              <a:rPr lang="en-US" altLang="en-US" sz="2400" b="1" dirty="0" err="1">
                <a:solidFill>
                  <a:srgbClr val="6666FF"/>
                </a:solidFill>
              </a:rPr>
              <a:t>alokasi</a:t>
            </a:r>
            <a:r>
              <a:rPr lang="en-US" altLang="en-US" sz="2400" b="1" dirty="0">
                <a:solidFill>
                  <a:srgbClr val="6666FF"/>
                </a:solidFill>
              </a:rPr>
              <a:t> </a:t>
            </a:r>
            <a:r>
              <a:rPr lang="en-US" altLang="en-US" sz="2400" b="1" dirty="0" err="1">
                <a:solidFill>
                  <a:srgbClr val="6666FF"/>
                </a:solidFill>
              </a:rPr>
              <a:t>sumberdaya</a:t>
            </a:r>
            <a:endParaRPr lang="en-US" altLang="en-US" sz="2400" b="1" dirty="0">
              <a:solidFill>
                <a:srgbClr val="6666FF"/>
              </a:solidFill>
            </a:endParaRPr>
          </a:p>
        </p:txBody>
      </p:sp>
    </p:spTree>
    <p:extLst>
      <p:ext uri="{BB962C8B-B14F-4D97-AF65-F5344CB8AC3E}">
        <p14:creationId xmlns:p14="http://schemas.microsoft.com/office/powerpoint/2010/main" val="29822315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1358153" y="762000"/>
            <a:ext cx="9776012" cy="5093208"/>
          </a:xfrm>
          <a:prstGeom prst="rect">
            <a:avLst/>
          </a:prstGeom>
        </p:spPr>
        <p:txBody>
          <a:bodyPr>
            <a:normAutofit/>
          </a:bodyPr>
          <a:lstStyle/>
          <a:p>
            <a:r>
              <a:rPr lang="en-US" sz="3600" b="1" dirty="0">
                <a:solidFill>
                  <a:srgbClr val="C00000"/>
                </a:solidFill>
                <a:latin typeface="Arial" panose="020B0604020202020204" pitchFamily="34" charset="0"/>
                <a:cs typeface="Arial" panose="020B0604020202020204" pitchFamily="34" charset="0"/>
              </a:rPr>
              <a:t>Changes in Fixed Inputs</a:t>
            </a:r>
            <a:endParaRPr lang="en-US" sz="3200" b="1" dirty="0">
              <a:solidFill>
                <a:srgbClr val="C00000"/>
              </a:solidFill>
              <a:latin typeface="Arial" panose="020B0604020202020204" pitchFamily="34" charset="0"/>
              <a:cs typeface="Arial" panose="020B0604020202020204" pitchFamily="34" charset="0"/>
            </a:endParaRPr>
          </a:p>
          <a:p>
            <a:pPr marL="176213" indent="-176213">
              <a:buNone/>
            </a:pPr>
            <a:r>
              <a:rPr lang="en-US" sz="3200" b="1" dirty="0">
                <a:latin typeface="Arial" panose="020B0604020202020204" pitchFamily="34" charset="0"/>
                <a:cs typeface="Arial" panose="020B0604020202020204" pitchFamily="34" charset="0"/>
              </a:rPr>
              <a:t>	A change in the level of capital usage causes :</a:t>
            </a:r>
          </a:p>
          <a:p>
            <a:pPr marL="633413" indent="-234950"/>
            <a:r>
              <a:rPr lang="en-US" sz="3200" b="1" dirty="0">
                <a:latin typeface="Arial" panose="020B0604020202020204" pitchFamily="34" charset="0"/>
                <a:cs typeface="Arial" panose="020B0604020202020204" pitchFamily="34" charset="0"/>
              </a:rPr>
              <a:t>A change TP for each level of labor usage </a:t>
            </a:r>
          </a:p>
          <a:p>
            <a:pPr marL="633413" indent="-234950"/>
            <a:r>
              <a:rPr lang="en-US" sz="3200" b="1" dirty="0">
                <a:latin typeface="Arial" panose="020B0604020202020204" pitchFamily="34" charset="0"/>
                <a:cs typeface="Arial" panose="020B0604020202020204" pitchFamily="34" charset="0"/>
              </a:rPr>
              <a:t>A different short run production function</a:t>
            </a:r>
          </a:p>
          <a:p>
            <a:pPr marL="633413" indent="-234950"/>
            <a:r>
              <a:rPr lang="en-US" sz="3200" b="1" dirty="0">
                <a:latin typeface="Arial" panose="020B0604020202020204" pitchFamily="34" charset="0"/>
                <a:cs typeface="Arial" panose="020B0604020202020204" pitchFamily="34" charset="0"/>
              </a:rPr>
              <a:t>A shift in the short run production curve</a:t>
            </a:r>
          </a:p>
          <a:p>
            <a:pPr marL="633413" indent="-234950"/>
            <a:r>
              <a:rPr lang="en-US" sz="3200" b="1" dirty="0">
                <a:latin typeface="Arial" panose="020B0604020202020204" pitchFamily="34" charset="0"/>
                <a:cs typeface="Arial" panose="020B0604020202020204" pitchFamily="34" charset="0"/>
              </a:rPr>
              <a:t>A  change in AP and MP of labor at every  level of labor usage</a:t>
            </a:r>
          </a:p>
        </p:txBody>
      </p:sp>
    </p:spTree>
    <p:extLst>
      <p:ext uri="{BB962C8B-B14F-4D97-AF65-F5344CB8AC3E}">
        <p14:creationId xmlns:p14="http://schemas.microsoft.com/office/powerpoint/2010/main" val="5340480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Line 32"/>
          <p:cNvSpPr>
            <a:spLocks noChangeShapeType="1"/>
          </p:cNvSpPr>
          <p:nvPr/>
        </p:nvSpPr>
        <p:spPr bwMode="auto">
          <a:xfrm flipV="1">
            <a:off x="6239099" y="1676399"/>
            <a:ext cx="69877" cy="4235923"/>
          </a:xfrm>
          <a:prstGeom prst="line">
            <a:avLst/>
          </a:prstGeom>
          <a:noFill/>
          <a:ln w="6350">
            <a:solidFill>
              <a:schemeClr val="accent1">
                <a:lumMod val="75000"/>
              </a:schemeClr>
            </a:solidFill>
            <a:prstDash val="dash"/>
            <a:round/>
            <a:headEnd/>
            <a:tailEnd/>
          </a:ln>
          <a:effectLst/>
        </p:spPr>
        <p:txBody>
          <a:bodyPr/>
          <a:lstStyle/>
          <a:p>
            <a:endParaRPr lang="en-US"/>
          </a:p>
        </p:txBody>
      </p:sp>
      <p:sp>
        <p:nvSpPr>
          <p:cNvPr id="19" name="Line 32"/>
          <p:cNvSpPr>
            <a:spLocks noChangeShapeType="1"/>
          </p:cNvSpPr>
          <p:nvPr/>
        </p:nvSpPr>
        <p:spPr bwMode="auto">
          <a:xfrm flipH="1" flipV="1">
            <a:off x="7364287" y="1202956"/>
            <a:ext cx="14707" cy="4846992"/>
          </a:xfrm>
          <a:prstGeom prst="line">
            <a:avLst/>
          </a:prstGeom>
          <a:noFill/>
          <a:ln w="6350">
            <a:solidFill>
              <a:schemeClr val="accent1">
                <a:lumMod val="75000"/>
              </a:schemeClr>
            </a:solidFill>
            <a:prstDash val="dash"/>
            <a:round/>
            <a:headEnd/>
            <a:tailEnd/>
          </a:ln>
          <a:effectLst/>
        </p:spPr>
        <p:txBody>
          <a:bodyPr/>
          <a:lstStyle/>
          <a:p>
            <a:endParaRPr lang="en-US"/>
          </a:p>
        </p:txBody>
      </p:sp>
      <p:sp>
        <p:nvSpPr>
          <p:cNvPr id="20" name="TextBox 19"/>
          <p:cNvSpPr txBox="1"/>
          <p:nvPr/>
        </p:nvSpPr>
        <p:spPr>
          <a:xfrm>
            <a:off x="8187957" y="1567861"/>
            <a:ext cx="572123" cy="461665"/>
          </a:xfrm>
          <a:prstGeom prst="rect">
            <a:avLst/>
          </a:prstGeom>
          <a:noFill/>
        </p:spPr>
        <p:txBody>
          <a:bodyPr wrap="square" rtlCol="0">
            <a:spAutoFit/>
          </a:bodyPr>
          <a:lstStyle/>
          <a:p>
            <a:r>
              <a:rPr lang="en-US" sz="2400" b="1" dirty="0">
                <a:solidFill>
                  <a:srgbClr val="FF0000"/>
                </a:solidFill>
              </a:rPr>
              <a:t>TP</a:t>
            </a:r>
          </a:p>
        </p:txBody>
      </p:sp>
      <p:sp>
        <p:nvSpPr>
          <p:cNvPr id="5" name="Line 9"/>
          <p:cNvSpPr>
            <a:spLocks noChangeShapeType="1"/>
          </p:cNvSpPr>
          <p:nvPr/>
        </p:nvSpPr>
        <p:spPr bwMode="auto">
          <a:xfrm>
            <a:off x="3922528" y="4009134"/>
            <a:ext cx="0" cy="1903189"/>
          </a:xfrm>
          <a:prstGeom prst="line">
            <a:avLst/>
          </a:prstGeom>
          <a:noFill/>
          <a:ln w="38100">
            <a:solidFill>
              <a:schemeClr val="tx1"/>
            </a:solidFill>
            <a:round/>
            <a:headEnd/>
            <a:tailEnd/>
          </a:ln>
          <a:effectLst/>
        </p:spPr>
        <p:txBody>
          <a:bodyPr/>
          <a:lstStyle/>
          <a:p>
            <a:endParaRPr lang="en-US"/>
          </a:p>
        </p:txBody>
      </p:sp>
      <p:sp>
        <p:nvSpPr>
          <p:cNvPr id="6" name="Line 10"/>
          <p:cNvSpPr>
            <a:spLocks noChangeShapeType="1"/>
          </p:cNvSpPr>
          <p:nvPr/>
        </p:nvSpPr>
        <p:spPr bwMode="auto">
          <a:xfrm>
            <a:off x="3922529" y="5912320"/>
            <a:ext cx="5000847" cy="0"/>
          </a:xfrm>
          <a:prstGeom prst="line">
            <a:avLst/>
          </a:prstGeom>
          <a:noFill/>
          <a:ln w="38100">
            <a:solidFill>
              <a:schemeClr val="tx1"/>
            </a:solidFill>
            <a:round/>
            <a:headEnd/>
            <a:tailEnd/>
          </a:ln>
          <a:effectLst/>
        </p:spPr>
        <p:txBody>
          <a:bodyPr/>
          <a:lstStyle/>
          <a:p>
            <a:endParaRPr lang="en-US"/>
          </a:p>
        </p:txBody>
      </p:sp>
      <p:sp>
        <p:nvSpPr>
          <p:cNvPr id="7" name="Text Box 19"/>
          <p:cNvSpPr txBox="1">
            <a:spLocks noChangeArrowheads="1"/>
          </p:cNvSpPr>
          <p:nvPr/>
        </p:nvSpPr>
        <p:spPr bwMode="auto">
          <a:xfrm>
            <a:off x="8923376" y="5912321"/>
            <a:ext cx="220625" cy="461665"/>
          </a:xfrm>
          <a:prstGeom prst="rect">
            <a:avLst/>
          </a:prstGeom>
          <a:noFill/>
          <a:ln w="9525">
            <a:noFill/>
            <a:miter lim="800000"/>
            <a:headEnd/>
            <a:tailEnd/>
          </a:ln>
          <a:effectLst/>
        </p:spPr>
        <p:txBody>
          <a:bodyPr>
            <a:spAutoFit/>
          </a:bodyPr>
          <a:lstStyle/>
          <a:p>
            <a:pPr>
              <a:spcBef>
                <a:spcPct val="50000"/>
              </a:spcBef>
            </a:pPr>
            <a:r>
              <a:rPr lang="de-DE" sz="2400" b="1"/>
              <a:t>L</a:t>
            </a:r>
            <a:endParaRPr lang="en-US" sz="2400" b="1"/>
          </a:p>
        </p:txBody>
      </p:sp>
      <p:sp>
        <p:nvSpPr>
          <p:cNvPr id="8" name="Text Box 23"/>
          <p:cNvSpPr txBox="1">
            <a:spLocks noChangeArrowheads="1"/>
          </p:cNvSpPr>
          <p:nvPr/>
        </p:nvSpPr>
        <p:spPr bwMode="auto">
          <a:xfrm>
            <a:off x="3799959" y="5912321"/>
            <a:ext cx="367709" cy="461665"/>
          </a:xfrm>
          <a:prstGeom prst="rect">
            <a:avLst/>
          </a:prstGeom>
          <a:noFill/>
          <a:ln w="9525">
            <a:noFill/>
            <a:miter lim="800000"/>
            <a:headEnd/>
            <a:tailEnd/>
          </a:ln>
          <a:effectLst/>
        </p:spPr>
        <p:txBody>
          <a:bodyPr>
            <a:spAutoFit/>
          </a:bodyPr>
          <a:lstStyle/>
          <a:p>
            <a:pPr>
              <a:spcBef>
                <a:spcPct val="50000"/>
              </a:spcBef>
            </a:pPr>
            <a:r>
              <a:rPr lang="de-DE" sz="2400" b="1" dirty="0"/>
              <a:t>0</a:t>
            </a:r>
            <a:endParaRPr lang="en-US" sz="2400" b="1" baseline="-25000" dirty="0"/>
          </a:p>
        </p:txBody>
      </p:sp>
      <p:sp>
        <p:nvSpPr>
          <p:cNvPr id="9" name="Freeform 33"/>
          <p:cNvSpPr>
            <a:spLocks/>
          </p:cNvSpPr>
          <p:nvPr/>
        </p:nvSpPr>
        <p:spPr bwMode="auto">
          <a:xfrm>
            <a:off x="3922529" y="4754548"/>
            <a:ext cx="3677093" cy="1348092"/>
          </a:xfrm>
          <a:custGeom>
            <a:avLst/>
            <a:gdLst/>
            <a:ahLst/>
            <a:cxnLst>
              <a:cxn ang="0">
                <a:pos x="0" y="1168"/>
              </a:cxn>
              <a:cxn ang="0">
                <a:pos x="528" y="448"/>
              </a:cxn>
              <a:cxn ang="0">
                <a:pos x="1056" y="16"/>
              </a:cxn>
              <a:cxn ang="0">
                <a:pos x="1776" y="544"/>
              </a:cxn>
              <a:cxn ang="0">
                <a:pos x="2112" y="928"/>
              </a:cxn>
              <a:cxn ang="0">
                <a:pos x="2400" y="1360"/>
              </a:cxn>
            </a:cxnLst>
            <a:rect l="0" t="0" r="r" b="b"/>
            <a:pathLst>
              <a:path w="2400" h="1360">
                <a:moveTo>
                  <a:pt x="0" y="1168"/>
                </a:moveTo>
                <a:cubicBezTo>
                  <a:pt x="176" y="904"/>
                  <a:pt x="352" y="640"/>
                  <a:pt x="528" y="448"/>
                </a:cubicBezTo>
                <a:cubicBezTo>
                  <a:pt x="704" y="256"/>
                  <a:pt x="848" y="0"/>
                  <a:pt x="1056" y="16"/>
                </a:cubicBezTo>
                <a:cubicBezTo>
                  <a:pt x="1264" y="32"/>
                  <a:pt x="1600" y="392"/>
                  <a:pt x="1776" y="544"/>
                </a:cubicBezTo>
                <a:cubicBezTo>
                  <a:pt x="1952" y="696"/>
                  <a:pt x="2008" y="792"/>
                  <a:pt x="2112" y="928"/>
                </a:cubicBezTo>
                <a:cubicBezTo>
                  <a:pt x="2216" y="1064"/>
                  <a:pt x="2308" y="1212"/>
                  <a:pt x="2400" y="1360"/>
                </a:cubicBezTo>
              </a:path>
            </a:pathLst>
          </a:custGeom>
          <a:noFill/>
          <a:ln w="28575">
            <a:solidFill>
              <a:srgbClr val="FFFF00"/>
            </a:solidFill>
            <a:round/>
            <a:headEnd/>
            <a:tailEnd/>
          </a:ln>
          <a:effectLst/>
        </p:spPr>
        <p:txBody>
          <a:bodyPr/>
          <a:lstStyle/>
          <a:p>
            <a:endParaRPr lang="en-US"/>
          </a:p>
        </p:txBody>
      </p:sp>
      <p:sp>
        <p:nvSpPr>
          <p:cNvPr id="10" name="Freeform 34"/>
          <p:cNvSpPr>
            <a:spLocks/>
          </p:cNvSpPr>
          <p:nvPr/>
        </p:nvSpPr>
        <p:spPr bwMode="auto">
          <a:xfrm>
            <a:off x="3922528" y="5055887"/>
            <a:ext cx="3603552" cy="856435"/>
          </a:xfrm>
          <a:custGeom>
            <a:avLst/>
            <a:gdLst/>
            <a:ahLst/>
            <a:cxnLst>
              <a:cxn ang="0">
                <a:pos x="0" y="864"/>
              </a:cxn>
              <a:cxn ang="0">
                <a:pos x="672" y="336"/>
              </a:cxn>
              <a:cxn ang="0">
                <a:pos x="1152" y="96"/>
              </a:cxn>
              <a:cxn ang="0">
                <a:pos x="1488" y="0"/>
              </a:cxn>
              <a:cxn ang="0">
                <a:pos x="1920" y="96"/>
              </a:cxn>
              <a:cxn ang="0">
                <a:pos x="2352" y="384"/>
              </a:cxn>
            </a:cxnLst>
            <a:rect l="0" t="0" r="r" b="b"/>
            <a:pathLst>
              <a:path w="2352" h="864">
                <a:moveTo>
                  <a:pt x="0" y="864"/>
                </a:moveTo>
                <a:cubicBezTo>
                  <a:pt x="240" y="664"/>
                  <a:pt x="480" y="464"/>
                  <a:pt x="672" y="336"/>
                </a:cubicBezTo>
                <a:cubicBezTo>
                  <a:pt x="864" y="208"/>
                  <a:pt x="1016" y="152"/>
                  <a:pt x="1152" y="96"/>
                </a:cubicBezTo>
                <a:cubicBezTo>
                  <a:pt x="1288" y="40"/>
                  <a:pt x="1360" y="0"/>
                  <a:pt x="1488" y="0"/>
                </a:cubicBezTo>
                <a:cubicBezTo>
                  <a:pt x="1616" y="0"/>
                  <a:pt x="1776" y="32"/>
                  <a:pt x="1920" y="96"/>
                </a:cubicBezTo>
                <a:cubicBezTo>
                  <a:pt x="2064" y="160"/>
                  <a:pt x="2208" y="272"/>
                  <a:pt x="2352" y="384"/>
                </a:cubicBezTo>
              </a:path>
            </a:pathLst>
          </a:custGeom>
          <a:noFill/>
          <a:ln w="28575">
            <a:solidFill>
              <a:srgbClr val="FFFF00"/>
            </a:solidFill>
            <a:round/>
            <a:headEnd/>
            <a:tailEnd/>
          </a:ln>
          <a:effectLst/>
        </p:spPr>
        <p:txBody>
          <a:bodyPr/>
          <a:lstStyle/>
          <a:p>
            <a:endParaRPr lang="en-US"/>
          </a:p>
        </p:txBody>
      </p:sp>
      <p:sp>
        <p:nvSpPr>
          <p:cNvPr id="11" name="Text Box 35"/>
          <p:cNvSpPr txBox="1">
            <a:spLocks noChangeArrowheads="1"/>
          </p:cNvSpPr>
          <p:nvPr/>
        </p:nvSpPr>
        <p:spPr bwMode="auto">
          <a:xfrm>
            <a:off x="2819400" y="3915167"/>
            <a:ext cx="1103128" cy="461665"/>
          </a:xfrm>
          <a:prstGeom prst="rect">
            <a:avLst/>
          </a:prstGeom>
          <a:noFill/>
          <a:ln w="9525">
            <a:noFill/>
            <a:miter lim="800000"/>
            <a:headEnd/>
            <a:tailEnd/>
          </a:ln>
          <a:effectLst/>
        </p:spPr>
        <p:txBody>
          <a:bodyPr wrap="square">
            <a:spAutoFit/>
          </a:bodyPr>
          <a:lstStyle/>
          <a:p>
            <a:pPr>
              <a:spcBef>
                <a:spcPct val="50000"/>
              </a:spcBef>
            </a:pPr>
            <a:r>
              <a:rPr lang="de-DE" sz="2400" b="1" dirty="0"/>
              <a:t>MP,AP</a:t>
            </a:r>
            <a:endParaRPr lang="en-US" sz="2400" b="1" baseline="-25000" dirty="0"/>
          </a:p>
        </p:txBody>
      </p:sp>
      <p:sp>
        <p:nvSpPr>
          <p:cNvPr id="12" name="Text Box 36"/>
          <p:cNvSpPr txBox="1">
            <a:spLocks noChangeArrowheads="1"/>
          </p:cNvSpPr>
          <p:nvPr/>
        </p:nvSpPr>
        <p:spPr bwMode="auto">
          <a:xfrm>
            <a:off x="7305454" y="5341365"/>
            <a:ext cx="808960" cy="461665"/>
          </a:xfrm>
          <a:prstGeom prst="rect">
            <a:avLst/>
          </a:prstGeom>
          <a:noFill/>
          <a:ln w="9525">
            <a:noFill/>
            <a:miter lim="800000"/>
            <a:headEnd/>
            <a:tailEnd/>
          </a:ln>
          <a:effectLst/>
        </p:spPr>
        <p:txBody>
          <a:bodyPr wrap="square">
            <a:spAutoFit/>
          </a:bodyPr>
          <a:lstStyle/>
          <a:p>
            <a:pPr>
              <a:spcBef>
                <a:spcPct val="50000"/>
              </a:spcBef>
            </a:pPr>
            <a:r>
              <a:rPr lang="de-DE" sz="2400" b="1" dirty="0">
                <a:solidFill>
                  <a:srgbClr val="FFFF00"/>
                </a:solidFill>
              </a:rPr>
              <a:t>AP</a:t>
            </a:r>
            <a:endParaRPr lang="en-US" sz="2400" b="1" baseline="-25000" dirty="0">
              <a:solidFill>
                <a:srgbClr val="FFFF00"/>
              </a:solidFill>
            </a:endParaRPr>
          </a:p>
        </p:txBody>
      </p:sp>
      <p:sp>
        <p:nvSpPr>
          <p:cNvPr id="13" name="Text Box 37"/>
          <p:cNvSpPr txBox="1">
            <a:spLocks noChangeArrowheads="1"/>
          </p:cNvSpPr>
          <p:nvPr/>
        </p:nvSpPr>
        <p:spPr bwMode="auto">
          <a:xfrm>
            <a:off x="7378996" y="6007481"/>
            <a:ext cx="808960" cy="461665"/>
          </a:xfrm>
          <a:prstGeom prst="rect">
            <a:avLst/>
          </a:prstGeom>
          <a:noFill/>
          <a:ln w="9525">
            <a:noFill/>
            <a:miter lim="800000"/>
            <a:headEnd/>
            <a:tailEnd/>
          </a:ln>
          <a:effectLst/>
        </p:spPr>
        <p:txBody>
          <a:bodyPr wrap="square">
            <a:spAutoFit/>
          </a:bodyPr>
          <a:lstStyle/>
          <a:p>
            <a:pPr>
              <a:spcBef>
                <a:spcPct val="50000"/>
              </a:spcBef>
            </a:pPr>
            <a:r>
              <a:rPr lang="de-DE" sz="2400" b="1" dirty="0">
                <a:solidFill>
                  <a:srgbClr val="FFFF00"/>
                </a:solidFill>
              </a:rPr>
              <a:t>MP</a:t>
            </a:r>
            <a:endParaRPr lang="en-US" sz="2400" b="1" baseline="-25000" dirty="0">
              <a:solidFill>
                <a:srgbClr val="FFFF00"/>
              </a:solidFill>
            </a:endParaRPr>
          </a:p>
        </p:txBody>
      </p:sp>
      <p:sp>
        <p:nvSpPr>
          <p:cNvPr id="14" name="Line 9"/>
          <p:cNvSpPr>
            <a:spLocks noChangeShapeType="1"/>
          </p:cNvSpPr>
          <p:nvPr/>
        </p:nvSpPr>
        <p:spPr bwMode="auto">
          <a:xfrm flipH="1">
            <a:off x="3898014" y="989072"/>
            <a:ext cx="44432" cy="2539254"/>
          </a:xfrm>
          <a:prstGeom prst="line">
            <a:avLst/>
          </a:prstGeom>
          <a:noFill/>
          <a:ln w="38100">
            <a:solidFill>
              <a:schemeClr val="tx1"/>
            </a:solidFill>
            <a:round/>
            <a:headEnd/>
            <a:tailEnd/>
          </a:ln>
          <a:effectLst/>
        </p:spPr>
        <p:txBody>
          <a:bodyPr/>
          <a:lstStyle/>
          <a:p>
            <a:endParaRPr lang="en-US"/>
          </a:p>
        </p:txBody>
      </p:sp>
      <p:sp>
        <p:nvSpPr>
          <p:cNvPr id="15" name="Line 10"/>
          <p:cNvSpPr>
            <a:spLocks noChangeShapeType="1"/>
          </p:cNvSpPr>
          <p:nvPr/>
        </p:nvSpPr>
        <p:spPr bwMode="auto">
          <a:xfrm>
            <a:off x="3898015" y="3528327"/>
            <a:ext cx="5000847" cy="0"/>
          </a:xfrm>
          <a:prstGeom prst="line">
            <a:avLst/>
          </a:prstGeom>
          <a:noFill/>
          <a:ln w="38100">
            <a:solidFill>
              <a:schemeClr val="tx1"/>
            </a:solidFill>
            <a:round/>
            <a:headEnd/>
            <a:tailEnd/>
          </a:ln>
          <a:effectLst/>
        </p:spPr>
        <p:txBody>
          <a:bodyPr/>
          <a:lstStyle/>
          <a:p>
            <a:endParaRPr lang="en-US"/>
          </a:p>
        </p:txBody>
      </p:sp>
      <p:sp>
        <p:nvSpPr>
          <p:cNvPr id="16" name="Text Box 19"/>
          <p:cNvSpPr txBox="1">
            <a:spLocks noChangeArrowheads="1"/>
          </p:cNvSpPr>
          <p:nvPr/>
        </p:nvSpPr>
        <p:spPr bwMode="auto">
          <a:xfrm>
            <a:off x="8898862" y="3528328"/>
            <a:ext cx="220625" cy="461665"/>
          </a:xfrm>
          <a:prstGeom prst="rect">
            <a:avLst/>
          </a:prstGeom>
          <a:noFill/>
          <a:ln w="9525">
            <a:noFill/>
            <a:miter lim="800000"/>
            <a:headEnd/>
            <a:tailEnd/>
          </a:ln>
          <a:effectLst/>
        </p:spPr>
        <p:txBody>
          <a:bodyPr>
            <a:spAutoFit/>
          </a:bodyPr>
          <a:lstStyle/>
          <a:p>
            <a:pPr>
              <a:spcBef>
                <a:spcPct val="50000"/>
              </a:spcBef>
            </a:pPr>
            <a:r>
              <a:rPr lang="de-DE" sz="2400" b="1"/>
              <a:t>L</a:t>
            </a:r>
            <a:endParaRPr lang="en-US" sz="2400" b="1"/>
          </a:p>
        </p:txBody>
      </p:sp>
      <p:sp>
        <p:nvSpPr>
          <p:cNvPr id="17" name="Text Box 23"/>
          <p:cNvSpPr txBox="1">
            <a:spLocks noChangeArrowheads="1"/>
          </p:cNvSpPr>
          <p:nvPr/>
        </p:nvSpPr>
        <p:spPr bwMode="auto">
          <a:xfrm>
            <a:off x="3775445" y="3528328"/>
            <a:ext cx="367709" cy="461665"/>
          </a:xfrm>
          <a:prstGeom prst="rect">
            <a:avLst/>
          </a:prstGeom>
          <a:noFill/>
          <a:ln w="9525">
            <a:noFill/>
            <a:miter lim="800000"/>
            <a:headEnd/>
            <a:tailEnd/>
          </a:ln>
          <a:effectLst/>
        </p:spPr>
        <p:txBody>
          <a:bodyPr>
            <a:spAutoFit/>
          </a:bodyPr>
          <a:lstStyle/>
          <a:p>
            <a:pPr>
              <a:spcBef>
                <a:spcPct val="50000"/>
              </a:spcBef>
            </a:pPr>
            <a:r>
              <a:rPr lang="de-DE" sz="2400" b="1" dirty="0"/>
              <a:t>0</a:t>
            </a:r>
            <a:endParaRPr lang="en-US" sz="2400" b="1" baseline="-25000" dirty="0"/>
          </a:p>
        </p:txBody>
      </p:sp>
      <p:sp>
        <p:nvSpPr>
          <p:cNvPr id="25" name="Freeform 24"/>
          <p:cNvSpPr/>
          <p:nvPr/>
        </p:nvSpPr>
        <p:spPr>
          <a:xfrm>
            <a:off x="3920231" y="1242632"/>
            <a:ext cx="4486909" cy="2285695"/>
          </a:xfrm>
          <a:custGeom>
            <a:avLst/>
            <a:gdLst>
              <a:gd name="connsiteX0" fmla="*/ 0 w 4457700"/>
              <a:gd name="connsiteY0" fmla="*/ 2595562 h 2595562"/>
              <a:gd name="connsiteX1" fmla="*/ 1200150 w 4457700"/>
              <a:gd name="connsiteY1" fmla="*/ 2024062 h 2595562"/>
              <a:gd name="connsiteX2" fmla="*/ 1657350 w 4457700"/>
              <a:gd name="connsiteY2" fmla="*/ 1281112 h 2595562"/>
              <a:gd name="connsiteX3" fmla="*/ 2314575 w 4457700"/>
              <a:gd name="connsiteY3" fmla="*/ 509587 h 2595562"/>
              <a:gd name="connsiteX4" fmla="*/ 3429000 w 4457700"/>
              <a:gd name="connsiteY4" fmla="*/ 23812 h 2595562"/>
              <a:gd name="connsiteX5" fmla="*/ 4457700 w 4457700"/>
              <a:gd name="connsiteY5" fmla="*/ 366712 h 2595562"/>
              <a:gd name="connsiteX6" fmla="*/ 4457700 w 4457700"/>
              <a:gd name="connsiteY6" fmla="*/ 366712 h 25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7700" h="2595562">
                <a:moveTo>
                  <a:pt x="0" y="2595562"/>
                </a:moveTo>
                <a:cubicBezTo>
                  <a:pt x="461962" y="2419349"/>
                  <a:pt x="923925" y="2243137"/>
                  <a:pt x="1200150" y="2024062"/>
                </a:cubicBezTo>
                <a:cubicBezTo>
                  <a:pt x="1476375" y="1804987"/>
                  <a:pt x="1471613" y="1533525"/>
                  <a:pt x="1657350" y="1281112"/>
                </a:cubicBezTo>
                <a:cubicBezTo>
                  <a:pt x="1843088" y="1028700"/>
                  <a:pt x="2019300" y="719137"/>
                  <a:pt x="2314575" y="509587"/>
                </a:cubicBezTo>
                <a:cubicBezTo>
                  <a:pt x="2609850" y="300037"/>
                  <a:pt x="3071813" y="47625"/>
                  <a:pt x="3429000" y="23812"/>
                </a:cubicBezTo>
                <a:cubicBezTo>
                  <a:pt x="3786188" y="0"/>
                  <a:pt x="4457700" y="366712"/>
                  <a:pt x="4457700" y="366712"/>
                </a:cubicBezTo>
                <a:lnTo>
                  <a:pt x="4457700" y="366712"/>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3886200" y="152401"/>
            <a:ext cx="4769679" cy="3384767"/>
          </a:xfrm>
          <a:custGeom>
            <a:avLst/>
            <a:gdLst>
              <a:gd name="connsiteX0" fmla="*/ 0 w 4457700"/>
              <a:gd name="connsiteY0" fmla="*/ 2595562 h 2595562"/>
              <a:gd name="connsiteX1" fmla="*/ 1200150 w 4457700"/>
              <a:gd name="connsiteY1" fmla="*/ 2024062 h 2595562"/>
              <a:gd name="connsiteX2" fmla="*/ 1657350 w 4457700"/>
              <a:gd name="connsiteY2" fmla="*/ 1281112 h 2595562"/>
              <a:gd name="connsiteX3" fmla="*/ 2314575 w 4457700"/>
              <a:gd name="connsiteY3" fmla="*/ 509587 h 2595562"/>
              <a:gd name="connsiteX4" fmla="*/ 3429000 w 4457700"/>
              <a:gd name="connsiteY4" fmla="*/ 23812 h 2595562"/>
              <a:gd name="connsiteX5" fmla="*/ 4457700 w 4457700"/>
              <a:gd name="connsiteY5" fmla="*/ 366712 h 2595562"/>
              <a:gd name="connsiteX6" fmla="*/ 4457700 w 4457700"/>
              <a:gd name="connsiteY6" fmla="*/ 366712 h 25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7700" h="2595562">
                <a:moveTo>
                  <a:pt x="0" y="2595562"/>
                </a:moveTo>
                <a:cubicBezTo>
                  <a:pt x="461962" y="2419349"/>
                  <a:pt x="923925" y="2243137"/>
                  <a:pt x="1200150" y="2024062"/>
                </a:cubicBezTo>
                <a:cubicBezTo>
                  <a:pt x="1476375" y="1804987"/>
                  <a:pt x="1471613" y="1533525"/>
                  <a:pt x="1657350" y="1281112"/>
                </a:cubicBezTo>
                <a:cubicBezTo>
                  <a:pt x="1843088" y="1028700"/>
                  <a:pt x="2019300" y="719137"/>
                  <a:pt x="2314575" y="509587"/>
                </a:cubicBezTo>
                <a:cubicBezTo>
                  <a:pt x="2609850" y="300037"/>
                  <a:pt x="3071813" y="47625"/>
                  <a:pt x="3429000" y="23812"/>
                </a:cubicBezTo>
                <a:cubicBezTo>
                  <a:pt x="3786188" y="0"/>
                  <a:pt x="4457700" y="366712"/>
                  <a:pt x="4457700" y="366712"/>
                </a:cubicBezTo>
                <a:lnTo>
                  <a:pt x="4457700" y="366712"/>
                </a:ln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p:cNvSpPr txBox="1"/>
          <p:nvPr/>
        </p:nvSpPr>
        <p:spPr>
          <a:xfrm>
            <a:off x="8302587" y="755010"/>
            <a:ext cx="706587" cy="461665"/>
          </a:xfrm>
          <a:prstGeom prst="rect">
            <a:avLst/>
          </a:prstGeom>
          <a:noFill/>
        </p:spPr>
        <p:txBody>
          <a:bodyPr wrap="square" rtlCol="0">
            <a:spAutoFit/>
          </a:bodyPr>
          <a:lstStyle/>
          <a:p>
            <a:r>
              <a:rPr lang="en-US" sz="2400" b="1" dirty="0">
                <a:solidFill>
                  <a:srgbClr val="0000FF"/>
                </a:solidFill>
              </a:rPr>
              <a:t>TP1</a:t>
            </a:r>
          </a:p>
        </p:txBody>
      </p:sp>
      <p:sp>
        <p:nvSpPr>
          <p:cNvPr id="29" name="Freeform 33"/>
          <p:cNvSpPr>
            <a:spLocks/>
          </p:cNvSpPr>
          <p:nvPr/>
        </p:nvSpPr>
        <p:spPr bwMode="auto">
          <a:xfrm>
            <a:off x="3983812" y="4112401"/>
            <a:ext cx="3940988" cy="2092314"/>
          </a:xfrm>
          <a:custGeom>
            <a:avLst/>
            <a:gdLst/>
            <a:ahLst/>
            <a:cxnLst>
              <a:cxn ang="0">
                <a:pos x="0" y="1168"/>
              </a:cxn>
              <a:cxn ang="0">
                <a:pos x="528" y="448"/>
              </a:cxn>
              <a:cxn ang="0">
                <a:pos x="1056" y="16"/>
              </a:cxn>
              <a:cxn ang="0">
                <a:pos x="1776" y="544"/>
              </a:cxn>
              <a:cxn ang="0">
                <a:pos x="2112" y="928"/>
              </a:cxn>
              <a:cxn ang="0">
                <a:pos x="2400" y="1360"/>
              </a:cxn>
            </a:cxnLst>
            <a:rect l="0" t="0" r="r" b="b"/>
            <a:pathLst>
              <a:path w="2400" h="1360">
                <a:moveTo>
                  <a:pt x="0" y="1168"/>
                </a:moveTo>
                <a:cubicBezTo>
                  <a:pt x="176" y="904"/>
                  <a:pt x="352" y="640"/>
                  <a:pt x="528" y="448"/>
                </a:cubicBezTo>
                <a:cubicBezTo>
                  <a:pt x="704" y="256"/>
                  <a:pt x="848" y="0"/>
                  <a:pt x="1056" y="16"/>
                </a:cubicBezTo>
                <a:cubicBezTo>
                  <a:pt x="1264" y="32"/>
                  <a:pt x="1600" y="392"/>
                  <a:pt x="1776" y="544"/>
                </a:cubicBezTo>
                <a:cubicBezTo>
                  <a:pt x="1952" y="696"/>
                  <a:pt x="2008" y="792"/>
                  <a:pt x="2112" y="928"/>
                </a:cubicBezTo>
                <a:cubicBezTo>
                  <a:pt x="2216" y="1064"/>
                  <a:pt x="2308" y="1212"/>
                  <a:pt x="2400" y="1360"/>
                </a:cubicBezTo>
              </a:path>
            </a:pathLst>
          </a:custGeom>
          <a:noFill/>
          <a:ln w="28575">
            <a:solidFill>
              <a:srgbClr val="00B0F0"/>
            </a:solidFill>
            <a:round/>
            <a:headEnd/>
            <a:tailEnd/>
          </a:ln>
          <a:effectLst/>
        </p:spPr>
        <p:txBody>
          <a:bodyPr/>
          <a:lstStyle/>
          <a:p>
            <a:endParaRPr lang="en-US"/>
          </a:p>
        </p:txBody>
      </p:sp>
      <p:sp>
        <p:nvSpPr>
          <p:cNvPr id="30" name="Line 32"/>
          <p:cNvSpPr>
            <a:spLocks noChangeShapeType="1"/>
          </p:cNvSpPr>
          <p:nvPr/>
        </p:nvSpPr>
        <p:spPr bwMode="auto">
          <a:xfrm flipH="1" flipV="1">
            <a:off x="7648707" y="220471"/>
            <a:ext cx="61226" cy="5787009"/>
          </a:xfrm>
          <a:prstGeom prst="line">
            <a:avLst/>
          </a:prstGeom>
          <a:noFill/>
          <a:ln w="6350">
            <a:solidFill>
              <a:srgbClr val="FFFF00"/>
            </a:solidFill>
            <a:prstDash val="dash"/>
            <a:round/>
            <a:headEnd/>
            <a:tailEnd/>
          </a:ln>
          <a:effectLst/>
        </p:spPr>
        <p:txBody>
          <a:bodyPr/>
          <a:lstStyle/>
          <a:p>
            <a:endParaRPr lang="en-US"/>
          </a:p>
        </p:txBody>
      </p:sp>
      <p:sp>
        <p:nvSpPr>
          <p:cNvPr id="31" name="Freeform 34"/>
          <p:cNvSpPr>
            <a:spLocks/>
          </p:cNvSpPr>
          <p:nvPr/>
        </p:nvSpPr>
        <p:spPr bwMode="auto">
          <a:xfrm>
            <a:off x="3996068" y="4754549"/>
            <a:ext cx="3928732" cy="1102263"/>
          </a:xfrm>
          <a:custGeom>
            <a:avLst/>
            <a:gdLst/>
            <a:ahLst/>
            <a:cxnLst>
              <a:cxn ang="0">
                <a:pos x="0" y="864"/>
              </a:cxn>
              <a:cxn ang="0">
                <a:pos x="672" y="336"/>
              </a:cxn>
              <a:cxn ang="0">
                <a:pos x="1152" y="96"/>
              </a:cxn>
              <a:cxn ang="0">
                <a:pos x="1488" y="0"/>
              </a:cxn>
              <a:cxn ang="0">
                <a:pos x="1920" y="96"/>
              </a:cxn>
              <a:cxn ang="0">
                <a:pos x="2352" y="384"/>
              </a:cxn>
            </a:cxnLst>
            <a:rect l="0" t="0" r="r" b="b"/>
            <a:pathLst>
              <a:path w="2352" h="864">
                <a:moveTo>
                  <a:pt x="0" y="864"/>
                </a:moveTo>
                <a:cubicBezTo>
                  <a:pt x="240" y="664"/>
                  <a:pt x="480" y="464"/>
                  <a:pt x="672" y="336"/>
                </a:cubicBezTo>
                <a:cubicBezTo>
                  <a:pt x="864" y="208"/>
                  <a:pt x="1016" y="152"/>
                  <a:pt x="1152" y="96"/>
                </a:cubicBezTo>
                <a:cubicBezTo>
                  <a:pt x="1288" y="40"/>
                  <a:pt x="1360" y="0"/>
                  <a:pt x="1488" y="0"/>
                </a:cubicBezTo>
                <a:cubicBezTo>
                  <a:pt x="1616" y="0"/>
                  <a:pt x="1776" y="32"/>
                  <a:pt x="1920" y="96"/>
                </a:cubicBezTo>
                <a:cubicBezTo>
                  <a:pt x="2064" y="160"/>
                  <a:pt x="2208" y="272"/>
                  <a:pt x="2352" y="384"/>
                </a:cubicBezTo>
              </a:path>
            </a:pathLst>
          </a:custGeom>
          <a:noFill/>
          <a:ln w="28575">
            <a:solidFill>
              <a:srgbClr val="00B0F0"/>
            </a:solidFill>
            <a:round/>
            <a:headEnd/>
            <a:tailEnd/>
          </a:ln>
          <a:effectLst/>
        </p:spPr>
        <p:txBody>
          <a:bodyPr/>
          <a:lstStyle/>
          <a:p>
            <a:endParaRPr lang="en-US"/>
          </a:p>
        </p:txBody>
      </p:sp>
      <p:sp>
        <p:nvSpPr>
          <p:cNvPr id="32" name="Line 32"/>
          <p:cNvSpPr>
            <a:spLocks noChangeShapeType="1"/>
          </p:cNvSpPr>
          <p:nvPr/>
        </p:nvSpPr>
        <p:spPr bwMode="auto">
          <a:xfrm flipV="1">
            <a:off x="6705600" y="609599"/>
            <a:ext cx="0" cy="5302720"/>
          </a:xfrm>
          <a:prstGeom prst="line">
            <a:avLst/>
          </a:prstGeom>
          <a:noFill/>
          <a:ln w="6350">
            <a:solidFill>
              <a:schemeClr val="accent1">
                <a:lumMod val="75000"/>
              </a:schemeClr>
            </a:solidFill>
            <a:prstDash val="dash"/>
            <a:round/>
            <a:headEnd/>
            <a:tailEnd/>
          </a:ln>
          <a:effectLst/>
        </p:spPr>
        <p:txBody>
          <a:bodyPr/>
          <a:lstStyle/>
          <a:p>
            <a:endParaRPr lang="en-US"/>
          </a:p>
        </p:txBody>
      </p:sp>
      <p:sp>
        <p:nvSpPr>
          <p:cNvPr id="33" name="TextBox 32"/>
          <p:cNvSpPr txBox="1"/>
          <p:nvPr/>
        </p:nvSpPr>
        <p:spPr>
          <a:xfrm>
            <a:off x="3429000" y="914401"/>
            <a:ext cx="417102" cy="461665"/>
          </a:xfrm>
          <a:prstGeom prst="rect">
            <a:avLst/>
          </a:prstGeom>
          <a:noFill/>
        </p:spPr>
        <p:txBody>
          <a:bodyPr wrap="none" rtlCol="0">
            <a:spAutoFit/>
          </a:bodyPr>
          <a:lstStyle/>
          <a:p>
            <a:r>
              <a:rPr lang="en-US" sz="2400" b="1" dirty="0"/>
              <a:t>Q</a:t>
            </a:r>
          </a:p>
        </p:txBody>
      </p:sp>
      <p:sp>
        <p:nvSpPr>
          <p:cNvPr id="34" name="Text Box 36"/>
          <p:cNvSpPr txBox="1">
            <a:spLocks noChangeArrowheads="1"/>
          </p:cNvSpPr>
          <p:nvPr/>
        </p:nvSpPr>
        <p:spPr bwMode="auto">
          <a:xfrm>
            <a:off x="7575698" y="4876801"/>
            <a:ext cx="808960" cy="461665"/>
          </a:xfrm>
          <a:prstGeom prst="rect">
            <a:avLst/>
          </a:prstGeom>
          <a:noFill/>
          <a:ln w="9525">
            <a:noFill/>
            <a:miter lim="800000"/>
            <a:headEnd/>
            <a:tailEnd/>
          </a:ln>
          <a:effectLst/>
        </p:spPr>
        <p:txBody>
          <a:bodyPr wrap="square">
            <a:spAutoFit/>
          </a:bodyPr>
          <a:lstStyle/>
          <a:p>
            <a:pPr>
              <a:spcBef>
                <a:spcPct val="50000"/>
              </a:spcBef>
            </a:pPr>
            <a:r>
              <a:rPr lang="de-DE" sz="2400" b="1" dirty="0">
                <a:solidFill>
                  <a:srgbClr val="00B0F0"/>
                </a:solidFill>
              </a:rPr>
              <a:t>AP1</a:t>
            </a:r>
            <a:endParaRPr lang="en-US" sz="2400" b="1" baseline="-25000" dirty="0">
              <a:solidFill>
                <a:srgbClr val="00B0F0"/>
              </a:solidFill>
            </a:endParaRPr>
          </a:p>
        </p:txBody>
      </p:sp>
      <p:sp>
        <p:nvSpPr>
          <p:cNvPr id="35" name="Text Box 37"/>
          <p:cNvSpPr txBox="1">
            <a:spLocks noChangeArrowheads="1"/>
          </p:cNvSpPr>
          <p:nvPr/>
        </p:nvSpPr>
        <p:spPr bwMode="auto">
          <a:xfrm>
            <a:off x="7649240" y="5542917"/>
            <a:ext cx="808960" cy="461665"/>
          </a:xfrm>
          <a:prstGeom prst="rect">
            <a:avLst/>
          </a:prstGeom>
          <a:noFill/>
          <a:ln w="9525">
            <a:noFill/>
            <a:miter lim="800000"/>
            <a:headEnd/>
            <a:tailEnd/>
          </a:ln>
          <a:effectLst/>
        </p:spPr>
        <p:txBody>
          <a:bodyPr wrap="square">
            <a:spAutoFit/>
          </a:bodyPr>
          <a:lstStyle/>
          <a:p>
            <a:pPr>
              <a:spcBef>
                <a:spcPct val="50000"/>
              </a:spcBef>
            </a:pPr>
            <a:r>
              <a:rPr lang="de-DE" sz="2400" b="1" dirty="0">
                <a:solidFill>
                  <a:srgbClr val="00B0F0"/>
                </a:solidFill>
              </a:rPr>
              <a:t>MP1</a:t>
            </a:r>
            <a:endParaRPr lang="en-US" sz="2400" b="1" baseline="-25000" dirty="0">
              <a:solidFill>
                <a:srgbClr val="00B0F0"/>
              </a:solidFill>
            </a:endParaRPr>
          </a:p>
        </p:txBody>
      </p:sp>
      <p:sp>
        <p:nvSpPr>
          <p:cNvPr id="36" name="TextBox 35"/>
          <p:cNvSpPr txBox="1"/>
          <p:nvPr/>
        </p:nvSpPr>
        <p:spPr>
          <a:xfrm>
            <a:off x="1252692" y="337571"/>
            <a:ext cx="1846965" cy="2677656"/>
          </a:xfrm>
          <a:prstGeom prst="rect">
            <a:avLst/>
          </a:prstGeom>
          <a:noFill/>
        </p:spPr>
        <p:txBody>
          <a:bodyPr wrap="square" rtlCol="0">
            <a:spAutoFit/>
          </a:bodyPr>
          <a:lstStyle/>
          <a:p>
            <a:pPr marL="117475" indent="-117475">
              <a:buFont typeface="Arial" panose="020B0604020202020204" pitchFamily="34" charset="0"/>
              <a:buChar char="•"/>
            </a:pPr>
            <a:r>
              <a:rPr lang="en-US" sz="2800" b="1" dirty="0">
                <a:solidFill>
                  <a:srgbClr val="FFFF00"/>
                </a:solidFill>
              </a:rPr>
              <a:t>A Typical TP, AP, and MP when fixed input changes</a:t>
            </a:r>
          </a:p>
        </p:txBody>
      </p:sp>
    </p:spTree>
    <p:extLst>
      <p:ext uri="{BB962C8B-B14F-4D97-AF65-F5344CB8AC3E}">
        <p14:creationId xmlns:p14="http://schemas.microsoft.com/office/powerpoint/2010/main" val="9995579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798" y="985229"/>
            <a:ext cx="8969122" cy="584775"/>
          </a:xfrm>
          <a:prstGeom prst="rect">
            <a:avLst/>
          </a:prstGeom>
        </p:spPr>
        <p:txBody>
          <a:bodyPr wrap="none">
            <a:spAutoFit/>
          </a:bodyPr>
          <a:lstStyle/>
          <a:p>
            <a:pPr marL="457200" indent="-457200">
              <a:buFont typeface="Arial" panose="020B0604020202020204" pitchFamily="34" charset="0"/>
              <a:buChar char="•"/>
            </a:pPr>
            <a:r>
              <a:rPr lang="en-US" sz="3200" b="1" dirty="0">
                <a:solidFill>
                  <a:srgbClr val="FFFF00"/>
                </a:solidFill>
                <a:latin typeface="Arial" panose="020B0604020202020204" pitchFamily="34" charset="0"/>
                <a:cs typeface="Arial" panose="020B0604020202020204" pitchFamily="34" charset="0"/>
              </a:rPr>
              <a:t>Total Revenue (R), Marginal Revenue (MR) </a:t>
            </a:r>
            <a:endParaRPr lang="en-US" sz="3200" dirty="0">
              <a:solidFill>
                <a:srgbClr val="FFFF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466163" y="2097330"/>
                <a:ext cx="10869708" cy="2060757"/>
              </a:xfrm>
              <a:prstGeom prst="rect">
                <a:avLst/>
              </a:prstGeom>
            </p:spPr>
            <p:txBody>
              <a:bodyPr wrap="square">
                <a:spAutoFit/>
              </a:bodyPr>
              <a:lstStyle/>
              <a:p>
                <a:r>
                  <a:rPr lang="en-US" sz="2800" b="1" dirty="0">
                    <a:solidFill>
                      <a:srgbClr val="FF0000"/>
                    </a:solidFill>
                    <a:latin typeface="Arial" panose="020B0604020202020204" pitchFamily="34" charset="0"/>
                    <a:cs typeface="Arial" panose="020B0604020202020204" pitchFamily="34" charset="0"/>
                  </a:rPr>
                  <a:t>Total Revenue = R = PQ</a:t>
                </a:r>
              </a:p>
              <a:p>
                <a:endParaRPr lang="en-US" sz="2800" b="1" dirty="0">
                  <a:solidFill>
                    <a:srgbClr val="FF0000"/>
                  </a:solidFill>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MR = </a:t>
                </a:r>
                <a14:m>
                  <m:oMath xmlns:m="http://schemas.openxmlformats.org/officeDocument/2006/math">
                    <m:f>
                      <m:fPr>
                        <m:ctrlPr>
                          <a:rPr lang="en-US" sz="2800" b="1" i="1">
                            <a:latin typeface="Cambria Math" panose="02040503050406030204" pitchFamily="18" charset="0"/>
                          </a:rPr>
                        </m:ctrlPr>
                      </m:fPr>
                      <m:num>
                        <m:r>
                          <a:rPr lang="en-US" sz="2800" b="1" i="1">
                            <a:latin typeface="Cambria Math"/>
                          </a:rPr>
                          <m:t>𝒅𝑹</m:t>
                        </m:r>
                      </m:num>
                      <m:den>
                        <m:r>
                          <a:rPr lang="en-US" sz="2800" b="1" i="1">
                            <a:latin typeface="Cambria Math"/>
                          </a:rPr>
                          <m:t>𝒅𝑸</m:t>
                        </m:r>
                      </m:den>
                    </m:f>
                    <m:r>
                      <a:rPr lang="en-US" sz="2800" b="1">
                        <a:latin typeface="Cambria Math"/>
                      </a:rPr>
                      <m:t> ,</m:t>
                    </m:r>
                  </m:oMath>
                </a14:m>
                <a:r>
                  <a:rPr lang="en-US" sz="2800" b="1" dirty="0">
                    <a:latin typeface="Arial" panose="020B0604020202020204" pitchFamily="34" charset="0"/>
                    <a:cs typeface="Arial" panose="020B0604020202020204" pitchFamily="34" charset="0"/>
                  </a:rPr>
                  <a:t> assuming  the market is perfect competition, P would be constant, so </a:t>
                </a:r>
                <a:r>
                  <a:rPr lang="en-US" sz="2800" b="1" dirty="0">
                    <a:solidFill>
                      <a:srgbClr val="FF0000"/>
                    </a:solidFill>
                    <a:latin typeface="Arial" panose="020B0604020202020204" pitchFamily="34" charset="0"/>
                    <a:cs typeface="Arial" panose="020B0604020202020204" pitchFamily="34" charset="0"/>
                  </a:rPr>
                  <a:t>MR = P</a:t>
                </a:r>
              </a:p>
            </p:txBody>
          </p:sp>
        </mc:Choice>
        <mc:Fallback xmlns="">
          <p:sp>
            <p:nvSpPr>
              <p:cNvPr id="6" name="Rectangle 5"/>
              <p:cNvSpPr>
                <a:spLocks noRot="1" noChangeAspect="1" noMove="1" noResize="1" noEditPoints="1" noAdjustHandles="1" noChangeArrowheads="1" noChangeShapeType="1" noTextEdit="1"/>
              </p:cNvSpPr>
              <p:nvPr/>
            </p:nvSpPr>
            <p:spPr>
              <a:xfrm>
                <a:off x="466163" y="2097330"/>
                <a:ext cx="10869708" cy="2060757"/>
              </a:xfrm>
              <a:prstGeom prst="rect">
                <a:avLst/>
              </a:prstGeom>
              <a:blipFill rotWithShape="0">
                <a:blip r:embed="rId2"/>
                <a:stretch>
                  <a:fillRect l="-1121" t="-2959" r="-1570" b="-7396"/>
                </a:stretch>
              </a:blipFill>
            </p:spPr>
            <p:txBody>
              <a:bodyPr/>
              <a:lstStyle/>
              <a:p>
                <a:r>
                  <a:rPr lang="en-US">
                    <a:noFill/>
                  </a:rPr>
                  <a:t> </a:t>
                </a:r>
              </a:p>
            </p:txBody>
          </p:sp>
        </mc:Fallback>
      </mc:AlternateContent>
    </p:spTree>
    <p:extLst>
      <p:ext uri="{BB962C8B-B14F-4D97-AF65-F5344CB8AC3E}">
        <p14:creationId xmlns:p14="http://schemas.microsoft.com/office/powerpoint/2010/main" val="30191911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Rectangle 5"/>
              <p:cNvSpPr/>
              <p:nvPr/>
            </p:nvSpPr>
            <p:spPr>
              <a:xfrm>
                <a:off x="515847" y="1579392"/>
                <a:ext cx="11223435" cy="4278094"/>
              </a:xfrm>
              <a:prstGeom prst="rect">
                <a:avLst/>
              </a:prstGeom>
            </p:spPr>
            <p:txBody>
              <a:bodyPr wrap="square">
                <a:spAutoFit/>
              </a:bodyPr>
              <a:lstStyle/>
              <a:p>
                <a:r>
                  <a:rPr lang="en-US" sz="2800" b="1" dirty="0"/>
                  <a:t>In terms of inputs (later when we will be talking about cost function, we will have another type of cost function), cost can be expressed as:</a:t>
                </a:r>
              </a:p>
              <a:p>
                <a:endParaRPr lang="en-US" sz="2800" b="1" dirty="0"/>
              </a:p>
              <a:p>
                <a:pPr marL="170752" lvl="1" indent="0" algn="ctr">
                  <a:buNone/>
                </a:pPr>
                <a:r>
                  <a:rPr lang="en-US" sz="2800" b="1" dirty="0">
                    <a:solidFill>
                      <a:srgbClr val="FF0000"/>
                    </a:solidFill>
                  </a:rPr>
                  <a:t>C =</a:t>
                </a:r>
                <a14:m>
                  <m:oMath xmlns:m="http://schemas.openxmlformats.org/officeDocument/2006/math">
                    <m:sSub>
                      <m:sSubPr>
                        <m:ctrlPr>
                          <a:rPr lang="en-US" sz="2800" b="1" i="1">
                            <a:solidFill>
                              <a:srgbClr val="FF0000"/>
                            </a:solidFill>
                            <a:latin typeface="Cambria Math" panose="02040503050406030204" pitchFamily="18" charset="0"/>
                          </a:rPr>
                        </m:ctrlPr>
                      </m:sSubPr>
                      <m:e>
                        <m:r>
                          <a:rPr lang="en-US" sz="2800" b="1" i="1">
                            <a:solidFill>
                              <a:srgbClr val="FF0000"/>
                            </a:solidFill>
                            <a:latin typeface="Cambria Math"/>
                          </a:rPr>
                          <m:t>𝑷</m:t>
                        </m:r>
                      </m:e>
                      <m:sub>
                        <m:r>
                          <a:rPr lang="en-US" sz="2800" b="1" i="1">
                            <a:solidFill>
                              <a:srgbClr val="FF0000"/>
                            </a:solidFill>
                            <a:latin typeface="Cambria Math"/>
                          </a:rPr>
                          <m:t>𝟏</m:t>
                        </m:r>
                      </m:sub>
                    </m:sSub>
                    <m:sSub>
                      <m:sSubPr>
                        <m:ctrlPr>
                          <a:rPr lang="en-US" sz="2800" b="1" i="1">
                            <a:solidFill>
                              <a:srgbClr val="FF0000"/>
                            </a:solidFill>
                            <a:latin typeface="Cambria Math" panose="02040503050406030204" pitchFamily="18" charset="0"/>
                          </a:rPr>
                        </m:ctrlPr>
                      </m:sSubPr>
                      <m:e>
                        <m:r>
                          <a:rPr lang="en-US" sz="2800" b="1" i="1">
                            <a:solidFill>
                              <a:srgbClr val="FF0000"/>
                            </a:solidFill>
                            <a:latin typeface="Cambria Math"/>
                          </a:rPr>
                          <m:t>𝑿</m:t>
                        </m:r>
                      </m:e>
                      <m:sub>
                        <m:r>
                          <a:rPr lang="en-US" sz="2800" b="1" i="1">
                            <a:solidFill>
                              <a:srgbClr val="FF0000"/>
                            </a:solidFill>
                            <a:latin typeface="Cambria Math"/>
                          </a:rPr>
                          <m:t>𝟏</m:t>
                        </m:r>
                      </m:sub>
                    </m:sSub>
                    <m:sSub>
                      <m:sSubPr>
                        <m:ctrlPr>
                          <a:rPr lang="en-US" sz="2800" b="1" i="1">
                            <a:solidFill>
                              <a:srgbClr val="FF0000"/>
                            </a:solidFill>
                            <a:latin typeface="Cambria Math" panose="02040503050406030204" pitchFamily="18" charset="0"/>
                          </a:rPr>
                        </m:ctrlPr>
                      </m:sSubPr>
                      <m:e>
                        <m:r>
                          <a:rPr lang="en-US" sz="2800" b="1" i="1">
                            <a:solidFill>
                              <a:srgbClr val="FF0000"/>
                            </a:solidFill>
                            <a:latin typeface="Cambria Math"/>
                          </a:rPr>
                          <m:t>+ </m:t>
                        </m:r>
                        <m:r>
                          <a:rPr lang="en-US" sz="2800" b="1" i="1">
                            <a:solidFill>
                              <a:srgbClr val="FF0000"/>
                            </a:solidFill>
                            <a:latin typeface="Cambria Math"/>
                          </a:rPr>
                          <m:t>𝑷</m:t>
                        </m:r>
                      </m:e>
                      <m:sub>
                        <m:r>
                          <a:rPr lang="en-US" sz="2800" b="1" i="1">
                            <a:solidFill>
                              <a:srgbClr val="FF0000"/>
                            </a:solidFill>
                            <a:latin typeface="Cambria Math"/>
                          </a:rPr>
                          <m:t>𝟐</m:t>
                        </m:r>
                      </m:sub>
                    </m:sSub>
                    <m:sSub>
                      <m:sSubPr>
                        <m:ctrlPr>
                          <a:rPr lang="en-US" sz="2800" b="1" i="1">
                            <a:solidFill>
                              <a:srgbClr val="FF0000"/>
                            </a:solidFill>
                            <a:latin typeface="Cambria Math" panose="02040503050406030204" pitchFamily="18" charset="0"/>
                          </a:rPr>
                        </m:ctrlPr>
                      </m:sSubPr>
                      <m:e>
                        <m:r>
                          <a:rPr lang="en-US" sz="2800" b="1" i="1">
                            <a:solidFill>
                              <a:srgbClr val="FF0000"/>
                            </a:solidFill>
                            <a:latin typeface="Cambria Math"/>
                          </a:rPr>
                          <m:t>𝑿</m:t>
                        </m:r>
                      </m:e>
                      <m:sub>
                        <m:r>
                          <a:rPr lang="en-US" sz="2800" b="1" i="1">
                            <a:solidFill>
                              <a:srgbClr val="FF0000"/>
                            </a:solidFill>
                            <a:latin typeface="Cambria Math"/>
                          </a:rPr>
                          <m:t>𝟐</m:t>
                        </m:r>
                        <m:r>
                          <a:rPr lang="en-US" sz="2800" b="1" i="1">
                            <a:solidFill>
                              <a:srgbClr val="FF0000"/>
                            </a:solidFill>
                            <a:latin typeface="Cambria Math"/>
                          </a:rPr>
                          <m:t>  </m:t>
                        </m:r>
                      </m:sub>
                    </m:sSub>
                  </m:oMath>
                </a14:m>
                <a:r>
                  <a:rPr lang="en-US" sz="2800" b="1" dirty="0">
                    <a:solidFill>
                      <a:srgbClr val="FF0000"/>
                    </a:solidFill>
                  </a:rPr>
                  <a:t>+ ……. + </a:t>
                </a:r>
                <a14:m>
                  <m:oMath xmlns:m="http://schemas.openxmlformats.org/officeDocument/2006/math">
                    <m:sSub>
                      <m:sSubPr>
                        <m:ctrlPr>
                          <a:rPr lang="en-US" sz="2800" b="1" i="1">
                            <a:solidFill>
                              <a:srgbClr val="FF0000"/>
                            </a:solidFill>
                            <a:latin typeface="Cambria Math" panose="02040503050406030204" pitchFamily="18" charset="0"/>
                          </a:rPr>
                        </m:ctrlPr>
                      </m:sSubPr>
                      <m:e>
                        <m:r>
                          <a:rPr lang="en-US" sz="2800" b="1" i="1">
                            <a:solidFill>
                              <a:srgbClr val="FF0000"/>
                            </a:solidFill>
                            <a:latin typeface="Cambria Math"/>
                          </a:rPr>
                          <m:t>𝑷</m:t>
                        </m:r>
                      </m:e>
                      <m:sub>
                        <m:r>
                          <a:rPr lang="en-US" sz="2800" b="1" i="1">
                            <a:solidFill>
                              <a:srgbClr val="FF0000"/>
                            </a:solidFill>
                            <a:latin typeface="Cambria Math"/>
                          </a:rPr>
                          <m:t>𝒏</m:t>
                        </m:r>
                        <m:r>
                          <a:rPr lang="en-US" sz="2800" b="1" i="1">
                            <a:solidFill>
                              <a:srgbClr val="FF0000"/>
                            </a:solidFill>
                            <a:latin typeface="Cambria Math"/>
                          </a:rPr>
                          <m:t> </m:t>
                        </m:r>
                      </m:sub>
                    </m:sSub>
                    <m:sSub>
                      <m:sSubPr>
                        <m:ctrlPr>
                          <a:rPr lang="en-US" sz="2800" b="1" i="1">
                            <a:solidFill>
                              <a:srgbClr val="FF0000"/>
                            </a:solidFill>
                            <a:latin typeface="Cambria Math" panose="02040503050406030204" pitchFamily="18" charset="0"/>
                          </a:rPr>
                        </m:ctrlPr>
                      </m:sSubPr>
                      <m:e>
                        <m:r>
                          <a:rPr lang="en-US" sz="2800" b="1" i="1">
                            <a:solidFill>
                              <a:srgbClr val="FF0000"/>
                            </a:solidFill>
                            <a:latin typeface="Cambria Math"/>
                          </a:rPr>
                          <m:t>𝑿</m:t>
                        </m:r>
                      </m:e>
                      <m:sub>
                        <m:r>
                          <a:rPr lang="en-US" sz="2800" b="1" i="1">
                            <a:solidFill>
                              <a:srgbClr val="FF0000"/>
                            </a:solidFill>
                            <a:latin typeface="Cambria Math"/>
                          </a:rPr>
                          <m:t>𝒏</m:t>
                        </m:r>
                      </m:sub>
                    </m:sSub>
                  </m:oMath>
                </a14:m>
                <a:r>
                  <a:rPr lang="en-US" sz="2000" b="1" dirty="0">
                    <a:solidFill>
                      <a:srgbClr val="FF0000"/>
                    </a:solidFill>
                  </a:rPr>
                  <a:t>   </a:t>
                </a:r>
              </a:p>
              <a:p>
                <a:pPr marL="170752" lvl="1" indent="0">
                  <a:buNone/>
                </a:pPr>
                <a:endParaRPr lang="en-US" sz="2000" b="1" i="1" dirty="0"/>
              </a:p>
              <a:p>
                <a:pPr marL="170752" lvl="1" indent="0">
                  <a:buNone/>
                </a:pPr>
                <a14:m>
                  <m:oMath xmlns:m="http://schemas.openxmlformats.org/officeDocument/2006/math">
                    <m:sSub>
                      <m:sSubPr>
                        <m:ctrlPr>
                          <a:rPr lang="en-US" sz="2800" b="1" i="1">
                            <a:latin typeface="Cambria Math" panose="02040503050406030204" pitchFamily="18" charset="0"/>
                          </a:rPr>
                        </m:ctrlPr>
                      </m:sSubPr>
                      <m:e>
                        <m:r>
                          <a:rPr lang="en-US" sz="2800" b="1" i="1">
                            <a:latin typeface="Cambria Math"/>
                          </a:rPr>
                          <m:t>𝑿</m:t>
                        </m:r>
                      </m:e>
                      <m:sub>
                        <m:r>
                          <a:rPr lang="en-US" sz="2800" b="1" i="1">
                            <a:latin typeface="Cambria Math"/>
                          </a:rPr>
                          <m:t>𝟏</m:t>
                        </m:r>
                      </m:sub>
                    </m:sSub>
                    <m:r>
                      <a:rPr lang="en-US" sz="2800" b="1" i="1">
                        <a:latin typeface="Cambria Math"/>
                      </a:rPr>
                      <m:t>, </m:t>
                    </m:r>
                    <m:sSub>
                      <m:sSubPr>
                        <m:ctrlPr>
                          <a:rPr lang="en-US" sz="2800" b="1" i="1">
                            <a:latin typeface="Cambria Math" panose="02040503050406030204" pitchFamily="18" charset="0"/>
                          </a:rPr>
                        </m:ctrlPr>
                      </m:sSubPr>
                      <m:e>
                        <m:r>
                          <a:rPr lang="en-US" sz="2800" b="1" i="1">
                            <a:latin typeface="Cambria Math"/>
                          </a:rPr>
                          <m:t>𝑿</m:t>
                        </m:r>
                      </m:e>
                      <m:sub>
                        <m:r>
                          <a:rPr lang="en-US" sz="2800" b="1" i="1">
                            <a:latin typeface="Cambria Math"/>
                          </a:rPr>
                          <m:t>𝟐</m:t>
                        </m:r>
                        <m:r>
                          <a:rPr lang="en-US" sz="2800" b="1" i="1">
                            <a:latin typeface="Cambria Math"/>
                          </a:rPr>
                          <m:t> </m:t>
                        </m:r>
                      </m:sub>
                    </m:sSub>
                    <m:r>
                      <a:rPr lang="en-US" sz="2800" b="1" i="1">
                        <a:latin typeface="Cambria Math"/>
                      </a:rPr>
                      <m:t>, </m:t>
                    </m:r>
                  </m:oMath>
                </a14:m>
                <a:r>
                  <a:rPr lang="en-US" sz="2800" b="1" dirty="0"/>
                  <a:t>….., </a:t>
                </a:r>
                <a14:m>
                  <m:oMath xmlns:m="http://schemas.openxmlformats.org/officeDocument/2006/math">
                    <m:sSub>
                      <m:sSubPr>
                        <m:ctrlPr>
                          <a:rPr lang="en-US" sz="2800" b="1" i="1">
                            <a:latin typeface="Cambria Math" panose="02040503050406030204" pitchFamily="18" charset="0"/>
                          </a:rPr>
                        </m:ctrlPr>
                      </m:sSubPr>
                      <m:e>
                        <m:r>
                          <a:rPr lang="en-US" sz="2800" b="1" i="1">
                            <a:latin typeface="Cambria Math"/>
                          </a:rPr>
                          <m:t>𝑿</m:t>
                        </m:r>
                      </m:e>
                      <m:sub>
                        <m:r>
                          <a:rPr lang="en-US" sz="2800" b="1" i="1">
                            <a:latin typeface="Cambria Math"/>
                          </a:rPr>
                          <m:t>𝒏</m:t>
                        </m:r>
                      </m:sub>
                    </m:sSub>
                  </m:oMath>
                </a14:m>
                <a:r>
                  <a:rPr lang="en-US" sz="2800" b="1" dirty="0"/>
                  <a:t> are inputs used and </a:t>
                </a:r>
                <a14:m>
                  <m:oMath xmlns:m="http://schemas.openxmlformats.org/officeDocument/2006/math">
                    <m:sSub>
                      <m:sSubPr>
                        <m:ctrlPr>
                          <a:rPr lang="en-US" sz="2800" b="1" i="1">
                            <a:latin typeface="Cambria Math" panose="02040503050406030204" pitchFamily="18" charset="0"/>
                          </a:rPr>
                        </m:ctrlPr>
                      </m:sSubPr>
                      <m:e>
                        <m:r>
                          <a:rPr lang="en-US" sz="2800" b="1" i="1">
                            <a:latin typeface="Cambria Math"/>
                          </a:rPr>
                          <m:t>𝑷</m:t>
                        </m:r>
                      </m:e>
                      <m:sub>
                        <m:r>
                          <a:rPr lang="en-US" sz="2800" b="1" i="1">
                            <a:latin typeface="Cambria Math"/>
                          </a:rPr>
                          <m:t>𝟏</m:t>
                        </m:r>
                      </m:sub>
                    </m:sSub>
                    <m:sSub>
                      <m:sSubPr>
                        <m:ctrlPr>
                          <a:rPr lang="en-US" sz="2800" b="1" i="1">
                            <a:latin typeface="Cambria Math" panose="02040503050406030204" pitchFamily="18" charset="0"/>
                          </a:rPr>
                        </m:ctrlPr>
                      </m:sSubPr>
                      <m:e>
                        <m:r>
                          <a:rPr lang="en-US" sz="2800" b="1" i="1">
                            <a:latin typeface="Cambria Math"/>
                          </a:rPr>
                          <m:t>, </m:t>
                        </m:r>
                        <m:r>
                          <a:rPr lang="en-US" sz="2800" b="1" i="1">
                            <a:latin typeface="Cambria Math"/>
                          </a:rPr>
                          <m:t>𝑷</m:t>
                        </m:r>
                      </m:e>
                      <m:sub>
                        <m:r>
                          <a:rPr lang="en-US" sz="2800" b="1" i="1">
                            <a:latin typeface="Cambria Math"/>
                          </a:rPr>
                          <m:t>𝟐</m:t>
                        </m:r>
                      </m:sub>
                    </m:sSub>
                    <m:r>
                      <a:rPr lang="en-US" sz="2800" b="1">
                        <a:latin typeface="Cambria Math"/>
                      </a:rPr>
                      <m:t>, </m:t>
                    </m:r>
                  </m:oMath>
                </a14:m>
                <a:r>
                  <a:rPr lang="en-US" sz="2800" b="1" dirty="0"/>
                  <a:t> …….., </a:t>
                </a:r>
                <a14:m>
                  <m:oMath xmlns:m="http://schemas.openxmlformats.org/officeDocument/2006/math">
                    <m:sSub>
                      <m:sSubPr>
                        <m:ctrlPr>
                          <a:rPr lang="en-US" sz="2800" b="1" i="1">
                            <a:latin typeface="Cambria Math" panose="02040503050406030204" pitchFamily="18" charset="0"/>
                          </a:rPr>
                        </m:ctrlPr>
                      </m:sSubPr>
                      <m:e>
                        <m:r>
                          <a:rPr lang="en-US" sz="2800" b="1" i="1">
                            <a:latin typeface="Cambria Math"/>
                          </a:rPr>
                          <m:t>𝑷</m:t>
                        </m:r>
                      </m:e>
                      <m:sub>
                        <m:r>
                          <a:rPr lang="en-US" sz="2800" b="1" i="1">
                            <a:latin typeface="Cambria Math"/>
                          </a:rPr>
                          <m:t>𝒏</m:t>
                        </m:r>
                        <m:r>
                          <a:rPr lang="en-US" sz="2800" b="1" i="1">
                            <a:latin typeface="Cambria Math"/>
                          </a:rPr>
                          <m:t> </m:t>
                        </m:r>
                      </m:sub>
                    </m:sSub>
                  </m:oMath>
                </a14:m>
                <a:r>
                  <a:rPr lang="en-US" sz="2800" b="1" dirty="0"/>
                  <a:t>are respectively the prices of each input</a:t>
                </a:r>
              </a:p>
              <a:p>
                <a:pPr marL="176213" lvl="1" indent="-176213"/>
                <a:r>
                  <a:rPr lang="en-US" sz="2800" b="1" dirty="0"/>
                  <a:t>If inputs are only capital and labor, the price of capital is r and the price of labor is w, the cost function in terms of L and K can be written as:</a:t>
                </a:r>
              </a:p>
              <a:p>
                <a:pPr marL="0" lvl="1" indent="0" algn="ctr">
                  <a:buNone/>
                </a:pPr>
                <a:r>
                  <a:rPr lang="en-US" sz="2800" b="1" dirty="0">
                    <a:solidFill>
                      <a:srgbClr val="FF0000"/>
                    </a:solidFill>
                  </a:rPr>
                  <a:t>C = </a:t>
                </a:r>
                <a:r>
                  <a:rPr lang="en-US" sz="2800" b="1" dirty="0" err="1">
                    <a:solidFill>
                      <a:srgbClr val="FF0000"/>
                    </a:solidFill>
                  </a:rPr>
                  <a:t>rK</a:t>
                </a:r>
                <a:r>
                  <a:rPr lang="en-US" sz="2800" b="1" dirty="0">
                    <a:solidFill>
                      <a:srgbClr val="FF0000"/>
                    </a:solidFill>
                  </a:rPr>
                  <a:t> + </a:t>
                </a:r>
                <a:r>
                  <a:rPr lang="en-US" sz="2800" b="1" dirty="0" err="1">
                    <a:solidFill>
                      <a:srgbClr val="FF0000"/>
                    </a:solidFill>
                  </a:rPr>
                  <a:t>wL</a:t>
                </a:r>
                <a:endParaRPr lang="en-US" sz="2800" b="1" dirty="0">
                  <a:solidFill>
                    <a:srgbClr val="FF0000"/>
                  </a:solidFill>
                </a:endParaRPr>
              </a:p>
            </p:txBody>
          </p:sp>
        </mc:Choice>
        <mc:Fallback xmlns="">
          <p:sp>
            <p:nvSpPr>
              <p:cNvPr id="6" name="Rectangle 5"/>
              <p:cNvSpPr>
                <a:spLocks noRot="1" noChangeAspect="1" noMove="1" noResize="1" noEditPoints="1" noAdjustHandles="1" noChangeArrowheads="1" noChangeShapeType="1" noTextEdit="1"/>
              </p:cNvSpPr>
              <p:nvPr/>
            </p:nvSpPr>
            <p:spPr>
              <a:xfrm>
                <a:off x="515847" y="1579392"/>
                <a:ext cx="11223435" cy="4278094"/>
              </a:xfrm>
              <a:prstGeom prst="rect">
                <a:avLst/>
              </a:prstGeom>
              <a:blipFill rotWithShape="0">
                <a:blip r:embed="rId2"/>
                <a:stretch>
                  <a:fillRect l="-1141" t="-1425" r="-706" b="-2991"/>
                </a:stretch>
              </a:blipFill>
            </p:spPr>
            <p:txBody>
              <a:bodyPr/>
              <a:lstStyle/>
              <a:p>
                <a:r>
                  <a:rPr lang="en-US">
                    <a:noFill/>
                  </a:rPr>
                  <a:t> </a:t>
                </a:r>
              </a:p>
            </p:txBody>
          </p:sp>
        </mc:Fallback>
      </mc:AlternateContent>
      <p:sp>
        <p:nvSpPr>
          <p:cNvPr id="7" name="Rectangle 6"/>
          <p:cNvSpPr/>
          <p:nvPr/>
        </p:nvSpPr>
        <p:spPr>
          <a:xfrm>
            <a:off x="515847" y="514581"/>
            <a:ext cx="8116517" cy="584775"/>
          </a:xfrm>
          <a:prstGeom prst="rect">
            <a:avLst/>
          </a:prstGeom>
        </p:spPr>
        <p:txBody>
          <a:bodyPr wrap="none">
            <a:spAutoFit/>
          </a:bodyPr>
          <a:lstStyle/>
          <a:p>
            <a:pPr marL="457200" indent="-457200">
              <a:buFont typeface="Arial" panose="020B0604020202020204" pitchFamily="34" charset="0"/>
              <a:buChar char="•"/>
            </a:pPr>
            <a:r>
              <a:rPr lang="en-US" sz="3200" b="1" dirty="0">
                <a:solidFill>
                  <a:srgbClr val="FFFF00"/>
                </a:solidFill>
              </a:rPr>
              <a:t>Cost function (In terms of inputs), Total Cost</a:t>
            </a:r>
            <a:endParaRPr lang="en-US" sz="3200" dirty="0">
              <a:solidFill>
                <a:srgbClr val="FFFF00"/>
              </a:solidFill>
            </a:endParaRPr>
          </a:p>
        </p:txBody>
      </p:sp>
    </p:spTree>
    <p:extLst>
      <p:ext uri="{BB962C8B-B14F-4D97-AF65-F5344CB8AC3E}">
        <p14:creationId xmlns:p14="http://schemas.microsoft.com/office/powerpoint/2010/main" val="40447348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7589" y="182324"/>
            <a:ext cx="11062071" cy="1077218"/>
          </a:xfrm>
          <a:prstGeom prst="rect">
            <a:avLst/>
          </a:prstGeom>
        </p:spPr>
        <p:txBody>
          <a:bodyPr wrap="square">
            <a:spAutoFit/>
          </a:bodyPr>
          <a:lstStyle/>
          <a:p>
            <a:r>
              <a:rPr lang="en-US" sz="3200" b="1" dirty="0">
                <a:solidFill>
                  <a:srgbClr val="FFFF00"/>
                </a:solidFill>
              </a:rPr>
              <a:t>Variable  Cost,  Fixed Cost, Average Variable Cost, Marginal (Labor) Cost (MLC) or MC, Marginal Revenue Product (MRP)</a:t>
            </a:r>
            <a:endParaRPr lang="en-US" sz="3200" dirty="0">
              <a:solidFill>
                <a:srgbClr val="FFFF00"/>
              </a:solidFill>
            </a:endParaRPr>
          </a:p>
        </p:txBody>
      </p:sp>
      <mc:AlternateContent xmlns:mc="http://schemas.openxmlformats.org/markup-compatibility/2006" xmlns:a14="http://schemas.microsoft.com/office/drawing/2010/main">
        <mc:Choice Requires="a14">
          <p:sp>
            <p:nvSpPr>
              <p:cNvPr id="6" name="Content Placeholder 4"/>
              <p:cNvSpPr txBox="1">
                <a:spLocks/>
              </p:cNvSpPr>
              <p:nvPr/>
            </p:nvSpPr>
            <p:spPr>
              <a:xfrm>
                <a:off x="327589" y="1474694"/>
                <a:ext cx="11779624" cy="523538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Arial" panose="020B0604020202020204" pitchFamily="34" charset="0"/>
                    <a:cs typeface="Arial" panose="020B0604020202020204" pitchFamily="34" charset="0"/>
                  </a:rPr>
                  <a:t>Because capital is determined as  a fixed input and labor is set as a variable input, </a:t>
                </a:r>
                <a:r>
                  <a:rPr lang="en-US" sz="2400" dirty="0" err="1">
                    <a:latin typeface="Arial" panose="020B0604020202020204" pitchFamily="34" charset="0"/>
                    <a:cs typeface="Arial" panose="020B0604020202020204" pitchFamily="34" charset="0"/>
                  </a:rPr>
                  <a:t>rK</a:t>
                </a:r>
                <a:r>
                  <a:rPr lang="en-US" sz="2400" dirty="0">
                    <a:latin typeface="Arial" panose="020B0604020202020204" pitchFamily="34" charset="0"/>
                    <a:cs typeface="Arial" panose="020B0604020202020204" pitchFamily="34" charset="0"/>
                  </a:rPr>
                  <a:t> could be called as total fixed cost (TFC) and </a:t>
                </a:r>
                <a:r>
                  <a:rPr lang="en-US" sz="2400" dirty="0" err="1">
                    <a:latin typeface="Arial" panose="020B0604020202020204" pitchFamily="34" charset="0"/>
                    <a:cs typeface="Arial" panose="020B0604020202020204" pitchFamily="34" charset="0"/>
                  </a:rPr>
                  <a:t>wL</a:t>
                </a:r>
                <a:r>
                  <a:rPr lang="en-US" sz="2400" dirty="0">
                    <a:latin typeface="Arial" panose="020B0604020202020204" pitchFamily="34" charset="0"/>
                    <a:cs typeface="Arial" panose="020B0604020202020204" pitchFamily="34" charset="0"/>
                  </a:rPr>
                  <a:t> is total variable cost (TVC)</a:t>
                </a:r>
              </a:p>
              <a:p>
                <a:pPr marL="0" indent="0" algn="ctr">
                  <a:buNone/>
                </a:pPr>
                <a:r>
                  <a:rPr lang="en-US" sz="2400" b="1" dirty="0">
                    <a:solidFill>
                      <a:srgbClr val="FF0000"/>
                    </a:solidFill>
                    <a:latin typeface="Arial" panose="020B0604020202020204" pitchFamily="34" charset="0"/>
                    <a:cs typeface="Arial" panose="020B0604020202020204" pitchFamily="34" charset="0"/>
                  </a:rPr>
                  <a:t>TFC = </a:t>
                </a:r>
                <a:r>
                  <a:rPr lang="en-US" sz="2400" b="1" dirty="0" err="1">
                    <a:solidFill>
                      <a:srgbClr val="FF0000"/>
                    </a:solidFill>
                    <a:latin typeface="Arial" panose="020B0604020202020204" pitchFamily="34" charset="0"/>
                    <a:cs typeface="Arial" panose="020B0604020202020204" pitchFamily="34" charset="0"/>
                  </a:rPr>
                  <a:t>rK</a:t>
                </a:r>
                <a:r>
                  <a:rPr lang="en-US" sz="2400" dirty="0">
                    <a:latin typeface="Arial" panose="020B0604020202020204" pitchFamily="34" charset="0"/>
                    <a:cs typeface="Arial" panose="020B0604020202020204" pitchFamily="34" charset="0"/>
                  </a:rPr>
                  <a:t>, </a:t>
                </a:r>
                <a:r>
                  <a:rPr lang="en-US" sz="2400" b="1" dirty="0">
                    <a:solidFill>
                      <a:srgbClr val="FF0000"/>
                    </a:solidFill>
                    <a:latin typeface="Arial" panose="020B0604020202020204" pitchFamily="34" charset="0"/>
                    <a:cs typeface="Arial" panose="020B0604020202020204" pitchFamily="34" charset="0"/>
                  </a:rPr>
                  <a:t>TVC </a:t>
                </a:r>
                <a:r>
                  <a:rPr lang="en-US" sz="2400" dirty="0">
                    <a:latin typeface="Arial" panose="020B0604020202020204" pitchFamily="34" charset="0"/>
                    <a:cs typeface="Arial" panose="020B0604020202020204" pitchFamily="34" charset="0"/>
                  </a:rPr>
                  <a:t>or </a:t>
                </a:r>
                <a:r>
                  <a:rPr lang="en-US" sz="2400" b="1" dirty="0">
                    <a:solidFill>
                      <a:srgbClr val="FF0000"/>
                    </a:solidFill>
                    <a:latin typeface="Arial" panose="020B0604020202020204" pitchFamily="34" charset="0"/>
                    <a:cs typeface="Arial" panose="020B0604020202020204" pitchFamily="34" charset="0"/>
                  </a:rPr>
                  <a:t>TLC = </a:t>
                </a:r>
                <a:r>
                  <a:rPr lang="en-US" sz="2400" b="1" dirty="0" err="1">
                    <a:solidFill>
                      <a:srgbClr val="FF0000"/>
                    </a:solidFill>
                    <a:latin typeface="Arial" panose="020B0604020202020204" pitchFamily="34" charset="0"/>
                    <a:cs typeface="Arial" panose="020B0604020202020204" pitchFamily="34" charset="0"/>
                  </a:rPr>
                  <a:t>wL</a:t>
                </a:r>
                <a:r>
                  <a:rPr lang="en-US" sz="2400" dirty="0">
                    <a:latin typeface="Arial" panose="020B0604020202020204" pitchFamily="34" charset="0"/>
                    <a:cs typeface="Arial" panose="020B0604020202020204" pitchFamily="34" charset="0"/>
                  </a:rPr>
                  <a:t> </a:t>
                </a:r>
              </a:p>
              <a:p>
                <a:pPr marL="0" indent="0" algn="ctr">
                  <a:buNone/>
                </a:pPr>
                <a:r>
                  <a:rPr lang="en-US" sz="2400" dirty="0">
                    <a:latin typeface="Arial" panose="020B0604020202020204" pitchFamily="34" charset="0"/>
                    <a:cs typeface="Arial" panose="020B0604020202020204" pitchFamily="34" charset="0"/>
                  </a:rPr>
                  <a:t>(TLC instead of total labor cost)</a:t>
                </a:r>
              </a:p>
              <a:p>
                <a:pPr marL="0" indent="0" algn="ctr">
                  <a:buNone/>
                </a:pPr>
                <a:endParaRPr lang="en-US" sz="2400" dirty="0">
                  <a:latin typeface="Arial" panose="020B0604020202020204" pitchFamily="34" charset="0"/>
                  <a:cs typeface="Arial" panose="020B0604020202020204" pitchFamily="34" charset="0"/>
                </a:endParaRPr>
              </a:p>
              <a:p>
                <a:r>
                  <a:rPr lang="en-US" sz="2400" b="1" dirty="0">
                    <a:solidFill>
                      <a:srgbClr val="FF0000"/>
                    </a:solidFill>
                    <a:latin typeface="Arial" panose="020B0604020202020204" pitchFamily="34" charset="0"/>
                    <a:cs typeface="Arial" panose="020B0604020202020204" pitchFamily="34" charset="0"/>
                  </a:rPr>
                  <a:t>Average Variable Cost (AVC) </a:t>
                </a:r>
              </a:p>
              <a:p>
                <a:pPr marL="0" indent="0" algn="ctr">
                  <a:buNone/>
                </a:pPr>
                <a:r>
                  <a:rPr lang="en-US" sz="2400" dirty="0">
                    <a:latin typeface="Arial" panose="020B0604020202020204" pitchFamily="34" charset="0"/>
                    <a:cs typeface="Arial" panose="020B0604020202020204" pitchFamily="34" charset="0"/>
                  </a:rPr>
                  <a:t>AVC= </a:t>
                </a:r>
                <a14:m>
                  <m:oMath xmlns:m="http://schemas.openxmlformats.org/officeDocument/2006/math">
                    <m:f>
                      <m:fPr>
                        <m:ctrlPr>
                          <a:rPr lang="en-US" sz="2400" i="1" smtClean="0">
                            <a:latin typeface="Cambria Math" panose="02040503050406030204" pitchFamily="18" charset="0"/>
                          </a:rPr>
                        </m:ctrlPr>
                      </m:fPr>
                      <m:num>
                        <m:r>
                          <a:rPr lang="en-US" sz="2400" i="1" smtClean="0">
                            <a:latin typeface="Cambria Math"/>
                          </a:rPr>
                          <m:t>𝑇𝑉𝐶</m:t>
                        </m:r>
                      </m:num>
                      <m:den>
                        <m:r>
                          <a:rPr lang="en-US" sz="2400" i="1" smtClean="0">
                            <a:latin typeface="Cambria Math"/>
                          </a:rPr>
                          <m:t>𝑄</m:t>
                        </m:r>
                      </m:den>
                    </m:f>
                  </m:oMath>
                </a14:m>
                <a:r>
                  <a:rPr lang="en-US" sz="2400" dirty="0">
                    <a:latin typeface="Arial" panose="020B0604020202020204" pitchFamily="34" charset="0"/>
                    <a:cs typeface="Arial" panose="020B0604020202020204" pitchFamily="34" charset="0"/>
                  </a:rPr>
                  <a:t> = </a:t>
                </a:r>
                <a14:m>
                  <m:oMath xmlns:m="http://schemas.openxmlformats.org/officeDocument/2006/math">
                    <m:f>
                      <m:fPr>
                        <m:ctrlPr>
                          <a:rPr lang="en-US" sz="2400" i="1">
                            <a:latin typeface="Cambria Math" panose="02040503050406030204" pitchFamily="18" charset="0"/>
                          </a:rPr>
                        </m:ctrlPr>
                      </m:fPr>
                      <m:num>
                        <m:r>
                          <a:rPr lang="en-US" sz="2400" i="1" smtClean="0">
                            <a:latin typeface="Cambria Math"/>
                          </a:rPr>
                          <m:t>𝑤𝐿</m:t>
                        </m:r>
                      </m:num>
                      <m:den>
                        <m:r>
                          <a:rPr lang="en-US" sz="2400" i="1" smtClean="0">
                            <a:latin typeface="Cambria Math"/>
                          </a:rPr>
                          <m:t>𝐿</m:t>
                        </m:r>
                        <m:r>
                          <a:rPr lang="en-US" sz="2400" i="1" smtClean="0">
                            <a:latin typeface="Cambria Math"/>
                          </a:rPr>
                          <m:t> . </m:t>
                        </m:r>
                        <m:r>
                          <a:rPr lang="en-US" sz="2400" i="1" smtClean="0">
                            <a:latin typeface="Cambria Math"/>
                          </a:rPr>
                          <m:t>𝐴𝑃</m:t>
                        </m:r>
                      </m:den>
                    </m:f>
                  </m:oMath>
                </a14:m>
                <a:r>
                  <a:rPr lang="en-US" sz="2400" dirty="0">
                    <a:latin typeface="Arial" panose="020B0604020202020204" pitchFamily="34" charset="0"/>
                    <a:cs typeface="Arial" panose="020B0604020202020204" pitchFamily="34" charset="0"/>
                  </a:rPr>
                  <a:t> = </a:t>
                </a:r>
                <a14:m>
                  <m:oMath xmlns:m="http://schemas.openxmlformats.org/officeDocument/2006/math">
                    <m:f>
                      <m:fPr>
                        <m:ctrlPr>
                          <a:rPr lang="en-US" sz="2400" i="1">
                            <a:latin typeface="Cambria Math" panose="02040503050406030204" pitchFamily="18" charset="0"/>
                          </a:rPr>
                        </m:ctrlPr>
                      </m:fPr>
                      <m:num>
                        <m:r>
                          <a:rPr lang="en-US" sz="2400" i="1" smtClean="0">
                            <a:latin typeface="Cambria Math"/>
                          </a:rPr>
                          <m:t>𝑤</m:t>
                        </m:r>
                      </m:num>
                      <m:den>
                        <m:r>
                          <a:rPr lang="en-US" sz="2400" i="1" smtClean="0">
                            <a:latin typeface="Cambria Math"/>
                          </a:rPr>
                          <m:t>𝐴𝑃</m:t>
                        </m:r>
                      </m:den>
                    </m:f>
                    <m:r>
                      <a:rPr lang="en-US" sz="2400" smtClean="0">
                        <a:latin typeface="Cambria Math"/>
                      </a:rPr>
                      <m:t> </m:t>
                    </m:r>
                  </m:oMath>
                </a14:m>
                <a:r>
                  <a:rPr lang="en-US" sz="2400" b="1" dirty="0">
                    <a:solidFill>
                      <a:srgbClr val="FF0000"/>
                    </a:solidFill>
                    <a:latin typeface="Arial" panose="020B0604020202020204" pitchFamily="34" charset="0"/>
                    <a:cs typeface="Arial" panose="020B0604020202020204" pitchFamily="34" charset="0"/>
                  </a:rPr>
                  <a:t>,AVC = </a:t>
                </a:r>
                <a14:m>
                  <m:oMath xmlns:m="http://schemas.openxmlformats.org/officeDocument/2006/math">
                    <m:f>
                      <m:fPr>
                        <m:ctrlPr>
                          <a:rPr lang="en-US" sz="2400" b="1" i="1">
                            <a:solidFill>
                              <a:srgbClr val="FF0000"/>
                            </a:solidFill>
                            <a:latin typeface="Cambria Math" panose="02040503050406030204" pitchFamily="18" charset="0"/>
                          </a:rPr>
                        </m:ctrlPr>
                      </m:fPr>
                      <m:num>
                        <m:r>
                          <a:rPr lang="en-US" sz="2400" b="1" i="1">
                            <a:solidFill>
                              <a:srgbClr val="FF0000"/>
                            </a:solidFill>
                            <a:latin typeface="Cambria Math"/>
                          </a:rPr>
                          <m:t>𝒘</m:t>
                        </m:r>
                      </m:num>
                      <m:den>
                        <m:r>
                          <a:rPr lang="en-US" sz="2400" b="1" i="1">
                            <a:solidFill>
                              <a:srgbClr val="FF0000"/>
                            </a:solidFill>
                            <a:latin typeface="Cambria Math"/>
                          </a:rPr>
                          <m:t>𝑨𝑷</m:t>
                        </m:r>
                      </m:den>
                    </m:f>
                  </m:oMath>
                </a14:m>
                <a:endParaRPr lang="en-US" sz="2400" b="1" dirty="0">
                  <a:latin typeface="Arial" panose="020B0604020202020204" pitchFamily="34" charset="0"/>
                  <a:cs typeface="Arial" panose="020B0604020202020204" pitchFamily="34" charset="0"/>
                </a:endParaRPr>
              </a:p>
              <a:p>
                <a:pPr marL="0" indent="0" algn="ctr">
                  <a:buNone/>
                </a:pPr>
                <a:r>
                  <a:rPr lang="en-US" sz="2400" dirty="0">
                    <a:latin typeface="Arial" panose="020B0604020202020204" pitchFamily="34" charset="0"/>
                    <a:cs typeface="Arial" panose="020B0604020202020204" pitchFamily="34" charset="0"/>
                  </a:rPr>
                  <a:t>(AVC is calculated by dividing wage-average product)</a:t>
                </a:r>
              </a:p>
              <a:p>
                <a:pPr marL="0" indent="0" algn="ctr">
                  <a:buNone/>
                </a:pPr>
                <a:endParaRPr lang="en-US" sz="2400" dirty="0">
                  <a:latin typeface="Arial" panose="020B0604020202020204" pitchFamily="34" charset="0"/>
                  <a:cs typeface="Arial" panose="020B0604020202020204" pitchFamily="34" charset="0"/>
                </a:endParaRPr>
              </a:p>
              <a:p>
                <a:r>
                  <a:rPr lang="en-US" sz="2400" b="1" dirty="0">
                    <a:solidFill>
                      <a:srgbClr val="FF0000"/>
                    </a:solidFill>
                    <a:latin typeface="Arial" panose="020B0604020202020204" pitchFamily="34" charset="0"/>
                    <a:cs typeface="Arial" panose="020B0604020202020204" pitchFamily="34" charset="0"/>
                  </a:rPr>
                  <a:t>Marginal Labor Cost (MLC or MC) </a:t>
                </a:r>
              </a:p>
              <a:p>
                <a:pPr marL="0" indent="0" algn="ctr">
                  <a:buNone/>
                </a:pPr>
                <a:r>
                  <a:rPr lang="en-US" sz="2400" dirty="0">
                    <a:latin typeface="Arial" panose="020B0604020202020204" pitchFamily="34" charset="0"/>
                    <a:cs typeface="Arial" panose="020B0604020202020204" pitchFamily="34" charset="0"/>
                  </a:rPr>
                  <a:t>MLC or MC = </a:t>
                </a:r>
                <a14:m>
                  <m:oMath xmlns:m="http://schemas.openxmlformats.org/officeDocument/2006/math">
                    <m:f>
                      <m:fPr>
                        <m:ctrlPr>
                          <a:rPr lang="en-US" sz="2400" i="1" smtClean="0">
                            <a:latin typeface="Cambria Math" panose="02040503050406030204" pitchFamily="18" charset="0"/>
                          </a:rPr>
                        </m:ctrlPr>
                      </m:fPr>
                      <m:num>
                        <m:r>
                          <a:rPr lang="en-US" sz="2400" i="1" smtClean="0">
                            <a:latin typeface="Cambria Math"/>
                            <a:ea typeface="Cambria Math"/>
                          </a:rPr>
                          <m:t>∆</m:t>
                        </m:r>
                        <m:r>
                          <a:rPr lang="en-US" sz="2400" i="1" smtClean="0">
                            <a:latin typeface="Cambria Math"/>
                          </a:rPr>
                          <m:t>𝑇𝑉𝐶</m:t>
                        </m:r>
                      </m:num>
                      <m:den>
                        <m:r>
                          <a:rPr lang="en-US" sz="2400" i="1" smtClean="0">
                            <a:latin typeface="Cambria Math"/>
                            <a:ea typeface="Cambria Math"/>
                          </a:rPr>
                          <m:t>∆</m:t>
                        </m:r>
                        <m:r>
                          <a:rPr lang="en-US" sz="2400" i="1" smtClean="0">
                            <a:latin typeface="Cambria Math"/>
                          </a:rPr>
                          <m:t>𝑄</m:t>
                        </m:r>
                      </m:den>
                    </m:f>
                  </m:oMath>
                </a14:m>
                <a:r>
                  <a:rPr lang="en-US" sz="2400" dirty="0">
                    <a:latin typeface="Arial" panose="020B0604020202020204" pitchFamily="34" charset="0"/>
                    <a:cs typeface="Arial" panose="020B0604020202020204" pitchFamily="34" charset="0"/>
                  </a:rPr>
                  <a:t> = </a:t>
                </a:r>
                <a14:m>
                  <m:oMath xmlns:m="http://schemas.openxmlformats.org/officeDocument/2006/math">
                    <m:f>
                      <m:fPr>
                        <m:ctrlPr>
                          <a:rPr lang="en-US" sz="2400" i="1">
                            <a:latin typeface="Cambria Math" panose="02040503050406030204" pitchFamily="18" charset="0"/>
                          </a:rPr>
                        </m:ctrlPr>
                      </m:fPr>
                      <m:num>
                        <m:r>
                          <a:rPr lang="en-US" sz="2400" i="1">
                            <a:latin typeface="Cambria Math"/>
                            <a:ea typeface="Cambria Math"/>
                          </a:rPr>
                          <m:t>∆</m:t>
                        </m:r>
                        <m:r>
                          <a:rPr lang="en-US" sz="2400" i="1" smtClean="0">
                            <a:latin typeface="Cambria Math"/>
                            <a:ea typeface="Cambria Math"/>
                          </a:rPr>
                          <m:t>(</m:t>
                        </m:r>
                        <m:r>
                          <a:rPr lang="en-US" sz="2400" i="1" smtClean="0">
                            <a:latin typeface="Cambria Math"/>
                            <a:ea typeface="Cambria Math"/>
                          </a:rPr>
                          <m:t>𝑤𝐿</m:t>
                        </m:r>
                        <m:r>
                          <a:rPr lang="en-US" sz="2400" i="1" smtClean="0">
                            <a:latin typeface="Cambria Math"/>
                            <a:ea typeface="Cambria Math"/>
                          </a:rPr>
                          <m:t>)</m:t>
                        </m:r>
                      </m:num>
                      <m:den>
                        <m:r>
                          <a:rPr lang="en-US" sz="2400" i="1">
                            <a:latin typeface="Cambria Math"/>
                            <a:ea typeface="Cambria Math"/>
                          </a:rPr>
                          <m:t>∆</m:t>
                        </m:r>
                        <m:r>
                          <a:rPr lang="en-US" sz="2400" i="1">
                            <a:latin typeface="Cambria Math"/>
                          </a:rPr>
                          <m:t>𝑄</m:t>
                        </m:r>
                      </m:den>
                    </m:f>
                  </m:oMath>
                </a14:m>
                <a:r>
                  <a:rPr lang="en-US" sz="2400" dirty="0">
                    <a:latin typeface="Arial" panose="020B0604020202020204" pitchFamily="34" charset="0"/>
                    <a:cs typeface="Arial" panose="020B0604020202020204" pitchFamily="34" charset="0"/>
                  </a:rPr>
                  <a:t> = w </a:t>
                </a:r>
                <a14:m>
                  <m:oMath xmlns:m="http://schemas.openxmlformats.org/officeDocument/2006/math">
                    <m:f>
                      <m:fPr>
                        <m:ctrlPr>
                          <a:rPr lang="en-US" sz="2400" i="1">
                            <a:latin typeface="Cambria Math" panose="02040503050406030204" pitchFamily="18" charset="0"/>
                          </a:rPr>
                        </m:ctrlPr>
                      </m:fPr>
                      <m:num>
                        <m:r>
                          <a:rPr lang="en-US" sz="2400" i="1">
                            <a:latin typeface="Cambria Math"/>
                            <a:ea typeface="Cambria Math"/>
                          </a:rPr>
                          <m:t>∆</m:t>
                        </m:r>
                        <m:r>
                          <a:rPr lang="en-US" sz="2400" i="1">
                            <a:latin typeface="Cambria Math"/>
                            <a:ea typeface="Cambria Math"/>
                          </a:rPr>
                          <m:t>𝐿</m:t>
                        </m:r>
                      </m:num>
                      <m:den>
                        <m:r>
                          <a:rPr lang="en-US" sz="2400" i="1">
                            <a:latin typeface="Cambria Math"/>
                            <a:ea typeface="Cambria Math"/>
                          </a:rPr>
                          <m:t>∆</m:t>
                        </m:r>
                        <m:r>
                          <a:rPr lang="en-US" sz="2400" i="1">
                            <a:latin typeface="Cambria Math"/>
                          </a:rPr>
                          <m:t>𝑄</m:t>
                        </m:r>
                      </m:den>
                    </m:f>
                  </m:oMath>
                </a14:m>
                <a:r>
                  <a:rPr lang="en-US" sz="2400" dirty="0">
                    <a:latin typeface="Arial" panose="020B0604020202020204" pitchFamily="34" charset="0"/>
                    <a:cs typeface="Arial" panose="020B0604020202020204" pitchFamily="34" charset="0"/>
                  </a:rPr>
                  <a:t> = </a:t>
                </a:r>
                <a14:m>
                  <m:oMath xmlns:m="http://schemas.openxmlformats.org/officeDocument/2006/math">
                    <m:f>
                      <m:fPr>
                        <m:ctrlPr>
                          <a:rPr lang="en-US" sz="2400" i="1" smtClean="0">
                            <a:latin typeface="Cambria Math" panose="02040503050406030204" pitchFamily="18" charset="0"/>
                          </a:rPr>
                        </m:ctrlPr>
                      </m:fPr>
                      <m:num>
                        <m:r>
                          <a:rPr lang="en-US" sz="2400" i="1" smtClean="0">
                            <a:latin typeface="Cambria Math"/>
                          </a:rPr>
                          <m:t>𝑤</m:t>
                        </m:r>
                      </m:num>
                      <m:den>
                        <m:r>
                          <a:rPr lang="en-US" sz="2400" i="1" smtClean="0">
                            <a:latin typeface="Cambria Math"/>
                          </a:rPr>
                          <m:t>𝑀𝑃</m:t>
                        </m:r>
                      </m:den>
                    </m:f>
                  </m:oMath>
                </a14:m>
                <a:r>
                  <a:rPr lang="en-US" sz="2400" b="1" dirty="0">
                    <a:solidFill>
                      <a:srgbClr val="FF0000"/>
                    </a:solidFill>
                    <a:latin typeface="Arial" panose="020B0604020202020204" pitchFamily="34" charset="0"/>
                    <a:cs typeface="Arial" panose="020B0604020202020204" pitchFamily="34" charset="0"/>
                  </a:rPr>
                  <a:t> ,MC = </a:t>
                </a:r>
                <a14:m>
                  <m:oMath xmlns:m="http://schemas.openxmlformats.org/officeDocument/2006/math">
                    <m:f>
                      <m:fPr>
                        <m:ctrlPr>
                          <a:rPr lang="en-US" sz="2400" b="1" i="1">
                            <a:solidFill>
                              <a:srgbClr val="FF0000"/>
                            </a:solidFill>
                            <a:latin typeface="Cambria Math" panose="02040503050406030204" pitchFamily="18" charset="0"/>
                          </a:rPr>
                        </m:ctrlPr>
                      </m:fPr>
                      <m:num>
                        <m:r>
                          <a:rPr lang="en-US" sz="2400" b="1" i="1">
                            <a:solidFill>
                              <a:srgbClr val="FF0000"/>
                            </a:solidFill>
                            <a:latin typeface="Cambria Math"/>
                          </a:rPr>
                          <m:t>𝒘</m:t>
                        </m:r>
                      </m:num>
                      <m:den>
                        <m:r>
                          <a:rPr lang="en-US" sz="2400" b="1" i="1">
                            <a:solidFill>
                              <a:srgbClr val="FF0000"/>
                            </a:solidFill>
                            <a:latin typeface="Cambria Math"/>
                          </a:rPr>
                          <m:t>𝑴𝑷</m:t>
                        </m:r>
                      </m:den>
                    </m:f>
                  </m:oMath>
                </a14:m>
                <a:endParaRPr lang="en-US" sz="2400" b="1"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p:txBody>
          </p:sp>
        </mc:Choice>
        <mc:Fallback xmlns="">
          <p:sp>
            <p:nvSpPr>
              <p:cNvPr id="6" name="Content Placeholder 4"/>
              <p:cNvSpPr txBox="1">
                <a:spLocks noRot="1" noChangeAspect="1" noMove="1" noResize="1" noEditPoints="1" noAdjustHandles="1" noChangeArrowheads="1" noChangeShapeType="1" noTextEdit="1"/>
              </p:cNvSpPr>
              <p:nvPr/>
            </p:nvSpPr>
            <p:spPr>
              <a:xfrm>
                <a:off x="327589" y="1474694"/>
                <a:ext cx="11779624" cy="5235387"/>
              </a:xfrm>
              <a:prstGeom prst="rect">
                <a:avLst/>
              </a:prstGeom>
              <a:blipFill rotWithShape="0">
                <a:blip r:embed="rId2"/>
                <a:stretch>
                  <a:fillRect l="-725" t="-1513" b="-233"/>
                </a:stretch>
              </a:blipFill>
            </p:spPr>
            <p:txBody>
              <a:bodyPr/>
              <a:lstStyle/>
              <a:p>
                <a:r>
                  <a:rPr lang="en-US">
                    <a:noFill/>
                  </a:rPr>
                  <a:t> </a:t>
                </a:r>
              </a:p>
            </p:txBody>
          </p:sp>
        </mc:Fallback>
      </mc:AlternateContent>
    </p:spTree>
    <p:extLst>
      <p:ext uri="{BB962C8B-B14F-4D97-AF65-F5344CB8AC3E}">
        <p14:creationId xmlns:p14="http://schemas.microsoft.com/office/powerpoint/2010/main" val="27596224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4"/>
              <p:cNvSpPr/>
              <p:nvPr/>
            </p:nvSpPr>
            <p:spPr>
              <a:xfrm>
                <a:off x="325074" y="193114"/>
                <a:ext cx="11308908" cy="6484724"/>
              </a:xfrm>
              <a:prstGeom prst="rect">
                <a:avLst/>
              </a:prstGeom>
            </p:spPr>
            <p:txBody>
              <a:bodyPr wrap="square">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Marginal Revenue Product (MRP)</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 MRP is the change in the firm’s total revenue resulting from a unit change in the number of inputs used</a:t>
                </a:r>
              </a:p>
              <a:p>
                <a:endParaRPr lang="en-US" sz="2400" dirty="0">
                  <a:latin typeface="Arial" panose="020B0604020202020204" pitchFamily="34" charset="0"/>
                  <a:cs typeface="Arial" panose="020B0604020202020204" pitchFamily="34" charset="0"/>
                </a:endParaRPr>
              </a:p>
              <a:p>
                <a:pPr marL="117475" indent="-117475" algn="ctr">
                  <a:buFont typeface="Arial" panose="020B0604020202020204" pitchFamily="34" charset="0"/>
                  <a:buNone/>
                </a:pPr>
                <a:r>
                  <a:rPr lang="en-US" sz="2400" dirty="0">
                    <a:latin typeface="Arial" panose="020B0604020202020204" pitchFamily="34" charset="0"/>
                    <a:cs typeface="Arial" panose="020B0604020202020204" pitchFamily="34" charset="0"/>
                  </a:rPr>
                  <a:t>	MRP = </a:t>
                </a:r>
                <a14:m>
                  <m:oMath xmlns:m="http://schemas.openxmlformats.org/officeDocument/2006/math">
                    <m:f>
                      <m:fPr>
                        <m:ctrlPr>
                          <a:rPr lang="en-US" sz="2400" i="1">
                            <a:latin typeface="Cambria Math" panose="02040503050406030204" pitchFamily="18" charset="0"/>
                          </a:rPr>
                        </m:ctrlPr>
                      </m:fPr>
                      <m:num>
                        <m:r>
                          <a:rPr lang="en-US" sz="2400" i="1">
                            <a:latin typeface="Cambria Math"/>
                          </a:rPr>
                          <m:t>𝑑𝑅</m:t>
                        </m:r>
                      </m:num>
                      <m:den>
                        <m:r>
                          <a:rPr lang="en-US" sz="2400" i="1">
                            <a:latin typeface="Cambria Math"/>
                          </a:rPr>
                          <m:t>𝑑𝐿</m:t>
                        </m:r>
                      </m:den>
                    </m:f>
                    <m:r>
                      <a:rPr lang="en-US" sz="2400">
                        <a:latin typeface="Cambria Math"/>
                      </a:rPr>
                      <m:t> </m:t>
                    </m:r>
                  </m:oMath>
                </a14:m>
                <a:r>
                  <a:rPr lang="en-US" sz="2400" dirty="0">
                    <a:latin typeface="Arial" panose="020B0604020202020204" pitchFamily="34" charset="0"/>
                    <a:cs typeface="Arial" panose="020B0604020202020204" pitchFamily="34" charset="0"/>
                  </a:rPr>
                  <a:t>= </a:t>
                </a:r>
                <a14:m>
                  <m:oMath xmlns:m="http://schemas.openxmlformats.org/officeDocument/2006/math">
                    <m:f>
                      <m:fPr>
                        <m:ctrlPr>
                          <a:rPr lang="en-US" sz="2400" i="1">
                            <a:latin typeface="Cambria Math" panose="02040503050406030204" pitchFamily="18" charset="0"/>
                          </a:rPr>
                        </m:ctrlPr>
                      </m:fPr>
                      <m:num>
                        <m:r>
                          <a:rPr lang="en-US" sz="2400" i="1">
                            <a:latin typeface="Cambria Math"/>
                          </a:rPr>
                          <m:t>𝑑𝑅</m:t>
                        </m:r>
                      </m:num>
                      <m:den>
                        <m:r>
                          <a:rPr lang="en-US" sz="2400" i="1">
                            <a:latin typeface="Cambria Math"/>
                          </a:rPr>
                          <m:t>𝑑𝑄</m:t>
                        </m:r>
                      </m:den>
                    </m:f>
                    <m:r>
                      <a:rPr lang="en-US" sz="2400">
                        <a:latin typeface="Cambria Math"/>
                      </a:rPr>
                      <m:t> </m:t>
                    </m:r>
                    <m:f>
                      <m:fPr>
                        <m:ctrlPr>
                          <a:rPr lang="en-US" sz="2400" i="1">
                            <a:latin typeface="Cambria Math" panose="02040503050406030204" pitchFamily="18" charset="0"/>
                          </a:rPr>
                        </m:ctrlPr>
                      </m:fPr>
                      <m:num>
                        <m:r>
                          <a:rPr lang="en-US" sz="2400" i="1">
                            <a:latin typeface="Cambria Math"/>
                          </a:rPr>
                          <m:t>𝑑𝑄</m:t>
                        </m:r>
                      </m:num>
                      <m:den>
                        <m:r>
                          <a:rPr lang="en-US" sz="2400" i="1">
                            <a:latin typeface="Cambria Math"/>
                          </a:rPr>
                          <m:t>𝑑𝐿</m:t>
                        </m:r>
                      </m:den>
                    </m:f>
                    <m:r>
                      <a:rPr lang="en-US" sz="2400">
                        <a:latin typeface="Cambria Math"/>
                      </a:rPr>
                      <m:t> </m:t>
                    </m:r>
                  </m:oMath>
                </a14:m>
                <a:r>
                  <a:rPr lang="en-US" sz="2400" dirty="0">
                    <a:latin typeface="Arial" panose="020B0604020202020204" pitchFamily="34" charset="0"/>
                    <a:cs typeface="Arial" panose="020B0604020202020204" pitchFamily="34" charset="0"/>
                  </a:rPr>
                  <a:t>= MR MP ,</a:t>
                </a:r>
                <a:r>
                  <a:rPr lang="en-US" sz="2400" b="1" dirty="0">
                    <a:solidFill>
                      <a:srgbClr val="FF0000"/>
                    </a:solidFill>
                    <a:latin typeface="Arial" panose="020B0604020202020204" pitchFamily="34" charset="0"/>
                    <a:cs typeface="Arial" panose="020B0604020202020204" pitchFamily="34" charset="0"/>
                  </a:rPr>
                  <a:t>MRP = P MP</a:t>
                </a:r>
              </a:p>
              <a:p>
                <a:pPr marL="117475" indent="-117475" algn="ctr">
                  <a:buFont typeface="Arial" panose="020B0604020202020204" pitchFamily="34" charset="0"/>
                  <a:buNone/>
                </a:pPr>
                <a:endParaRPr lang="en-US" sz="2400" b="1" dirty="0">
                  <a:solidFill>
                    <a:srgbClr val="FF0000"/>
                  </a:solidFill>
                  <a:latin typeface="Arial" panose="020B0604020202020204" pitchFamily="34" charset="0"/>
                  <a:cs typeface="Arial" panose="020B0604020202020204" pitchFamily="34" charset="0"/>
                </a:endParaRPr>
              </a:p>
              <a:p>
                <a:pPr marL="117475" indent="-117475">
                  <a:buFont typeface="Arial" panose="020B0604020202020204" pitchFamily="34" charset="0"/>
                  <a:buNone/>
                </a:pPr>
                <a:r>
                  <a:rPr lang="en-US" sz="2400" b="1" dirty="0">
                    <a:solidFill>
                      <a:srgbClr val="FF0000"/>
                    </a:solidFill>
                    <a:latin typeface="Arial" panose="020B0604020202020204" pitchFamily="34" charset="0"/>
                    <a:cs typeface="Arial" panose="020B0604020202020204" pitchFamily="34" charset="0"/>
                  </a:rPr>
                  <a:t>Profit and Profit Maximization</a:t>
                </a:r>
              </a:p>
              <a:p>
                <a:pPr marL="117475" indent="-117475">
                  <a:buFont typeface="Arial" panose="020B0604020202020204" pitchFamily="34" charset="0"/>
                  <a:buNone/>
                </a:pPr>
                <a:endParaRPr lang="en-US" sz="2400" b="1" dirty="0">
                  <a:solidFill>
                    <a:srgbClr val="FF0000"/>
                  </a:solidFill>
                  <a:latin typeface="Arial" panose="020B0604020202020204" pitchFamily="34" charset="0"/>
                  <a:cs typeface="Arial" panose="020B0604020202020204" pitchFamily="34" charset="0"/>
                </a:endParaRPr>
              </a:p>
              <a:p>
                <a:pPr marL="117475" indent="-117475"/>
                <a:r>
                  <a:rPr lang="en-US" sz="2400" dirty="0">
                    <a:latin typeface="Arial" panose="020B0604020202020204" pitchFamily="34" charset="0"/>
                    <a:cs typeface="Arial" panose="020B0604020202020204" pitchFamily="34" charset="0"/>
                  </a:rPr>
                  <a:t>Profit = </a:t>
                </a:r>
                <a14:m>
                  <m:oMath xmlns:m="http://schemas.openxmlformats.org/officeDocument/2006/math">
                    <m:r>
                      <a:rPr lang="en-US" sz="2400" i="1">
                        <a:latin typeface="Cambria Math"/>
                        <a:ea typeface="Cambria Math"/>
                      </a:rPr>
                      <m:t>𝜋</m:t>
                    </m:r>
                  </m:oMath>
                </a14:m>
                <a:r>
                  <a:rPr lang="en-US" sz="2400" dirty="0">
                    <a:latin typeface="Arial" panose="020B0604020202020204" pitchFamily="34" charset="0"/>
                    <a:cs typeface="Arial" panose="020B0604020202020204" pitchFamily="34" charset="0"/>
                  </a:rPr>
                  <a:t> = R – C </a:t>
                </a:r>
              </a:p>
              <a:p>
                <a:pPr marL="117475" indent="-117475"/>
                <a:r>
                  <a:rPr lang="en-US" sz="2400" dirty="0">
                    <a:latin typeface="Arial" panose="020B0604020202020204" pitchFamily="34" charset="0"/>
                    <a:cs typeface="Arial" panose="020B0604020202020204" pitchFamily="34" charset="0"/>
                  </a:rPr>
                  <a:t>For profit maximization, </a:t>
                </a:r>
                <a14:m>
                  <m:oMath xmlns:m="http://schemas.openxmlformats.org/officeDocument/2006/math">
                    <m:f>
                      <m:fPr>
                        <m:ctrlPr>
                          <a:rPr lang="en-US" sz="2400" i="1">
                            <a:latin typeface="Cambria Math" panose="02040503050406030204" pitchFamily="18" charset="0"/>
                          </a:rPr>
                        </m:ctrlPr>
                      </m:fPr>
                      <m:num>
                        <m:r>
                          <a:rPr lang="en-US" sz="2400" i="1">
                            <a:latin typeface="Cambria Math"/>
                          </a:rPr>
                          <m:t>𝑑</m:t>
                        </m:r>
                        <m:r>
                          <a:rPr lang="en-US" sz="2400" i="1">
                            <a:latin typeface="Cambria Math"/>
                            <a:ea typeface="Cambria Math"/>
                          </a:rPr>
                          <m:t>𝜋</m:t>
                        </m:r>
                      </m:num>
                      <m:den>
                        <m:r>
                          <a:rPr lang="en-US" sz="2400" i="1">
                            <a:latin typeface="Cambria Math"/>
                          </a:rPr>
                          <m:t>𝑑𝐿</m:t>
                        </m:r>
                      </m:den>
                    </m:f>
                  </m:oMath>
                </a14:m>
                <a:r>
                  <a:rPr lang="en-US" sz="2400" dirty="0">
                    <a:latin typeface="Arial" panose="020B0604020202020204" pitchFamily="34" charset="0"/>
                    <a:cs typeface="Arial" panose="020B0604020202020204" pitchFamily="34" charset="0"/>
                  </a:rPr>
                  <a:t> = </a:t>
                </a:r>
                <a14:m>
                  <m:oMath xmlns:m="http://schemas.openxmlformats.org/officeDocument/2006/math">
                    <m:f>
                      <m:fPr>
                        <m:ctrlPr>
                          <a:rPr lang="en-US" sz="2400" i="1">
                            <a:latin typeface="Cambria Math" panose="02040503050406030204" pitchFamily="18" charset="0"/>
                          </a:rPr>
                        </m:ctrlPr>
                      </m:fPr>
                      <m:num>
                        <m:r>
                          <a:rPr lang="en-US" sz="2400" i="1">
                            <a:latin typeface="Cambria Math"/>
                          </a:rPr>
                          <m:t>𝑑𝑅</m:t>
                        </m:r>
                      </m:num>
                      <m:den>
                        <m:r>
                          <a:rPr lang="en-US" sz="2400" i="1">
                            <a:latin typeface="Cambria Math"/>
                          </a:rPr>
                          <m:t>𝑑𝐿</m:t>
                        </m:r>
                      </m:den>
                    </m:f>
                    <m:r>
                      <a:rPr lang="en-US" sz="2400">
                        <a:latin typeface="Cambria Math"/>
                      </a:rPr>
                      <m:t> </m:t>
                    </m:r>
                  </m:oMath>
                </a14:m>
                <a:r>
                  <a:rPr lang="en-US" sz="2400" dirty="0">
                    <a:latin typeface="Arial" panose="020B0604020202020204" pitchFamily="34" charset="0"/>
                    <a:cs typeface="Arial" panose="020B0604020202020204" pitchFamily="34" charset="0"/>
                  </a:rPr>
                  <a:t>- </a:t>
                </a:r>
                <a14:m>
                  <m:oMath xmlns:m="http://schemas.openxmlformats.org/officeDocument/2006/math">
                    <m:f>
                      <m:fPr>
                        <m:ctrlPr>
                          <a:rPr lang="en-US" sz="2400" i="1">
                            <a:latin typeface="Cambria Math" panose="02040503050406030204" pitchFamily="18" charset="0"/>
                          </a:rPr>
                        </m:ctrlPr>
                      </m:fPr>
                      <m:num>
                        <m:r>
                          <a:rPr lang="en-US" sz="2400" i="1">
                            <a:latin typeface="Cambria Math"/>
                          </a:rPr>
                          <m:t>𝑑𝐶</m:t>
                        </m:r>
                      </m:num>
                      <m:den>
                        <m:r>
                          <a:rPr lang="en-US" sz="2400" i="1">
                            <a:latin typeface="Cambria Math"/>
                          </a:rPr>
                          <m:t>𝑑𝐿</m:t>
                        </m:r>
                      </m:den>
                    </m:f>
                    <m:r>
                      <a:rPr lang="en-US" sz="2400">
                        <a:latin typeface="Cambria Math"/>
                      </a:rPr>
                      <m:t> </m:t>
                    </m:r>
                  </m:oMath>
                </a14:m>
                <a:r>
                  <a:rPr lang="en-US" sz="2400" dirty="0">
                    <a:latin typeface="Arial" panose="020B0604020202020204" pitchFamily="34" charset="0"/>
                    <a:cs typeface="Arial" panose="020B0604020202020204" pitchFamily="34" charset="0"/>
                  </a:rPr>
                  <a:t>= MRP – MC</a:t>
                </a:r>
                <a:r>
                  <a:rPr lang="en-US" sz="2400" baseline="-25000" dirty="0">
                    <a:latin typeface="Arial" panose="020B0604020202020204" pitchFamily="34" charset="0"/>
                    <a:cs typeface="Arial" panose="020B0604020202020204" pitchFamily="34" charset="0"/>
                  </a:rPr>
                  <a:t>L</a:t>
                </a:r>
                <a:r>
                  <a:rPr lang="en-US" sz="2400" dirty="0">
                    <a:latin typeface="Arial" panose="020B0604020202020204" pitchFamily="34" charset="0"/>
                    <a:cs typeface="Arial" panose="020B0604020202020204" pitchFamily="34" charset="0"/>
                  </a:rPr>
                  <a:t> = 0</a:t>
                </a:r>
              </a:p>
              <a:p>
                <a:pPr marL="117475" indent="-117475"/>
                <a:r>
                  <a:rPr lang="en-US" sz="2400" dirty="0">
                    <a:latin typeface="Arial" panose="020B0604020202020204" pitchFamily="34" charset="0"/>
                    <a:cs typeface="Arial" panose="020B0604020202020204" pitchFamily="34" charset="0"/>
                  </a:rPr>
                  <a:t>So, for profit maximization, the condition is MRP</a:t>
                </a:r>
                <a:r>
                  <a:rPr lang="en-US" sz="2400" baseline="-25000" dirty="0">
                    <a:latin typeface="Arial" panose="020B0604020202020204" pitchFamily="34" charset="0"/>
                    <a:cs typeface="Arial" panose="020B0604020202020204" pitchFamily="34" charset="0"/>
                  </a:rPr>
                  <a:t>L</a:t>
                </a:r>
                <a:r>
                  <a:rPr lang="en-US" sz="2400" dirty="0">
                    <a:latin typeface="Arial" panose="020B0604020202020204" pitchFamily="34" charset="0"/>
                    <a:cs typeface="Arial" panose="020B0604020202020204" pitchFamily="34" charset="0"/>
                  </a:rPr>
                  <a:t> = MC</a:t>
                </a:r>
                <a:r>
                  <a:rPr lang="en-US" sz="2400" baseline="-25000" dirty="0">
                    <a:latin typeface="Arial" panose="020B0604020202020204" pitchFamily="34" charset="0"/>
                    <a:cs typeface="Arial" panose="020B0604020202020204" pitchFamily="34" charset="0"/>
                  </a:rPr>
                  <a:t>L</a:t>
                </a:r>
                <a:r>
                  <a:rPr lang="en-US" sz="2400" dirty="0">
                    <a:latin typeface="Arial" panose="020B0604020202020204" pitchFamily="34" charset="0"/>
                    <a:cs typeface="Arial" panose="020B0604020202020204" pitchFamily="34" charset="0"/>
                  </a:rPr>
                  <a:t>, </a:t>
                </a:r>
              </a:p>
              <a:p>
                <a:pPr marL="117475" indent="-117475"/>
                <a:endParaRPr lang="en-US" sz="2400" b="1" dirty="0">
                  <a:solidFill>
                    <a:srgbClr val="FF0000"/>
                  </a:solidFill>
                  <a:latin typeface="Arial" panose="020B0604020202020204" pitchFamily="34" charset="0"/>
                  <a:cs typeface="Arial" panose="020B0604020202020204" pitchFamily="34" charset="0"/>
                </a:endParaRPr>
              </a:p>
              <a:p>
                <a:pPr marL="117475" indent="-117475" algn="ctr"/>
                <a:r>
                  <a:rPr lang="en-US" sz="2400" b="1" dirty="0">
                    <a:solidFill>
                      <a:srgbClr val="FF0000"/>
                    </a:solidFill>
                    <a:latin typeface="Arial" panose="020B0604020202020204" pitchFamily="34" charset="0"/>
                    <a:cs typeface="Arial" panose="020B0604020202020204" pitchFamily="34" charset="0"/>
                  </a:rPr>
                  <a:t>P MP = w </a:t>
                </a:r>
                <a:r>
                  <a:rPr lang="en-US" sz="2400" dirty="0">
                    <a:latin typeface="Arial" panose="020B0604020202020204" pitchFamily="34" charset="0"/>
                    <a:cs typeface="Arial" panose="020B0604020202020204" pitchFamily="34" charset="0"/>
                  </a:rPr>
                  <a:t>or </a:t>
                </a:r>
                <a:r>
                  <a:rPr lang="en-US" sz="2400" b="1" dirty="0">
                    <a:solidFill>
                      <a:srgbClr val="FF0000"/>
                    </a:solidFill>
                    <a:latin typeface="Arial" panose="020B0604020202020204" pitchFamily="34" charset="0"/>
                    <a:cs typeface="Arial" panose="020B0604020202020204" pitchFamily="34" charset="0"/>
                  </a:rPr>
                  <a:t>MP</a:t>
                </a:r>
                <a:r>
                  <a:rPr lang="en-US" sz="2400" b="1" baseline="-25000" dirty="0">
                    <a:solidFill>
                      <a:srgbClr val="FF0000"/>
                    </a:solidFill>
                    <a:latin typeface="Arial" panose="020B0604020202020204" pitchFamily="34" charset="0"/>
                    <a:cs typeface="Arial" panose="020B0604020202020204" pitchFamily="34" charset="0"/>
                  </a:rPr>
                  <a:t>L</a:t>
                </a:r>
                <a:r>
                  <a:rPr lang="en-US" sz="2400" b="1" dirty="0">
                    <a:solidFill>
                      <a:srgbClr val="FF0000"/>
                    </a:solidFill>
                    <a:latin typeface="Arial" panose="020B0604020202020204" pitchFamily="34" charset="0"/>
                    <a:cs typeface="Arial" panose="020B0604020202020204" pitchFamily="34" charset="0"/>
                  </a:rPr>
                  <a:t> = </a:t>
                </a:r>
                <a14:m>
                  <m:oMath xmlns:m="http://schemas.openxmlformats.org/officeDocument/2006/math">
                    <m:f>
                      <m:fPr>
                        <m:ctrlPr>
                          <a:rPr lang="en-US" sz="2400" b="1" i="1">
                            <a:solidFill>
                              <a:srgbClr val="FF0000"/>
                            </a:solidFill>
                            <a:latin typeface="Cambria Math" panose="02040503050406030204" pitchFamily="18" charset="0"/>
                          </a:rPr>
                        </m:ctrlPr>
                      </m:fPr>
                      <m:num>
                        <m:r>
                          <a:rPr lang="en-US" sz="2400" b="1" i="1">
                            <a:solidFill>
                              <a:srgbClr val="FF0000"/>
                            </a:solidFill>
                            <a:latin typeface="Cambria Math"/>
                          </a:rPr>
                          <m:t>𝒘</m:t>
                        </m:r>
                      </m:num>
                      <m:den>
                        <m:r>
                          <a:rPr lang="en-US" sz="2400" b="1" i="1">
                            <a:solidFill>
                              <a:srgbClr val="FF0000"/>
                            </a:solidFill>
                            <a:latin typeface="Cambria Math"/>
                          </a:rPr>
                          <m:t>𝑷</m:t>
                        </m:r>
                      </m:den>
                    </m:f>
                  </m:oMath>
                </a14:m>
                <a:r>
                  <a:rPr lang="en-US" sz="2400" dirty="0">
                    <a:latin typeface="Arial" panose="020B0604020202020204" pitchFamily="34" charset="0"/>
                    <a:cs typeface="Arial" panose="020B0604020202020204" pitchFamily="34" charset="0"/>
                  </a:rPr>
                  <a:t> </a:t>
                </a:r>
              </a:p>
              <a:p>
                <a:pPr marL="117475" indent="-117475" algn="ctr"/>
                <a:r>
                  <a:rPr lang="en-US" sz="2400" dirty="0">
                    <a:solidFill>
                      <a:schemeClr val="tx1">
                        <a:lumMod val="20000"/>
                        <a:lumOff val="80000"/>
                      </a:schemeClr>
                    </a:solidFill>
                    <a:latin typeface="Arial" panose="020B0604020202020204" pitchFamily="34" charset="0"/>
                    <a:cs typeface="Arial" panose="020B0604020202020204" pitchFamily="34" charset="0"/>
                  </a:rPr>
                  <a:t>(the amount of MP is equal to the price of variable input divided by the price of output)</a:t>
                </a:r>
              </a:p>
            </p:txBody>
          </p:sp>
        </mc:Choice>
        <mc:Fallback xmlns="">
          <p:sp>
            <p:nvSpPr>
              <p:cNvPr id="5" name="Rectangle 4"/>
              <p:cNvSpPr>
                <a:spLocks noRot="1" noChangeAspect="1" noMove="1" noResize="1" noEditPoints="1" noAdjustHandles="1" noChangeArrowheads="1" noChangeShapeType="1" noTextEdit="1"/>
              </p:cNvSpPr>
              <p:nvPr/>
            </p:nvSpPr>
            <p:spPr>
              <a:xfrm>
                <a:off x="325074" y="193114"/>
                <a:ext cx="11308908" cy="6484724"/>
              </a:xfrm>
              <a:prstGeom prst="rect">
                <a:avLst/>
              </a:prstGeom>
              <a:blipFill rotWithShape="0">
                <a:blip r:embed="rId2"/>
                <a:stretch>
                  <a:fillRect l="-809" t="-659" b="-1317"/>
                </a:stretch>
              </a:blipFill>
            </p:spPr>
            <p:txBody>
              <a:bodyPr/>
              <a:lstStyle/>
              <a:p>
                <a:r>
                  <a:rPr lang="en-US">
                    <a:noFill/>
                  </a:rPr>
                  <a:t> </a:t>
                </a:r>
              </a:p>
            </p:txBody>
          </p:sp>
        </mc:Fallback>
      </mc:AlternateContent>
    </p:spTree>
    <p:extLst>
      <p:ext uri="{BB962C8B-B14F-4D97-AF65-F5344CB8AC3E}">
        <p14:creationId xmlns:p14="http://schemas.microsoft.com/office/powerpoint/2010/main" val="6364936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2" name="Group 69"/>
              <p:cNvGraphicFramePr>
                <a:graphicFrameLocks/>
              </p:cNvGraphicFramePr>
              <p:nvPr/>
            </p:nvGraphicFramePr>
            <p:xfrm>
              <a:off x="1905000" y="1234440"/>
              <a:ext cx="8229600" cy="5394960"/>
            </p:xfrm>
            <a:graphic>
              <a:graphicData uri="http://schemas.openxmlformats.org/drawingml/2006/table">
                <a:tbl>
                  <a:tblPr/>
                  <a:tblGrid>
                    <a:gridCol w="1028700">
                      <a:extLst>
                        <a:ext uri="{9D8B030D-6E8A-4147-A177-3AD203B41FA5}">
                          <a16:colId xmlns:a16="http://schemas.microsoft.com/office/drawing/2014/main" val="20000"/>
                        </a:ext>
                      </a:extLst>
                    </a:gridCol>
                    <a:gridCol w="1028700">
                      <a:extLst>
                        <a:ext uri="{9D8B030D-6E8A-4147-A177-3AD203B41FA5}">
                          <a16:colId xmlns:a16="http://schemas.microsoft.com/office/drawing/2014/main" val="20001"/>
                        </a:ext>
                      </a:extLst>
                    </a:gridCol>
                    <a:gridCol w="1028700">
                      <a:extLst>
                        <a:ext uri="{9D8B030D-6E8A-4147-A177-3AD203B41FA5}">
                          <a16:colId xmlns:a16="http://schemas.microsoft.com/office/drawing/2014/main" val="20002"/>
                        </a:ext>
                      </a:extLst>
                    </a:gridCol>
                    <a:gridCol w="1028700">
                      <a:extLst>
                        <a:ext uri="{9D8B030D-6E8A-4147-A177-3AD203B41FA5}">
                          <a16:colId xmlns:a16="http://schemas.microsoft.com/office/drawing/2014/main" val="20003"/>
                        </a:ext>
                      </a:extLst>
                    </a:gridCol>
                    <a:gridCol w="1028700">
                      <a:extLst>
                        <a:ext uri="{9D8B030D-6E8A-4147-A177-3AD203B41FA5}">
                          <a16:colId xmlns:a16="http://schemas.microsoft.com/office/drawing/2014/main" val="20004"/>
                        </a:ext>
                      </a:extLst>
                    </a:gridCol>
                    <a:gridCol w="1028700">
                      <a:extLst>
                        <a:ext uri="{9D8B030D-6E8A-4147-A177-3AD203B41FA5}">
                          <a16:colId xmlns:a16="http://schemas.microsoft.com/office/drawing/2014/main" val="20005"/>
                        </a:ext>
                      </a:extLst>
                    </a:gridCol>
                    <a:gridCol w="1028700">
                      <a:extLst>
                        <a:ext uri="{9D8B030D-6E8A-4147-A177-3AD203B41FA5}">
                          <a16:colId xmlns:a16="http://schemas.microsoft.com/office/drawing/2014/main" val="20006"/>
                        </a:ext>
                      </a:extLst>
                    </a:gridCol>
                    <a:gridCol w="1028700">
                      <a:extLst>
                        <a:ext uri="{9D8B030D-6E8A-4147-A177-3AD203B41FA5}">
                          <a16:colId xmlns:a16="http://schemas.microsoft.com/office/drawing/2014/main" val="20007"/>
                        </a:ext>
                      </a:extLst>
                    </a:gridCol>
                  </a:tblGrid>
                  <a:tr h="813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TP (Q)</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MP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TR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sz="2400" b="0" i="1" u="none" strike="noStrike" cap="none" normalizeH="0" baseline="0" smtClean="0">
                                    <a:ln>
                                      <a:noFill/>
                                    </a:ln>
                                    <a:solidFill>
                                      <a:schemeClr val="tx2"/>
                                    </a:solidFill>
                                    <a:effectLst/>
                                    <a:latin typeface="Cambria Math"/>
                                    <a:ea typeface="Cambria Math"/>
                                  </a:rPr>
                                  <m:t>𝜋</m:t>
                                </m:r>
                              </m:oMath>
                            </m:oMathPara>
                          </a14:m>
                          <a:endParaRPr kumimoji="0" lang="en-US" sz="2400" b="0" i="0" u="none" strike="noStrike" cap="none" normalizeH="0" baseline="0" dirty="0">
                            <a:ln>
                              <a:noFill/>
                            </a:ln>
                            <a:solidFill>
                              <a:schemeClr val="tx2"/>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400" b="0" i="0" u="none" strike="noStrike" cap="none" normalizeH="0" baseline="0" dirty="0">
                              <a:ln>
                                <a:noFill/>
                              </a:ln>
                              <a:solidFill>
                                <a:schemeClr val="tx2"/>
                              </a:solidFill>
                              <a:effectLst/>
                              <a:latin typeface="Arial" charset="0"/>
                            </a:rPr>
                            <a:t>Δ</a:t>
                          </a:r>
                          <a14:m>
                            <m:oMath xmlns:m="http://schemas.openxmlformats.org/officeDocument/2006/math">
                              <m:r>
                                <a:rPr kumimoji="0" lang="el-GR" sz="2400" b="0" i="1" u="none" strike="noStrike" cap="none" normalizeH="0" baseline="0" smtClean="0">
                                  <a:ln>
                                    <a:noFill/>
                                  </a:ln>
                                  <a:solidFill>
                                    <a:schemeClr val="tx2"/>
                                  </a:solidFill>
                                  <a:effectLst/>
                                  <a:latin typeface="Cambria Math"/>
                                  <a:ea typeface="Cambria Math"/>
                                </a:rPr>
                                <m:t>𝜋</m:t>
                              </m:r>
                            </m:oMath>
                          </a14:m>
                          <a:endParaRPr kumimoji="0" lang="en-US" sz="2400" b="0" i="0" u="none" strike="noStrike" cap="none" normalizeH="0" baseline="0" dirty="0">
                            <a:ln>
                              <a:noFill/>
                            </a:ln>
                            <a:solidFill>
                              <a:schemeClr val="tx2"/>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5203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150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b"/>
                          <a:r>
                            <a:rPr lang="en-US" sz="2400" b="0" i="0" u="none" strike="noStrike" dirty="0">
                              <a:solidFill>
                                <a:schemeClr val="tx2"/>
                              </a:solidFill>
                              <a:latin typeface="Arial" pitchFamily="34" charset="0"/>
                              <a:cs typeface="Arial" pitchFamily="34" charset="0"/>
                            </a:rPr>
                            <a:t>130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b"/>
                          <a:r>
                            <a:rPr lang="en-US" sz="2400" b="0" i="0" u="none" strike="noStrike">
                              <a:solidFill>
                                <a:schemeClr val="tx2"/>
                              </a:solidFill>
                              <a:latin typeface="Arial" pitchFamily="34" charset="0"/>
                              <a:cs typeface="Arial" pitchFamily="34" charset="0"/>
                            </a:rPr>
                            <a:t>20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5203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2"/>
                              </a:solidFill>
                              <a:effectLst/>
                              <a:latin typeface="Arial" charset="0"/>
                            </a:rPr>
                            <a:t>31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310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b"/>
                          <a:r>
                            <a:rPr lang="en-US" sz="2400" b="0" i="0" u="none" strike="noStrike" dirty="0">
                              <a:solidFill>
                                <a:schemeClr val="tx2"/>
                              </a:solidFill>
                              <a:latin typeface="Arial" pitchFamily="34" charset="0"/>
                              <a:cs typeface="Arial" pitchFamily="34" charset="0"/>
                            </a:rPr>
                            <a:t>160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b"/>
                          <a:r>
                            <a:rPr lang="en-US" sz="2400" b="0" i="0" u="none" strike="noStrike">
                              <a:solidFill>
                                <a:schemeClr val="tx2"/>
                              </a:solidFill>
                              <a:latin typeface="Arial" pitchFamily="34" charset="0"/>
                              <a:cs typeface="Arial" pitchFamily="34" charset="0"/>
                            </a:rPr>
                            <a:t>150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130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5203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2"/>
                              </a:solidFill>
                              <a:effectLst/>
                              <a:latin typeface="Arial" charset="0"/>
                            </a:rPr>
                            <a:t>48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480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b"/>
                          <a:r>
                            <a:rPr lang="en-US" sz="2400" b="0" i="0" u="none" strike="noStrike" dirty="0">
                              <a:solidFill>
                                <a:schemeClr val="tx2"/>
                              </a:solidFill>
                              <a:latin typeface="Arial" pitchFamily="34" charset="0"/>
                              <a:cs typeface="Arial" pitchFamily="34" charset="0"/>
                            </a:rPr>
                            <a:t>190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b"/>
                          <a:r>
                            <a:rPr lang="en-US" sz="2400" b="0" i="0" u="none" strike="noStrike">
                              <a:solidFill>
                                <a:schemeClr val="tx2"/>
                              </a:solidFill>
                              <a:latin typeface="Arial" pitchFamily="34" charset="0"/>
                              <a:cs typeface="Arial" pitchFamily="34" charset="0"/>
                            </a:rPr>
                            <a:t>290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140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5203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2"/>
                              </a:solidFill>
                              <a:effectLst/>
                              <a:latin typeface="Arial" charset="0"/>
                            </a:rPr>
                            <a:t>59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590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b"/>
                          <a:r>
                            <a:rPr lang="en-US" sz="2400" b="0" i="0" u="none" strike="noStrike" dirty="0">
                              <a:solidFill>
                                <a:schemeClr val="tx2"/>
                              </a:solidFill>
                              <a:latin typeface="Arial" pitchFamily="34" charset="0"/>
                              <a:cs typeface="Arial" pitchFamily="34" charset="0"/>
                            </a:rPr>
                            <a:t>220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b"/>
                          <a:r>
                            <a:rPr lang="en-US" sz="2400" b="0" i="0" u="none" strike="noStrike">
                              <a:solidFill>
                                <a:schemeClr val="tx2"/>
                              </a:solidFill>
                              <a:latin typeface="Arial" pitchFamily="34" charset="0"/>
                              <a:cs typeface="Arial" pitchFamily="34" charset="0"/>
                            </a:rPr>
                            <a:t>370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120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203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2"/>
                              </a:solidFill>
                              <a:effectLst/>
                              <a:latin typeface="Arial" charset="0"/>
                            </a:rPr>
                            <a:t>68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680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b"/>
                          <a:r>
                            <a:rPr lang="en-US" sz="2400" b="0" i="0" u="none" strike="noStrike" dirty="0">
                              <a:solidFill>
                                <a:schemeClr val="tx2"/>
                              </a:solidFill>
                              <a:latin typeface="Arial" pitchFamily="34" charset="0"/>
                              <a:cs typeface="Arial" pitchFamily="34" charset="0"/>
                            </a:rPr>
                            <a:t>250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b"/>
                          <a:r>
                            <a:rPr lang="en-US" sz="2400" b="0" i="0" u="none" strike="noStrike">
                              <a:solidFill>
                                <a:schemeClr val="tx2"/>
                              </a:solidFill>
                              <a:latin typeface="Arial" pitchFamily="34" charset="0"/>
                              <a:cs typeface="Arial" pitchFamily="34" charset="0"/>
                            </a:rPr>
                            <a:t>430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5203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2"/>
                              </a:solidFill>
                              <a:effectLst/>
                              <a:latin typeface="Arial" charset="0"/>
                            </a:rPr>
                            <a:t>72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720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algn="ctr" fontAlgn="b"/>
                          <a:r>
                            <a:rPr lang="en-US" sz="2400" b="0" i="0" u="none" strike="noStrike" dirty="0">
                              <a:solidFill>
                                <a:schemeClr val="tx2"/>
                              </a:solidFill>
                              <a:latin typeface="Arial" pitchFamily="34" charset="0"/>
                              <a:cs typeface="Arial" pitchFamily="34" charset="0"/>
                            </a:rPr>
                            <a:t>280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algn="ctr" fontAlgn="b"/>
                          <a:r>
                            <a:rPr lang="en-US" sz="2400" b="0" i="0" u="none" strike="noStrike">
                              <a:solidFill>
                                <a:schemeClr val="tx2"/>
                              </a:solidFill>
                              <a:latin typeface="Arial" pitchFamily="34" charset="0"/>
                              <a:cs typeface="Arial" pitchFamily="34" charset="0"/>
                            </a:rPr>
                            <a:t>440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6"/>
                      </a:ext>
                    </a:extLst>
                  </a:tr>
                  <a:tr h="45203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73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730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algn="ctr" fontAlgn="b"/>
                          <a:r>
                            <a:rPr lang="en-US" sz="2400" b="0" i="0" u="none" strike="noStrike" dirty="0">
                              <a:solidFill>
                                <a:schemeClr val="tx2"/>
                              </a:solidFill>
                              <a:latin typeface="Arial" pitchFamily="34" charset="0"/>
                              <a:cs typeface="Arial" pitchFamily="34" charset="0"/>
                            </a:rPr>
                            <a:t>310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algn="ctr" fontAlgn="b"/>
                          <a:r>
                            <a:rPr lang="en-US" sz="2400" b="0" i="0" u="none" strike="noStrike" dirty="0">
                              <a:solidFill>
                                <a:schemeClr val="tx2"/>
                              </a:solidFill>
                              <a:latin typeface="Arial" pitchFamily="34" charset="0"/>
                              <a:cs typeface="Arial" pitchFamily="34" charset="0"/>
                            </a:rPr>
                            <a:t>420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7"/>
                      </a:ext>
                    </a:extLst>
                  </a:tr>
                  <a:tr h="45203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2"/>
                              </a:solidFill>
                              <a:effectLst/>
                              <a:latin typeface="Arial" charset="0"/>
                            </a:rPr>
                            <a:t>72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720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b"/>
                          <a:r>
                            <a:rPr lang="en-US" sz="2400" b="0" i="0" u="none" strike="noStrike" dirty="0">
                              <a:solidFill>
                                <a:schemeClr val="tx2"/>
                              </a:solidFill>
                              <a:latin typeface="Arial" pitchFamily="34" charset="0"/>
                              <a:cs typeface="Arial" pitchFamily="34" charset="0"/>
                            </a:rPr>
                            <a:t>340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b"/>
                          <a:r>
                            <a:rPr lang="en-US" sz="2400" b="0" i="0" u="none" strike="noStrike">
                              <a:solidFill>
                                <a:schemeClr val="tx2"/>
                              </a:solidFill>
                              <a:latin typeface="Arial" pitchFamily="34" charset="0"/>
                              <a:cs typeface="Arial" pitchFamily="34" charset="0"/>
                            </a:rPr>
                            <a:t>380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5203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2"/>
                              </a:solidFill>
                              <a:effectLst/>
                              <a:latin typeface="Arial" charset="0"/>
                            </a:rPr>
                            <a:t>70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700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b"/>
                          <a:r>
                            <a:rPr lang="en-US" sz="2400" b="0" i="0" u="none" strike="noStrike" dirty="0">
                              <a:solidFill>
                                <a:schemeClr val="tx2"/>
                              </a:solidFill>
                              <a:latin typeface="Arial" pitchFamily="34" charset="0"/>
                              <a:cs typeface="Arial" pitchFamily="34" charset="0"/>
                            </a:rPr>
                            <a:t>370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b"/>
                          <a:r>
                            <a:rPr lang="en-US" sz="2400" b="0" i="0" u="none" strike="noStrike">
                              <a:solidFill>
                                <a:schemeClr val="tx2"/>
                              </a:solidFill>
                              <a:latin typeface="Arial" pitchFamily="34" charset="0"/>
                              <a:cs typeface="Arial" pitchFamily="34" charset="0"/>
                            </a:rPr>
                            <a:t>330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45203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10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2"/>
                              </a:solidFill>
                              <a:effectLst/>
                              <a:latin typeface="Arial" charset="0"/>
                            </a:rPr>
                            <a:t>67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670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b"/>
                          <a:r>
                            <a:rPr lang="en-US" sz="2400" b="0" i="0" u="none" strike="noStrike" dirty="0">
                              <a:solidFill>
                                <a:schemeClr val="tx2"/>
                              </a:solidFill>
                              <a:latin typeface="Arial" pitchFamily="34" charset="0"/>
                              <a:cs typeface="Arial" pitchFamily="34" charset="0"/>
                            </a:rPr>
                            <a:t>400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b"/>
                          <a:r>
                            <a:rPr lang="en-US" sz="2400" b="0" i="0" u="none" strike="noStrike" dirty="0">
                              <a:solidFill>
                                <a:schemeClr val="tx2"/>
                              </a:solidFill>
                              <a:latin typeface="Arial" pitchFamily="34" charset="0"/>
                              <a:cs typeface="Arial" pitchFamily="34" charset="0"/>
                            </a:rPr>
                            <a:t>270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mc:Choice>
        <mc:Fallback xmlns="">
          <p:graphicFrame>
            <p:nvGraphicFramePr>
              <p:cNvPr id="2" name="Group 69"/>
              <p:cNvGraphicFramePr>
                <a:graphicFrameLocks/>
              </p:cNvGraphicFramePr>
              <p:nvPr>
                <p:extLst/>
              </p:nvPr>
            </p:nvGraphicFramePr>
            <p:xfrm>
              <a:off x="1905000" y="1234440"/>
              <a:ext cx="8229600" cy="5394960"/>
            </p:xfrm>
            <a:graphic>
              <a:graphicData uri="http://schemas.openxmlformats.org/drawingml/2006/table">
                <a:tbl>
                  <a:tblPr/>
                  <a:tblGrid>
                    <a:gridCol w="1028700"/>
                    <a:gridCol w="1028700"/>
                    <a:gridCol w="1028700"/>
                    <a:gridCol w="1028700"/>
                    <a:gridCol w="1028700"/>
                    <a:gridCol w="1028700"/>
                    <a:gridCol w="1028700"/>
                    <a:gridCol w="1028700"/>
                  </a:tblGrid>
                  <a:tr h="82296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2"/>
                              </a:solidFill>
                              <a:effectLst/>
                              <a:latin typeface="Arial" charset="0"/>
                            </a:rPr>
                            <a:t>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2"/>
                              </a:solidFill>
                              <a:effectLst/>
                              <a:latin typeface="Arial" charset="0"/>
                            </a:rPr>
                            <a:t>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2"/>
                              </a:solidFill>
                              <a:effectLst/>
                              <a:latin typeface="Arial" charset="0"/>
                            </a:rPr>
                            <a:t>TP (Q)</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2"/>
                              </a:solidFill>
                              <a:effectLst/>
                              <a:latin typeface="Arial" charset="0"/>
                            </a:rPr>
                            <a:t>MP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2"/>
                              </a:solidFill>
                              <a:effectLst/>
                              <a:latin typeface="Arial" charset="0"/>
                            </a:rPr>
                            <a:t>TR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2"/>
                              </a:solidFill>
                              <a:effectLst/>
                              <a:latin typeface="Arial" charset="0"/>
                            </a:rPr>
                            <a:t>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rotWithShape="0">
                          <a:blip r:embed="rId2"/>
                          <a:stretch>
                            <a:fillRect l="-600592" t="-4444" r="-101775" b="-578519"/>
                          </a:stretch>
                        </a:blipFill>
                      </a:tcPr>
                    </a:tc>
                    <a:tc>
                      <a:txBody>
                        <a:bodyPr/>
                        <a:lstStyle/>
                        <a:p>
                          <a:endParaRPr lang="en-US"/>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rotWithShape="0">
                          <a:blip r:embed="rId2"/>
                          <a:stretch>
                            <a:fillRect l="-700592" t="-4444" r="-1775" b="-578519"/>
                          </a:stretch>
                        </a:blipFill>
                      </a:tcPr>
                    </a:tc>
                  </a:tr>
                  <a:tr h="457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2"/>
                              </a:solidFill>
                              <a:effectLst/>
                              <a:latin typeface="Arial"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2"/>
                              </a:solidFill>
                              <a:effectLst/>
                              <a:latin typeface="Arial"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2"/>
                              </a:solidFill>
                              <a:effectLst/>
                              <a:latin typeface="Arial" charset="0"/>
                            </a:rPr>
                            <a:t>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2"/>
                              </a:solidFill>
                              <a:effectLst/>
                              <a:latin typeface="Arial" charset="0"/>
                            </a:rPr>
                            <a:t>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2"/>
                              </a:solidFill>
                              <a:effectLst/>
                              <a:latin typeface="Arial" charset="0"/>
                            </a:rPr>
                            <a:t>150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b"/>
                          <a:r>
                            <a:rPr lang="en-US" sz="2400" b="0" i="0" u="none" strike="noStrike" dirty="0">
                              <a:solidFill>
                                <a:schemeClr val="tx2"/>
                              </a:solidFill>
                              <a:latin typeface="Arial" pitchFamily="34" charset="0"/>
                              <a:cs typeface="Arial" pitchFamily="34" charset="0"/>
                            </a:rPr>
                            <a:t>130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b"/>
                          <a:r>
                            <a:rPr lang="en-US" sz="2400" b="0" i="0" u="none" strike="noStrike">
                              <a:solidFill>
                                <a:schemeClr val="tx2"/>
                              </a:solidFill>
                              <a:latin typeface="Arial" pitchFamily="34" charset="0"/>
                              <a:cs typeface="Arial" pitchFamily="34" charset="0"/>
                            </a:rPr>
                            <a:t>20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2"/>
                              </a:solidFill>
                              <a:effectLst/>
                              <a:latin typeface="Arial" charset="0"/>
                            </a:rPr>
                            <a:t>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2"/>
                              </a:solidFill>
                              <a:effectLst/>
                              <a:latin typeface="Arial"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2"/>
                              </a:solidFill>
                              <a:effectLst/>
                              <a:latin typeface="Arial"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2"/>
                              </a:solidFill>
                              <a:effectLst/>
                              <a:latin typeface="Arial" charset="0"/>
                            </a:rPr>
                            <a:t>31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2"/>
                              </a:solidFill>
                              <a:effectLst/>
                              <a:latin typeface="Arial" charset="0"/>
                            </a:rPr>
                            <a:t>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2"/>
                              </a:solidFill>
                              <a:effectLst/>
                              <a:latin typeface="Arial" charset="0"/>
                            </a:rPr>
                            <a:t>310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b"/>
                          <a:r>
                            <a:rPr lang="en-US" sz="2400" b="0" i="0" u="none" strike="noStrike" dirty="0">
                              <a:solidFill>
                                <a:schemeClr val="tx2"/>
                              </a:solidFill>
                              <a:latin typeface="Arial" pitchFamily="34" charset="0"/>
                              <a:cs typeface="Arial" pitchFamily="34" charset="0"/>
                            </a:rPr>
                            <a:t>160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b"/>
                          <a:r>
                            <a:rPr lang="en-US" sz="2400" b="0" i="0" u="none" strike="noStrike">
                              <a:solidFill>
                                <a:schemeClr val="tx2"/>
                              </a:solidFill>
                              <a:latin typeface="Arial" pitchFamily="34" charset="0"/>
                              <a:cs typeface="Arial" pitchFamily="34" charset="0"/>
                            </a:rPr>
                            <a:t>150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2"/>
                              </a:solidFill>
                              <a:effectLst/>
                              <a:latin typeface="Arial" charset="0"/>
                            </a:rPr>
                            <a:t>130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2"/>
                              </a:solidFill>
                              <a:effectLst/>
                              <a:latin typeface="Arial" charset="0"/>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2"/>
                              </a:solidFill>
                              <a:effectLst/>
                              <a:latin typeface="Arial"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2"/>
                              </a:solidFill>
                              <a:effectLst/>
                              <a:latin typeface="Arial" charset="0"/>
                            </a:rPr>
                            <a:t>48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2"/>
                              </a:solidFill>
                              <a:effectLst/>
                              <a:latin typeface="Arial" charset="0"/>
                            </a:rPr>
                            <a:t>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2"/>
                              </a:solidFill>
                              <a:effectLst/>
                              <a:latin typeface="Arial" charset="0"/>
                            </a:rPr>
                            <a:t>480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b"/>
                          <a:r>
                            <a:rPr lang="en-US" sz="2400" b="0" i="0" u="none" strike="noStrike" dirty="0">
                              <a:solidFill>
                                <a:schemeClr val="tx2"/>
                              </a:solidFill>
                              <a:latin typeface="Arial" pitchFamily="34" charset="0"/>
                              <a:cs typeface="Arial" pitchFamily="34" charset="0"/>
                            </a:rPr>
                            <a:t>190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b"/>
                          <a:r>
                            <a:rPr lang="en-US" sz="2400" b="0" i="0" u="none" strike="noStrike">
                              <a:solidFill>
                                <a:schemeClr val="tx2"/>
                              </a:solidFill>
                              <a:latin typeface="Arial" pitchFamily="34" charset="0"/>
                              <a:cs typeface="Arial" pitchFamily="34" charset="0"/>
                            </a:rPr>
                            <a:t>290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2"/>
                              </a:solidFill>
                              <a:effectLst/>
                              <a:latin typeface="Arial" charset="0"/>
                            </a:rPr>
                            <a:t>140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2"/>
                              </a:solidFill>
                              <a:effectLst/>
                              <a:latin typeface="Arial" charset="0"/>
                            </a:rPr>
                            <a:t>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2"/>
                              </a:solidFill>
                              <a:effectLst/>
                              <a:latin typeface="Arial"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2"/>
                              </a:solidFill>
                              <a:effectLst/>
                              <a:latin typeface="Arial" charset="0"/>
                            </a:rPr>
                            <a:t>59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2"/>
                              </a:solidFill>
                              <a:effectLst/>
                              <a:latin typeface="Arial" charset="0"/>
                            </a:rPr>
                            <a:t>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2"/>
                              </a:solidFill>
                              <a:effectLst/>
                              <a:latin typeface="Arial" charset="0"/>
                            </a:rPr>
                            <a:t>590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b"/>
                          <a:r>
                            <a:rPr lang="en-US" sz="2400" b="0" i="0" u="none" strike="noStrike" dirty="0">
                              <a:solidFill>
                                <a:schemeClr val="tx2"/>
                              </a:solidFill>
                              <a:latin typeface="Arial" pitchFamily="34" charset="0"/>
                              <a:cs typeface="Arial" pitchFamily="34" charset="0"/>
                            </a:rPr>
                            <a:t>220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b"/>
                          <a:r>
                            <a:rPr lang="en-US" sz="2400" b="0" i="0" u="none" strike="noStrike">
                              <a:solidFill>
                                <a:schemeClr val="tx2"/>
                              </a:solidFill>
                              <a:latin typeface="Arial" pitchFamily="34" charset="0"/>
                              <a:cs typeface="Arial" pitchFamily="34" charset="0"/>
                            </a:rPr>
                            <a:t>370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2"/>
                              </a:solidFill>
                              <a:effectLst/>
                              <a:latin typeface="Arial" charset="0"/>
                            </a:rPr>
                            <a:t>120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2"/>
                              </a:solidFill>
                              <a:effectLst/>
                              <a:latin typeface="Arial" charset="0"/>
                            </a:rPr>
                            <a:t>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2"/>
                              </a:solidFill>
                              <a:effectLst/>
                              <a:latin typeface="Arial"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2"/>
                              </a:solidFill>
                              <a:effectLst/>
                              <a:latin typeface="Arial" charset="0"/>
                            </a:rPr>
                            <a:t>68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2"/>
                              </a:solidFill>
                              <a:effectLst/>
                              <a:latin typeface="Arial" charset="0"/>
                            </a:rPr>
                            <a:t>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2"/>
                              </a:solidFill>
                              <a:effectLst/>
                              <a:latin typeface="Arial" charset="0"/>
                            </a:rPr>
                            <a:t>680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b"/>
                          <a:r>
                            <a:rPr lang="en-US" sz="2400" b="0" i="0" u="none" strike="noStrike" dirty="0">
                              <a:solidFill>
                                <a:schemeClr val="tx2"/>
                              </a:solidFill>
                              <a:latin typeface="Arial" pitchFamily="34" charset="0"/>
                              <a:cs typeface="Arial" pitchFamily="34" charset="0"/>
                            </a:rPr>
                            <a:t>250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b"/>
                          <a:r>
                            <a:rPr lang="en-US" sz="2400" b="0" i="0" u="none" strike="noStrike">
                              <a:solidFill>
                                <a:schemeClr val="tx2"/>
                              </a:solidFill>
                              <a:latin typeface="Arial" pitchFamily="34" charset="0"/>
                              <a:cs typeface="Arial" pitchFamily="34" charset="0"/>
                            </a:rPr>
                            <a:t>430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2"/>
                              </a:solidFill>
                              <a:effectLst/>
                              <a:latin typeface="Arial" charset="0"/>
                            </a:rPr>
                            <a:t>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2"/>
                              </a:solidFill>
                              <a:effectLst/>
                              <a:latin typeface="Arial" charset="0"/>
                            </a:rPr>
                            <a:t>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2"/>
                              </a:solidFill>
                              <a:effectLst/>
                              <a:latin typeface="Arial"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2"/>
                              </a:solidFill>
                              <a:effectLst/>
                              <a:latin typeface="Arial" charset="0"/>
                            </a:rPr>
                            <a:t>72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2"/>
                              </a:solidFill>
                              <a:effectLst/>
                              <a:latin typeface="Arial" charset="0"/>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2"/>
                              </a:solidFill>
                              <a:effectLst/>
                              <a:latin typeface="Arial" charset="0"/>
                            </a:rPr>
                            <a:t>720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algn="ctr" fontAlgn="b"/>
                          <a:r>
                            <a:rPr lang="en-US" sz="2400" b="0" i="0" u="none" strike="noStrike" dirty="0">
                              <a:solidFill>
                                <a:schemeClr val="tx2"/>
                              </a:solidFill>
                              <a:latin typeface="Arial" pitchFamily="34" charset="0"/>
                              <a:cs typeface="Arial" pitchFamily="34" charset="0"/>
                            </a:rPr>
                            <a:t>280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algn="ctr" fontAlgn="b"/>
                          <a:r>
                            <a:rPr lang="en-US" sz="2400" b="0" i="0" u="none" strike="noStrike">
                              <a:solidFill>
                                <a:schemeClr val="tx2"/>
                              </a:solidFill>
                              <a:latin typeface="Arial" pitchFamily="34" charset="0"/>
                              <a:cs typeface="Arial" pitchFamily="34" charset="0"/>
                            </a:rPr>
                            <a:t>440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2"/>
                              </a:solidFill>
                              <a:effectLst/>
                              <a:latin typeface="Arial" charset="0"/>
                            </a:rPr>
                            <a:t>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r>
                  <a:tr h="457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2"/>
                              </a:solidFill>
                              <a:effectLst/>
                              <a:latin typeface="Arial" charset="0"/>
                            </a:rPr>
                            <a:t>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2"/>
                              </a:solidFill>
                              <a:effectLst/>
                              <a:latin typeface="Arial"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2"/>
                              </a:solidFill>
                              <a:effectLst/>
                              <a:latin typeface="Arial" charset="0"/>
                            </a:rPr>
                            <a:t>73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2"/>
                              </a:solidFill>
                              <a:effectLst/>
                              <a:latin typeface="Arial"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2"/>
                              </a:solidFill>
                              <a:effectLst/>
                              <a:latin typeface="Arial" charset="0"/>
                            </a:rPr>
                            <a:t>730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algn="ctr" fontAlgn="b"/>
                          <a:r>
                            <a:rPr lang="en-US" sz="2400" b="0" i="0" u="none" strike="noStrike" dirty="0">
                              <a:solidFill>
                                <a:schemeClr val="tx2"/>
                              </a:solidFill>
                              <a:latin typeface="Arial" pitchFamily="34" charset="0"/>
                              <a:cs typeface="Arial" pitchFamily="34" charset="0"/>
                            </a:rPr>
                            <a:t>310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algn="ctr" fontAlgn="b"/>
                          <a:r>
                            <a:rPr lang="en-US" sz="2400" b="0" i="0" u="none" strike="noStrike" dirty="0">
                              <a:solidFill>
                                <a:schemeClr val="tx2"/>
                              </a:solidFill>
                              <a:latin typeface="Arial" pitchFamily="34" charset="0"/>
                              <a:cs typeface="Arial" pitchFamily="34" charset="0"/>
                            </a:rPr>
                            <a:t>420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2"/>
                              </a:solidFill>
                              <a:effectLst/>
                              <a:latin typeface="Arial" charset="0"/>
                            </a:rPr>
                            <a:t>-20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r>
                  <a:tr h="457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2"/>
                              </a:solidFill>
                              <a:effectLst/>
                              <a:latin typeface="Arial" charset="0"/>
                            </a:rPr>
                            <a:t>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2"/>
                              </a:solidFill>
                              <a:effectLst/>
                              <a:latin typeface="Arial"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2"/>
                              </a:solidFill>
                              <a:effectLst/>
                              <a:latin typeface="Arial" charset="0"/>
                            </a:rPr>
                            <a:t>72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2"/>
                              </a:solidFill>
                              <a:effectLst/>
                              <a:latin typeface="Arial"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2"/>
                              </a:solidFill>
                              <a:effectLst/>
                              <a:latin typeface="Arial" charset="0"/>
                            </a:rPr>
                            <a:t>720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b"/>
                          <a:r>
                            <a:rPr lang="en-US" sz="2400" b="0" i="0" u="none" strike="noStrike" dirty="0">
                              <a:solidFill>
                                <a:schemeClr val="tx2"/>
                              </a:solidFill>
                              <a:latin typeface="Arial" pitchFamily="34" charset="0"/>
                              <a:cs typeface="Arial" pitchFamily="34" charset="0"/>
                            </a:rPr>
                            <a:t>340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b"/>
                          <a:r>
                            <a:rPr lang="en-US" sz="2400" b="0" i="0" u="none" strike="noStrike">
                              <a:solidFill>
                                <a:schemeClr val="tx2"/>
                              </a:solidFill>
                              <a:latin typeface="Arial" pitchFamily="34" charset="0"/>
                              <a:cs typeface="Arial" pitchFamily="34" charset="0"/>
                            </a:rPr>
                            <a:t>380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2"/>
                              </a:solidFill>
                              <a:effectLst/>
                              <a:latin typeface="Arial" charset="0"/>
                            </a:rPr>
                            <a:t>-40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2"/>
                              </a:solidFill>
                              <a:effectLst/>
                              <a:latin typeface="Arial" charset="0"/>
                            </a:rPr>
                            <a:t>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2"/>
                              </a:solidFill>
                              <a:effectLst/>
                              <a:latin typeface="Arial"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2"/>
                              </a:solidFill>
                              <a:effectLst/>
                              <a:latin typeface="Arial" charset="0"/>
                            </a:rPr>
                            <a:t>70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2"/>
                              </a:solidFill>
                              <a:effectLst/>
                              <a:latin typeface="Arial"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2"/>
                              </a:solidFill>
                              <a:effectLst/>
                              <a:latin typeface="Arial" charset="0"/>
                            </a:rPr>
                            <a:t>700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b"/>
                          <a:r>
                            <a:rPr lang="en-US" sz="2400" b="0" i="0" u="none" strike="noStrike" dirty="0">
                              <a:solidFill>
                                <a:schemeClr val="tx2"/>
                              </a:solidFill>
                              <a:latin typeface="Arial" pitchFamily="34" charset="0"/>
                              <a:cs typeface="Arial" pitchFamily="34" charset="0"/>
                            </a:rPr>
                            <a:t>370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b"/>
                          <a:r>
                            <a:rPr lang="en-US" sz="2400" b="0" i="0" u="none" strike="noStrike">
                              <a:solidFill>
                                <a:schemeClr val="tx2"/>
                              </a:solidFill>
                              <a:latin typeface="Arial" pitchFamily="34" charset="0"/>
                              <a:cs typeface="Arial" pitchFamily="34" charset="0"/>
                            </a:rPr>
                            <a:t>330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2"/>
                              </a:solidFill>
                              <a:effectLst/>
                              <a:latin typeface="Arial" charset="0"/>
                            </a:rPr>
                            <a:t>-50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2"/>
                              </a:solidFill>
                              <a:effectLst/>
                              <a:latin typeface="Arial" charset="0"/>
                            </a:rPr>
                            <a:t>10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2"/>
                              </a:solidFill>
                              <a:effectLst/>
                              <a:latin typeface="Arial"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2"/>
                              </a:solidFill>
                              <a:effectLst/>
                              <a:latin typeface="Arial" charset="0"/>
                            </a:rPr>
                            <a:t>67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2"/>
                              </a:solidFill>
                              <a:effectLst/>
                              <a:latin typeface="Arial" charset="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2"/>
                              </a:solidFill>
                              <a:effectLst/>
                              <a:latin typeface="Arial" charset="0"/>
                            </a:rPr>
                            <a:t>670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b"/>
                          <a:r>
                            <a:rPr lang="en-US" sz="2400" b="0" i="0" u="none" strike="noStrike" dirty="0">
                              <a:solidFill>
                                <a:schemeClr val="tx2"/>
                              </a:solidFill>
                              <a:latin typeface="Arial" pitchFamily="34" charset="0"/>
                              <a:cs typeface="Arial" pitchFamily="34" charset="0"/>
                            </a:rPr>
                            <a:t>400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b"/>
                          <a:r>
                            <a:rPr lang="en-US" sz="2400" b="0" i="0" u="none" strike="noStrike" dirty="0">
                              <a:solidFill>
                                <a:schemeClr val="tx2"/>
                              </a:solidFill>
                              <a:latin typeface="Arial" pitchFamily="34" charset="0"/>
                              <a:cs typeface="Arial" pitchFamily="34" charset="0"/>
                            </a:rPr>
                            <a:t>270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2"/>
                              </a:solidFill>
                              <a:effectLst/>
                              <a:latin typeface="Arial" charset="0"/>
                            </a:rPr>
                            <a:t>-60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mc:Fallback>
      </mc:AlternateContent>
      <mc:AlternateContent xmlns:mc="http://schemas.openxmlformats.org/markup-compatibility/2006" xmlns:a14="http://schemas.microsoft.com/office/drawing/2010/main">
        <mc:Choice Requires="a14">
          <p:sp>
            <p:nvSpPr>
              <p:cNvPr id="3" name="TextBox 2"/>
              <p:cNvSpPr txBox="1"/>
              <p:nvPr/>
            </p:nvSpPr>
            <p:spPr>
              <a:xfrm>
                <a:off x="1981200" y="152402"/>
                <a:ext cx="8153400" cy="954107"/>
              </a:xfrm>
              <a:prstGeom prst="rect">
                <a:avLst/>
              </a:prstGeom>
              <a:noFill/>
            </p:spPr>
            <p:txBody>
              <a:bodyPr wrap="square" rtlCol="0">
                <a:spAutoFit/>
              </a:bodyPr>
              <a:lstStyle/>
              <a:p>
                <a:pPr algn="ctr"/>
                <a:r>
                  <a:rPr lang="en-US" sz="2800" b="1" dirty="0"/>
                  <a:t>The usage of L, the level of Q, </a:t>
                </a:r>
                <a14:m>
                  <m:oMath xmlns:m="http://schemas.openxmlformats.org/officeDocument/2006/math">
                    <m:r>
                      <a:rPr lang="en-US" sz="2800" b="1" i="1">
                        <a:latin typeface="Cambria Math"/>
                        <a:ea typeface="Cambria Math"/>
                      </a:rPr>
                      <m:t>𝝅</m:t>
                    </m:r>
                  </m:oMath>
                </a14:m>
                <a:r>
                  <a:rPr lang="en-US" sz="2800" b="1" dirty="0"/>
                  <a:t> </a:t>
                </a:r>
              </a:p>
              <a:p>
                <a:pPr algn="ctr"/>
                <a:r>
                  <a:rPr lang="en-US" sz="2800" b="1" dirty="0"/>
                  <a:t>When  w = 30, r = 50 and  P = 10 (w/P = 3)</a:t>
                </a:r>
              </a:p>
            </p:txBody>
          </p:sp>
        </mc:Choice>
        <mc:Fallback xmlns="">
          <p:sp>
            <p:nvSpPr>
              <p:cNvPr id="3" name="TextBox 2"/>
              <p:cNvSpPr txBox="1">
                <a:spLocks noRot="1" noChangeAspect="1" noMove="1" noResize="1" noEditPoints="1" noAdjustHandles="1" noChangeArrowheads="1" noChangeShapeType="1" noTextEdit="1"/>
              </p:cNvSpPr>
              <p:nvPr/>
            </p:nvSpPr>
            <p:spPr>
              <a:xfrm>
                <a:off x="1981200" y="152402"/>
                <a:ext cx="8153400" cy="954107"/>
              </a:xfrm>
              <a:prstGeom prst="rect">
                <a:avLst/>
              </a:prstGeom>
              <a:blipFill rotWithShape="0">
                <a:blip r:embed="rId3"/>
                <a:stretch>
                  <a:fillRect t="-6369" b="-16561"/>
                </a:stretch>
              </a:blipFill>
            </p:spPr>
            <p:txBody>
              <a:bodyPr/>
              <a:lstStyle/>
              <a:p>
                <a:r>
                  <a:rPr lang="en-US">
                    <a:noFill/>
                  </a:rPr>
                  <a:t> </a:t>
                </a:r>
              </a:p>
            </p:txBody>
          </p:sp>
        </mc:Fallback>
      </mc:AlternateContent>
    </p:spTree>
    <p:extLst>
      <p:ext uri="{BB962C8B-B14F-4D97-AF65-F5344CB8AC3E}">
        <p14:creationId xmlns:p14="http://schemas.microsoft.com/office/powerpoint/2010/main" val="34233315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69"/>
          <p:cNvGraphicFramePr>
            <a:graphicFrameLocks/>
          </p:cNvGraphicFramePr>
          <p:nvPr/>
        </p:nvGraphicFramePr>
        <p:xfrm>
          <a:off x="2133600" y="853440"/>
          <a:ext cx="7848600" cy="5394960"/>
        </p:xfrm>
        <a:graphic>
          <a:graphicData uri="http://schemas.openxmlformats.org/drawingml/2006/table">
            <a:tbl>
              <a:tblPr/>
              <a:tblGrid>
                <a:gridCol w="755738">
                  <a:extLst>
                    <a:ext uri="{9D8B030D-6E8A-4147-A177-3AD203B41FA5}">
                      <a16:colId xmlns:a16="http://schemas.microsoft.com/office/drawing/2014/main" val="20000"/>
                    </a:ext>
                  </a:extLst>
                </a:gridCol>
                <a:gridCol w="944672">
                  <a:extLst>
                    <a:ext uri="{9D8B030D-6E8A-4147-A177-3AD203B41FA5}">
                      <a16:colId xmlns:a16="http://schemas.microsoft.com/office/drawing/2014/main" val="20001"/>
                    </a:ext>
                  </a:extLst>
                </a:gridCol>
                <a:gridCol w="944672">
                  <a:extLst>
                    <a:ext uri="{9D8B030D-6E8A-4147-A177-3AD203B41FA5}">
                      <a16:colId xmlns:a16="http://schemas.microsoft.com/office/drawing/2014/main" val="20002"/>
                    </a:ext>
                  </a:extLst>
                </a:gridCol>
                <a:gridCol w="1007649">
                  <a:extLst>
                    <a:ext uri="{9D8B030D-6E8A-4147-A177-3AD203B41FA5}">
                      <a16:colId xmlns:a16="http://schemas.microsoft.com/office/drawing/2014/main" val="20003"/>
                    </a:ext>
                  </a:extLst>
                </a:gridCol>
                <a:gridCol w="881694">
                  <a:extLst>
                    <a:ext uri="{9D8B030D-6E8A-4147-A177-3AD203B41FA5}">
                      <a16:colId xmlns:a16="http://schemas.microsoft.com/office/drawing/2014/main" val="20004"/>
                    </a:ext>
                  </a:extLst>
                </a:gridCol>
                <a:gridCol w="881694">
                  <a:extLst>
                    <a:ext uri="{9D8B030D-6E8A-4147-A177-3AD203B41FA5}">
                      <a16:colId xmlns:a16="http://schemas.microsoft.com/office/drawing/2014/main" val="20005"/>
                    </a:ext>
                  </a:extLst>
                </a:gridCol>
                <a:gridCol w="1213281">
                  <a:extLst>
                    <a:ext uri="{9D8B030D-6E8A-4147-A177-3AD203B41FA5}">
                      <a16:colId xmlns:a16="http://schemas.microsoft.com/office/drawing/2014/main" val="20006"/>
                    </a:ext>
                  </a:extLst>
                </a:gridCol>
                <a:gridCol w="1219200">
                  <a:extLst>
                    <a:ext uri="{9D8B030D-6E8A-4147-A177-3AD203B41FA5}">
                      <a16:colId xmlns:a16="http://schemas.microsoft.com/office/drawing/2014/main" val="20007"/>
                    </a:ext>
                  </a:extLst>
                </a:gridCol>
              </a:tblGrid>
              <a:tr h="813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TP (Q)</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MP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AP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TVC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AVC (w/AP)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MC (w/MP)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5203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b"/>
                      <a:r>
                        <a:rPr lang="en-US" sz="2400" b="0" i="0" u="none" strike="noStrike" dirty="0">
                          <a:solidFill>
                            <a:schemeClr val="tx2"/>
                          </a:solidFill>
                          <a:latin typeface="Arial" pitchFamily="34" charset="0"/>
                          <a:cs typeface="Arial" pitchFamily="34" charset="0"/>
                        </a:rPr>
                        <a:t>130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2400" dirty="0">
                          <a:latin typeface="Arial" panose="020B0604020202020204" pitchFamily="34" charset="0"/>
                          <a:cs typeface="Arial" panose="020B0604020202020204" pitchFamily="34" charset="0"/>
                        </a:rPr>
                        <a:t>30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panose="020B0604020202020204" pitchFamily="34" charset="0"/>
                          <a:cs typeface="Arial" panose="020B0604020202020204" pitchFamily="34"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panose="020B0604020202020204" pitchFamily="34" charset="0"/>
                          <a:cs typeface="Arial" panose="020B0604020202020204" pitchFamily="34"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5203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2"/>
                          </a:solidFill>
                          <a:effectLst/>
                          <a:latin typeface="Arial" charset="0"/>
                        </a:rPr>
                        <a:t>31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15.5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b"/>
                      <a:r>
                        <a:rPr lang="en-US" sz="2400" b="0" i="0" u="none" strike="noStrike" dirty="0">
                          <a:solidFill>
                            <a:schemeClr val="tx2"/>
                          </a:solidFill>
                          <a:latin typeface="Arial" pitchFamily="34" charset="0"/>
                          <a:cs typeface="Arial" pitchFamily="34" charset="0"/>
                        </a:rPr>
                        <a:t>160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2400" dirty="0">
                          <a:latin typeface="Arial" panose="020B0604020202020204" pitchFamily="34" charset="0"/>
                          <a:cs typeface="Arial" panose="020B0604020202020204" pitchFamily="34" charset="0"/>
                        </a:rPr>
                        <a:t>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panose="020B0604020202020204" pitchFamily="34" charset="0"/>
                          <a:cs typeface="Arial" panose="020B0604020202020204" pitchFamily="34" charset="0"/>
                        </a:rPr>
                        <a:t>1.935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panose="020B0604020202020204" pitchFamily="34" charset="0"/>
                          <a:cs typeface="Arial" panose="020B0604020202020204" pitchFamily="34" charset="0"/>
                        </a:rPr>
                        <a:t>1.875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5203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2"/>
                          </a:solidFill>
                          <a:effectLst/>
                          <a:latin typeface="Arial" charset="0"/>
                        </a:rPr>
                        <a:t>48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b"/>
                      <a:r>
                        <a:rPr lang="en-US" sz="2400" b="0" i="0" u="none" strike="noStrike" dirty="0">
                          <a:solidFill>
                            <a:schemeClr val="tx2"/>
                          </a:solidFill>
                          <a:latin typeface="Arial" pitchFamily="34" charset="0"/>
                          <a:cs typeface="Arial" pitchFamily="34" charset="0"/>
                        </a:rPr>
                        <a:t>190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2400" dirty="0">
                          <a:latin typeface="Arial" panose="020B0604020202020204" pitchFamily="34" charset="0"/>
                          <a:cs typeface="Arial" panose="020B0604020202020204" pitchFamily="34" charset="0"/>
                        </a:rPr>
                        <a:t>90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panose="020B0604020202020204" pitchFamily="34" charset="0"/>
                          <a:cs typeface="Arial" panose="020B0604020202020204" pitchFamily="34" charset="0"/>
                        </a:rPr>
                        <a:t>1.875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panose="020B0604020202020204" pitchFamily="34" charset="0"/>
                          <a:cs typeface="Arial" panose="020B0604020202020204" pitchFamily="34" charset="0"/>
                        </a:rPr>
                        <a:t>1.765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5203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2"/>
                          </a:solidFill>
                          <a:effectLst/>
                          <a:latin typeface="Arial" charset="0"/>
                        </a:rPr>
                        <a:t>59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14.25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b"/>
                      <a:r>
                        <a:rPr lang="en-US" sz="2400" b="0" i="0" u="none" strike="noStrike" dirty="0">
                          <a:solidFill>
                            <a:schemeClr val="tx2"/>
                          </a:solidFill>
                          <a:latin typeface="Arial" pitchFamily="34" charset="0"/>
                          <a:cs typeface="Arial" pitchFamily="34" charset="0"/>
                        </a:rPr>
                        <a:t>220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2400" dirty="0">
                          <a:latin typeface="Arial" panose="020B0604020202020204" pitchFamily="34" charset="0"/>
                          <a:cs typeface="Arial" panose="020B0604020202020204" pitchFamily="34" charset="0"/>
                        </a:rPr>
                        <a:t>120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panose="020B0604020202020204" pitchFamily="34" charset="0"/>
                          <a:cs typeface="Arial" panose="020B0604020202020204" pitchFamily="34" charset="0"/>
                        </a:rPr>
                        <a:t>2.105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panose="020B0604020202020204" pitchFamily="34" charset="0"/>
                          <a:cs typeface="Arial" panose="020B0604020202020204" pitchFamily="34" charset="0"/>
                        </a:rPr>
                        <a:t>2.727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203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2"/>
                          </a:solidFill>
                          <a:effectLst/>
                          <a:latin typeface="Arial" charset="0"/>
                        </a:rPr>
                        <a:t>68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13.6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b"/>
                      <a:r>
                        <a:rPr lang="en-US" sz="2400" b="0" i="0" u="none" strike="noStrike" dirty="0">
                          <a:solidFill>
                            <a:schemeClr val="tx2"/>
                          </a:solidFill>
                          <a:latin typeface="Arial" pitchFamily="34" charset="0"/>
                          <a:cs typeface="Arial" pitchFamily="34" charset="0"/>
                        </a:rPr>
                        <a:t>250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2400" dirty="0">
                          <a:latin typeface="Arial" panose="020B0604020202020204" pitchFamily="34" charset="0"/>
                          <a:cs typeface="Arial" panose="020B0604020202020204" pitchFamily="34" charset="0"/>
                        </a:rPr>
                        <a:t>150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panose="020B0604020202020204" pitchFamily="34" charset="0"/>
                          <a:cs typeface="Arial" panose="020B0604020202020204" pitchFamily="34" charset="0"/>
                        </a:rPr>
                        <a:t>2.206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panose="020B0604020202020204" pitchFamily="34" charset="0"/>
                          <a:cs typeface="Arial" panose="020B0604020202020204" pitchFamily="34" charset="0"/>
                        </a:rPr>
                        <a:t>3.333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5203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2"/>
                          </a:solidFill>
                          <a:effectLst/>
                          <a:latin typeface="Arial" charset="0"/>
                        </a:rPr>
                        <a:t>72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b"/>
                      <a:r>
                        <a:rPr lang="en-US" sz="2400" b="0" i="0" u="none" strike="noStrike" dirty="0">
                          <a:solidFill>
                            <a:schemeClr val="tx2"/>
                          </a:solidFill>
                          <a:latin typeface="Arial" pitchFamily="34" charset="0"/>
                          <a:cs typeface="Arial" pitchFamily="34" charset="0"/>
                        </a:rPr>
                        <a:t>280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2400" dirty="0">
                          <a:latin typeface="Arial" panose="020B0604020202020204" pitchFamily="34" charset="0"/>
                          <a:cs typeface="Arial" panose="020B0604020202020204" pitchFamily="34" charset="0"/>
                        </a:rPr>
                        <a:t>180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panose="020B0604020202020204" pitchFamily="34" charset="0"/>
                          <a:cs typeface="Arial" panose="020B0604020202020204" pitchFamily="34" charset="0"/>
                        </a:rPr>
                        <a:t>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panose="020B0604020202020204" pitchFamily="34" charset="0"/>
                          <a:cs typeface="Arial" panose="020B0604020202020204" pitchFamily="34" charset="0"/>
                        </a:rPr>
                        <a:t>7.5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5203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73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10.43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b"/>
                      <a:r>
                        <a:rPr lang="en-US" sz="2400" b="0" i="0" u="none" strike="noStrike" dirty="0">
                          <a:solidFill>
                            <a:schemeClr val="tx2"/>
                          </a:solidFill>
                          <a:latin typeface="Arial" pitchFamily="34" charset="0"/>
                          <a:cs typeface="Arial" pitchFamily="34" charset="0"/>
                        </a:rPr>
                        <a:t>310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2400" dirty="0">
                          <a:latin typeface="Arial" panose="020B0604020202020204" pitchFamily="34" charset="0"/>
                          <a:cs typeface="Arial" panose="020B0604020202020204" pitchFamily="34" charset="0"/>
                        </a:rPr>
                        <a:t>210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panose="020B0604020202020204" pitchFamily="34" charset="0"/>
                          <a:cs typeface="Arial" panose="020B0604020202020204" pitchFamily="34" charset="0"/>
                        </a:rPr>
                        <a:t>2.876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panose="020B0604020202020204" pitchFamily="34" charset="0"/>
                          <a:cs typeface="Arial" panose="020B0604020202020204" pitchFamily="34" charset="0"/>
                        </a:rPr>
                        <a:t>30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5203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2"/>
                          </a:solidFill>
                          <a:effectLst/>
                          <a:latin typeface="Arial" charset="0"/>
                        </a:rPr>
                        <a:t>72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b"/>
                      <a:r>
                        <a:rPr lang="en-US" sz="2400" b="0" i="0" u="none" strike="noStrike" dirty="0">
                          <a:solidFill>
                            <a:schemeClr val="tx2"/>
                          </a:solidFill>
                          <a:latin typeface="Arial" pitchFamily="34" charset="0"/>
                          <a:cs typeface="Arial" pitchFamily="34" charset="0"/>
                        </a:rPr>
                        <a:t>340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2400" dirty="0">
                          <a:latin typeface="Arial" panose="020B0604020202020204" pitchFamily="34" charset="0"/>
                          <a:cs typeface="Arial" panose="020B0604020202020204" pitchFamily="34" charset="0"/>
                        </a:rPr>
                        <a:t>240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panose="020B0604020202020204" pitchFamily="34" charset="0"/>
                          <a:cs typeface="Arial" panose="020B0604020202020204" pitchFamily="34" charset="0"/>
                        </a:rPr>
                        <a:t>3.333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panose="020B0604020202020204" pitchFamily="34" charset="0"/>
                          <a:cs typeface="Arial" panose="020B0604020202020204"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5203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2"/>
                          </a:solidFill>
                          <a:effectLst/>
                          <a:latin typeface="Arial" charset="0"/>
                        </a:rPr>
                        <a:t>70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7.77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b"/>
                      <a:r>
                        <a:rPr lang="en-US" sz="2400" b="0" i="0" u="none" strike="noStrike" dirty="0">
                          <a:solidFill>
                            <a:schemeClr val="tx2"/>
                          </a:solidFill>
                          <a:latin typeface="Arial" pitchFamily="34" charset="0"/>
                          <a:cs typeface="Arial" pitchFamily="34" charset="0"/>
                        </a:rPr>
                        <a:t>370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2400" dirty="0">
                          <a:latin typeface="Arial" panose="020B0604020202020204" pitchFamily="34" charset="0"/>
                          <a:cs typeface="Arial" panose="020B0604020202020204" pitchFamily="34" charset="0"/>
                        </a:rPr>
                        <a:t>270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panose="020B0604020202020204" pitchFamily="34" charset="0"/>
                          <a:cs typeface="Arial" panose="020B0604020202020204" pitchFamily="34" charset="0"/>
                        </a:rPr>
                        <a:t>3.861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panose="020B0604020202020204" pitchFamily="34" charset="0"/>
                          <a:cs typeface="Arial" panose="020B0604020202020204"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45203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10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2"/>
                          </a:solidFill>
                          <a:effectLst/>
                          <a:latin typeface="Arial" charset="0"/>
                        </a:rPr>
                        <a:t>67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charset="0"/>
                        </a:rPr>
                        <a:t>6.7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fontAlgn="b"/>
                      <a:r>
                        <a:rPr lang="en-US" sz="2400" b="0" i="0" u="none" strike="noStrike" dirty="0">
                          <a:solidFill>
                            <a:schemeClr val="tx2"/>
                          </a:solidFill>
                          <a:latin typeface="Arial" pitchFamily="34" charset="0"/>
                          <a:cs typeface="Arial" pitchFamily="34" charset="0"/>
                        </a:rPr>
                        <a:t>400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2400" dirty="0">
                          <a:latin typeface="Arial" panose="020B0604020202020204" pitchFamily="34" charset="0"/>
                          <a:cs typeface="Arial" panose="020B0604020202020204" pitchFamily="34" charset="0"/>
                        </a:rPr>
                        <a:t>300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panose="020B0604020202020204" pitchFamily="34" charset="0"/>
                          <a:cs typeface="Arial" panose="020B0604020202020204" pitchFamily="34" charset="0"/>
                        </a:rPr>
                        <a:t>4.478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2"/>
                          </a:solidFill>
                          <a:effectLst/>
                          <a:latin typeface="Arial" panose="020B0604020202020204" pitchFamily="34" charset="0"/>
                          <a:cs typeface="Arial" panose="020B0604020202020204"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39539698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8906" y="314980"/>
            <a:ext cx="10488706" cy="584775"/>
          </a:xfrm>
          <a:prstGeom prst="rect">
            <a:avLst/>
          </a:prstGeom>
          <a:noFill/>
        </p:spPr>
        <p:txBody>
          <a:bodyPr wrap="square" rtlCol="0">
            <a:spAutoFit/>
          </a:bodyPr>
          <a:lstStyle/>
          <a:p>
            <a:pPr algn="ctr"/>
            <a:r>
              <a:rPr lang="en-US" sz="3200" b="1" dirty="0">
                <a:solidFill>
                  <a:srgbClr val="FF0000"/>
                </a:solidFill>
                <a:latin typeface="Arial" panose="020B0604020202020204" pitchFamily="34" charset="0"/>
                <a:cs typeface="Arial" panose="020B0604020202020204" pitchFamily="34" charset="0"/>
              </a:rPr>
              <a:t>An Example of Using Mathematical Formula</a:t>
            </a:r>
            <a:endParaRPr lang="en-US" sz="2800" b="1" dirty="0">
              <a:solidFill>
                <a:srgbClr val="FF0000"/>
              </a:solidFill>
              <a:latin typeface="Arial" panose="020B0604020202020204" pitchFamily="34" charset="0"/>
              <a:cs typeface="Arial" panose="020B0604020202020204" pitchFamily="34" charset="0"/>
            </a:endParaRPr>
          </a:p>
        </p:txBody>
      </p:sp>
      <p:sp>
        <p:nvSpPr>
          <p:cNvPr id="3" name="TextBox 2"/>
          <p:cNvSpPr txBox="1"/>
          <p:nvPr/>
        </p:nvSpPr>
        <p:spPr>
          <a:xfrm>
            <a:off x="658906" y="1272988"/>
            <a:ext cx="10999694" cy="4832092"/>
          </a:xfrm>
          <a:prstGeom prst="rect">
            <a:avLst/>
          </a:prstGeom>
          <a:solidFill>
            <a:schemeClr val="bg2"/>
          </a:solidFill>
        </p:spPr>
        <p:txBody>
          <a:bodyPr wrap="square" rtlCol="0">
            <a:spAutoFit/>
          </a:bodyPr>
          <a:lstStyle/>
          <a:p>
            <a:pPr marL="114300" indent="-114300">
              <a:buFont typeface="Arial" pitchFamily="34" charset="0"/>
              <a:buChar char="•"/>
            </a:pPr>
            <a:r>
              <a:rPr lang="en-US" sz="2800" dirty="0"/>
              <a:t>Suppose the production function is: </a:t>
            </a:r>
          </a:p>
          <a:p>
            <a:pPr marL="114300" indent="-114300" algn="ctr"/>
            <a:r>
              <a:rPr lang="en-US" sz="2800" b="1" dirty="0">
                <a:solidFill>
                  <a:srgbClr val="C00000"/>
                </a:solidFill>
              </a:rPr>
              <a:t>Q = f(K,L) = 600K</a:t>
            </a:r>
            <a:r>
              <a:rPr lang="en-US" sz="2800" b="1" baseline="30000" dirty="0">
                <a:solidFill>
                  <a:srgbClr val="C00000"/>
                </a:solidFill>
              </a:rPr>
              <a:t>2 </a:t>
            </a:r>
            <a:r>
              <a:rPr lang="en-US" sz="2800" b="1" dirty="0">
                <a:solidFill>
                  <a:srgbClr val="C00000"/>
                </a:solidFill>
              </a:rPr>
              <a:t>L</a:t>
            </a:r>
            <a:r>
              <a:rPr lang="en-US" sz="2800" b="1" baseline="30000" dirty="0">
                <a:solidFill>
                  <a:srgbClr val="C00000"/>
                </a:solidFill>
              </a:rPr>
              <a:t>2 </a:t>
            </a:r>
            <a:r>
              <a:rPr lang="en-US" sz="2800" b="1" dirty="0">
                <a:solidFill>
                  <a:srgbClr val="C00000"/>
                </a:solidFill>
              </a:rPr>
              <a:t>-  K</a:t>
            </a:r>
            <a:r>
              <a:rPr lang="en-US" sz="2800" b="1" baseline="30000" dirty="0">
                <a:solidFill>
                  <a:srgbClr val="C00000"/>
                </a:solidFill>
              </a:rPr>
              <a:t>3 </a:t>
            </a:r>
            <a:r>
              <a:rPr lang="en-US" sz="2800" b="1" dirty="0">
                <a:solidFill>
                  <a:srgbClr val="C00000"/>
                </a:solidFill>
              </a:rPr>
              <a:t>L</a:t>
            </a:r>
            <a:r>
              <a:rPr lang="en-US" sz="2800" b="1" baseline="30000" dirty="0">
                <a:solidFill>
                  <a:srgbClr val="C00000"/>
                </a:solidFill>
              </a:rPr>
              <a:t>3 </a:t>
            </a:r>
            <a:r>
              <a:rPr lang="en-US" sz="2800" b="1" dirty="0">
                <a:solidFill>
                  <a:srgbClr val="C00000"/>
                </a:solidFill>
              </a:rPr>
              <a:t> </a:t>
            </a:r>
          </a:p>
          <a:p>
            <a:pPr marL="114300" indent="-114300">
              <a:buFont typeface="Arial" pitchFamily="34" charset="0"/>
              <a:buChar char="•"/>
            </a:pPr>
            <a:r>
              <a:rPr lang="en-US" sz="2800" dirty="0"/>
              <a:t>Let’s determine K as an fixed input, K = 10, so that the equation become</a:t>
            </a:r>
          </a:p>
          <a:p>
            <a:pPr marL="114300" indent="-114300" algn="ctr"/>
            <a:r>
              <a:rPr lang="en-US" sz="2800" b="1" dirty="0">
                <a:solidFill>
                  <a:srgbClr val="C00000"/>
                </a:solidFill>
              </a:rPr>
              <a:t>Q =  TP = 60 000L</a:t>
            </a:r>
            <a:r>
              <a:rPr lang="en-US" sz="2800" b="1" baseline="30000" dirty="0">
                <a:solidFill>
                  <a:srgbClr val="C00000"/>
                </a:solidFill>
              </a:rPr>
              <a:t>2 </a:t>
            </a:r>
            <a:r>
              <a:rPr lang="en-US" sz="2800" b="1" dirty="0">
                <a:solidFill>
                  <a:srgbClr val="C00000"/>
                </a:solidFill>
              </a:rPr>
              <a:t>-  1 000</a:t>
            </a:r>
            <a:r>
              <a:rPr lang="en-US" sz="2800" b="1" baseline="30000" dirty="0">
                <a:solidFill>
                  <a:srgbClr val="C00000"/>
                </a:solidFill>
              </a:rPr>
              <a:t> </a:t>
            </a:r>
            <a:r>
              <a:rPr lang="en-US" sz="2800" b="1" dirty="0">
                <a:solidFill>
                  <a:srgbClr val="C00000"/>
                </a:solidFill>
              </a:rPr>
              <a:t>L</a:t>
            </a:r>
            <a:r>
              <a:rPr lang="en-US" sz="2800" b="1" baseline="30000" dirty="0">
                <a:solidFill>
                  <a:srgbClr val="C00000"/>
                </a:solidFill>
              </a:rPr>
              <a:t>3 </a:t>
            </a:r>
            <a:r>
              <a:rPr lang="en-US" sz="2800" b="1" dirty="0">
                <a:solidFill>
                  <a:srgbClr val="C00000"/>
                </a:solidFill>
              </a:rPr>
              <a:t> </a:t>
            </a:r>
          </a:p>
          <a:p>
            <a:pPr marL="114300" indent="-114300">
              <a:buFont typeface="Arial" pitchFamily="34" charset="0"/>
              <a:buChar char="•"/>
            </a:pPr>
            <a:r>
              <a:rPr lang="en-US" sz="2800" dirty="0"/>
              <a:t>Marginal Product MP</a:t>
            </a:r>
            <a:r>
              <a:rPr lang="en-US" sz="2800" baseline="-25000" dirty="0"/>
              <a:t>L</a:t>
            </a:r>
            <a:r>
              <a:rPr lang="en-US" sz="2800" dirty="0"/>
              <a:t> = ∂Q/∂L ,</a:t>
            </a:r>
          </a:p>
          <a:p>
            <a:pPr marL="114300" indent="-114300" algn="ctr"/>
            <a:r>
              <a:rPr lang="en-US" sz="2800" b="1" dirty="0">
                <a:solidFill>
                  <a:srgbClr val="C00000"/>
                </a:solidFill>
              </a:rPr>
              <a:t>MP</a:t>
            </a:r>
            <a:r>
              <a:rPr lang="en-US" sz="2800" b="1" baseline="-25000" dirty="0">
                <a:solidFill>
                  <a:srgbClr val="C00000"/>
                </a:solidFill>
              </a:rPr>
              <a:t>L</a:t>
            </a:r>
            <a:r>
              <a:rPr lang="en-US" sz="2800" b="1" dirty="0">
                <a:solidFill>
                  <a:srgbClr val="C00000"/>
                </a:solidFill>
              </a:rPr>
              <a:t> = 120 000L – 3 000 L</a:t>
            </a:r>
            <a:r>
              <a:rPr lang="en-US" sz="2800" b="1" baseline="30000" dirty="0">
                <a:solidFill>
                  <a:srgbClr val="C00000"/>
                </a:solidFill>
              </a:rPr>
              <a:t>2  </a:t>
            </a:r>
            <a:endParaRPr lang="en-US" sz="2800" b="1" dirty="0">
              <a:solidFill>
                <a:srgbClr val="C00000"/>
              </a:solidFill>
            </a:endParaRPr>
          </a:p>
          <a:p>
            <a:pPr marL="114300" indent="-114300">
              <a:buFont typeface="Arial" pitchFamily="34" charset="0"/>
              <a:buChar char="•"/>
            </a:pPr>
            <a:r>
              <a:rPr lang="en-US" sz="2800" dirty="0"/>
              <a:t>MP</a:t>
            </a:r>
            <a:r>
              <a:rPr lang="en-US" sz="2800" baseline="-25000" dirty="0"/>
              <a:t>L</a:t>
            </a:r>
            <a:r>
              <a:rPr lang="en-US" sz="2800" dirty="0"/>
              <a:t>  = 0, is the condition to find a maximum output,</a:t>
            </a:r>
          </a:p>
          <a:p>
            <a:pPr marL="114300" indent="-114300" algn="ctr"/>
            <a:r>
              <a:rPr lang="en-US" sz="2800" b="1" dirty="0">
                <a:solidFill>
                  <a:srgbClr val="C00000"/>
                </a:solidFill>
              </a:rPr>
              <a:t>120 000L – 3 000 L</a:t>
            </a:r>
            <a:r>
              <a:rPr lang="en-US" sz="2800" b="1" baseline="30000" dirty="0">
                <a:solidFill>
                  <a:srgbClr val="C00000"/>
                </a:solidFill>
              </a:rPr>
              <a:t>2  </a:t>
            </a:r>
            <a:r>
              <a:rPr lang="en-US" sz="2800" b="1" dirty="0">
                <a:solidFill>
                  <a:srgbClr val="C00000"/>
                </a:solidFill>
              </a:rPr>
              <a:t> = 0</a:t>
            </a:r>
          </a:p>
          <a:p>
            <a:pPr marL="114300" indent="-114300" algn="ctr"/>
            <a:r>
              <a:rPr lang="en-US" sz="2800" b="1" dirty="0">
                <a:solidFill>
                  <a:srgbClr val="C00000"/>
                </a:solidFill>
              </a:rPr>
              <a:t>L = 40</a:t>
            </a:r>
          </a:p>
          <a:p>
            <a:pPr marL="114300" indent="-114300">
              <a:buFont typeface="Arial" pitchFamily="34" charset="0"/>
              <a:buChar char="•"/>
            </a:pPr>
            <a:r>
              <a:rPr lang="en-US" sz="2800" dirty="0"/>
              <a:t>TP would be reached a maximum output  when the usage of </a:t>
            </a:r>
            <a:r>
              <a:rPr lang="en-US" sz="2800" b="1" dirty="0">
                <a:solidFill>
                  <a:srgbClr val="C00000"/>
                </a:solidFill>
              </a:rPr>
              <a:t>L = 40</a:t>
            </a:r>
            <a:r>
              <a:rPr lang="en-US" sz="2800" b="1" dirty="0"/>
              <a:t> </a:t>
            </a:r>
            <a:r>
              <a:rPr lang="en-US" sz="2800" dirty="0"/>
              <a:t>and the maximum output is </a:t>
            </a:r>
            <a:r>
              <a:rPr lang="en-US" sz="2800" b="1" dirty="0">
                <a:solidFill>
                  <a:srgbClr val="C00000"/>
                </a:solidFill>
              </a:rPr>
              <a:t>Q =  32 000 000</a:t>
            </a:r>
          </a:p>
        </p:txBody>
      </p:sp>
    </p:spTree>
    <p:extLst>
      <p:ext uri="{BB962C8B-B14F-4D97-AF65-F5344CB8AC3E}">
        <p14:creationId xmlns:p14="http://schemas.microsoft.com/office/powerpoint/2010/main" val="39183707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16106" y="882019"/>
            <a:ext cx="10327341" cy="4524315"/>
          </a:xfrm>
          <a:prstGeom prst="rect">
            <a:avLst/>
          </a:prstGeom>
          <a:solidFill>
            <a:schemeClr val="bg2"/>
          </a:solidFill>
        </p:spPr>
        <p:txBody>
          <a:bodyPr wrap="square" rtlCol="0">
            <a:spAutoFit/>
          </a:bodyPr>
          <a:lstStyle/>
          <a:p>
            <a:pPr marL="114300" indent="-114300">
              <a:buFont typeface="Arial" pitchFamily="34" charset="0"/>
              <a:buChar char="•"/>
            </a:pPr>
            <a:r>
              <a:rPr lang="en-US" sz="3200" dirty="0"/>
              <a:t>Average Product of Labor, AP</a:t>
            </a:r>
            <a:r>
              <a:rPr lang="en-US" sz="3200" baseline="-25000" dirty="0"/>
              <a:t>L </a:t>
            </a:r>
            <a:r>
              <a:rPr lang="en-US" sz="3200" dirty="0"/>
              <a:t> = Q/L; </a:t>
            </a:r>
          </a:p>
          <a:p>
            <a:pPr marL="114300" indent="-114300" algn="ctr"/>
            <a:r>
              <a:rPr lang="en-US" sz="3200" b="1" dirty="0">
                <a:solidFill>
                  <a:srgbClr val="C00000"/>
                </a:solidFill>
              </a:rPr>
              <a:t>AP</a:t>
            </a:r>
            <a:r>
              <a:rPr lang="en-US" sz="3200" b="1" baseline="-25000" dirty="0">
                <a:solidFill>
                  <a:srgbClr val="C00000"/>
                </a:solidFill>
              </a:rPr>
              <a:t>L</a:t>
            </a:r>
            <a:r>
              <a:rPr lang="en-US" sz="3200" b="1" dirty="0">
                <a:solidFill>
                  <a:srgbClr val="C00000"/>
                </a:solidFill>
              </a:rPr>
              <a:t> = 60 000</a:t>
            </a:r>
            <a:r>
              <a:rPr lang="en-US" sz="3200" b="1" baseline="30000" dirty="0">
                <a:solidFill>
                  <a:srgbClr val="C00000"/>
                </a:solidFill>
              </a:rPr>
              <a:t> </a:t>
            </a:r>
            <a:r>
              <a:rPr lang="en-US" sz="3200" b="1" dirty="0">
                <a:solidFill>
                  <a:srgbClr val="C00000"/>
                </a:solidFill>
              </a:rPr>
              <a:t>L</a:t>
            </a:r>
            <a:r>
              <a:rPr lang="en-US" sz="3200" b="1" baseline="30000" dirty="0">
                <a:solidFill>
                  <a:srgbClr val="C00000"/>
                </a:solidFill>
              </a:rPr>
              <a:t>  </a:t>
            </a:r>
            <a:r>
              <a:rPr lang="en-US" sz="3200" b="1" dirty="0">
                <a:solidFill>
                  <a:srgbClr val="C00000"/>
                </a:solidFill>
              </a:rPr>
              <a:t>-  1 000</a:t>
            </a:r>
            <a:r>
              <a:rPr lang="en-US" sz="3200" b="1" baseline="30000" dirty="0">
                <a:solidFill>
                  <a:srgbClr val="C00000"/>
                </a:solidFill>
              </a:rPr>
              <a:t> </a:t>
            </a:r>
            <a:r>
              <a:rPr lang="en-US" sz="3200" b="1" dirty="0">
                <a:solidFill>
                  <a:srgbClr val="C00000"/>
                </a:solidFill>
              </a:rPr>
              <a:t>L</a:t>
            </a:r>
            <a:r>
              <a:rPr lang="en-US" sz="3200" b="1" baseline="30000" dirty="0">
                <a:solidFill>
                  <a:srgbClr val="C00000"/>
                </a:solidFill>
              </a:rPr>
              <a:t>2 </a:t>
            </a:r>
            <a:r>
              <a:rPr lang="en-US" sz="3200" b="1" dirty="0">
                <a:solidFill>
                  <a:srgbClr val="C00000"/>
                </a:solidFill>
              </a:rPr>
              <a:t> </a:t>
            </a:r>
          </a:p>
          <a:p>
            <a:pPr marL="114300" indent="-114300">
              <a:buFont typeface="Arial" pitchFamily="34" charset="0"/>
              <a:buChar char="•"/>
            </a:pPr>
            <a:r>
              <a:rPr lang="en-US" sz="3200" dirty="0"/>
              <a:t>AP</a:t>
            </a:r>
            <a:r>
              <a:rPr lang="en-US" sz="3200" baseline="-25000" dirty="0"/>
              <a:t>L </a:t>
            </a:r>
            <a:r>
              <a:rPr lang="en-US" sz="3200" dirty="0" err="1"/>
              <a:t>reachs</a:t>
            </a:r>
            <a:r>
              <a:rPr lang="en-US" sz="3200" dirty="0"/>
              <a:t> the maximum point when the first order condition, ∂AP</a:t>
            </a:r>
            <a:r>
              <a:rPr lang="en-US" sz="3200" baseline="-25000" dirty="0"/>
              <a:t>L</a:t>
            </a:r>
            <a:r>
              <a:rPr lang="en-US" sz="3200" dirty="0"/>
              <a:t>/∂L = 0, </a:t>
            </a:r>
          </a:p>
          <a:p>
            <a:pPr marL="114300" indent="-114300" algn="ctr"/>
            <a:r>
              <a:rPr lang="en-US" sz="3200" b="1" dirty="0">
                <a:solidFill>
                  <a:srgbClr val="C00000"/>
                </a:solidFill>
              </a:rPr>
              <a:t> ∂AP</a:t>
            </a:r>
            <a:r>
              <a:rPr lang="en-US" sz="3200" b="1" baseline="-25000" dirty="0">
                <a:solidFill>
                  <a:srgbClr val="C00000"/>
                </a:solidFill>
              </a:rPr>
              <a:t>L</a:t>
            </a:r>
            <a:r>
              <a:rPr lang="en-US" sz="3200" b="1" dirty="0">
                <a:solidFill>
                  <a:srgbClr val="C00000"/>
                </a:solidFill>
              </a:rPr>
              <a:t>/∂L=  60 000 – 2 000 L = 0</a:t>
            </a:r>
          </a:p>
          <a:p>
            <a:pPr marL="114300" indent="-114300" algn="ctr"/>
            <a:r>
              <a:rPr lang="en-US" sz="3200" b="1" dirty="0">
                <a:solidFill>
                  <a:srgbClr val="C00000"/>
                </a:solidFill>
              </a:rPr>
              <a:t>L = 30, AP</a:t>
            </a:r>
            <a:r>
              <a:rPr lang="en-US" sz="3200" b="1" baseline="-25000" dirty="0">
                <a:solidFill>
                  <a:srgbClr val="C00000"/>
                </a:solidFill>
              </a:rPr>
              <a:t>L </a:t>
            </a:r>
            <a:r>
              <a:rPr lang="en-US" sz="3200" b="1" dirty="0">
                <a:solidFill>
                  <a:srgbClr val="C00000"/>
                </a:solidFill>
              </a:rPr>
              <a:t> = 900 000</a:t>
            </a:r>
          </a:p>
          <a:p>
            <a:pPr marL="114300" indent="-114300">
              <a:buFont typeface="Arial" pitchFamily="34" charset="0"/>
              <a:buChar char="•"/>
            </a:pPr>
            <a:r>
              <a:rPr lang="en-US" sz="3200" dirty="0"/>
              <a:t>When AP</a:t>
            </a:r>
            <a:r>
              <a:rPr lang="en-US" sz="3200" baseline="-25000" dirty="0"/>
              <a:t>L </a:t>
            </a:r>
            <a:r>
              <a:rPr lang="en-US" sz="3200" dirty="0"/>
              <a:t> </a:t>
            </a:r>
            <a:r>
              <a:rPr lang="en-US" sz="3200" dirty="0" err="1"/>
              <a:t>reachs</a:t>
            </a:r>
            <a:r>
              <a:rPr lang="en-US" sz="3200" dirty="0"/>
              <a:t> the maximum point , AP</a:t>
            </a:r>
            <a:r>
              <a:rPr lang="en-US" sz="3200" baseline="-25000" dirty="0"/>
              <a:t>L  </a:t>
            </a:r>
            <a:r>
              <a:rPr lang="en-US" sz="3200" dirty="0"/>
              <a:t>= MP</a:t>
            </a:r>
            <a:r>
              <a:rPr lang="en-US" sz="3200" baseline="-25000" dirty="0"/>
              <a:t>L</a:t>
            </a:r>
            <a:r>
              <a:rPr lang="en-US" sz="3200" dirty="0"/>
              <a:t> , </a:t>
            </a:r>
          </a:p>
          <a:p>
            <a:pPr marL="114300" indent="-114300" algn="ctr"/>
            <a:r>
              <a:rPr lang="en-US" sz="3200" b="1" dirty="0">
                <a:solidFill>
                  <a:srgbClr val="C00000"/>
                </a:solidFill>
              </a:rPr>
              <a:t>MP</a:t>
            </a:r>
            <a:r>
              <a:rPr lang="en-US" sz="3200" b="1" baseline="-25000" dirty="0">
                <a:solidFill>
                  <a:srgbClr val="C00000"/>
                </a:solidFill>
              </a:rPr>
              <a:t>L </a:t>
            </a:r>
            <a:r>
              <a:rPr lang="en-US" sz="3200" b="1" dirty="0">
                <a:solidFill>
                  <a:srgbClr val="C00000"/>
                </a:solidFill>
              </a:rPr>
              <a:t>= 120 000L – 3 000L</a:t>
            </a:r>
            <a:r>
              <a:rPr lang="en-US" sz="3200" b="1" baseline="30000" dirty="0">
                <a:solidFill>
                  <a:srgbClr val="C00000"/>
                </a:solidFill>
              </a:rPr>
              <a:t>2  </a:t>
            </a:r>
          </a:p>
          <a:p>
            <a:pPr marL="114300" indent="-114300" algn="ctr"/>
            <a:r>
              <a:rPr lang="en-US" sz="3200" b="1" dirty="0">
                <a:solidFill>
                  <a:srgbClr val="C00000"/>
                </a:solidFill>
              </a:rPr>
              <a:t>MP</a:t>
            </a:r>
            <a:r>
              <a:rPr lang="en-US" sz="3200" b="1" baseline="-25000" dirty="0">
                <a:solidFill>
                  <a:srgbClr val="C00000"/>
                </a:solidFill>
              </a:rPr>
              <a:t>L </a:t>
            </a:r>
            <a:r>
              <a:rPr lang="en-US" sz="3200" b="1" dirty="0">
                <a:solidFill>
                  <a:srgbClr val="C00000"/>
                </a:solidFill>
              </a:rPr>
              <a:t> = 900 000 = AP</a:t>
            </a:r>
            <a:r>
              <a:rPr lang="en-US" sz="3200" b="1" baseline="-25000" dirty="0">
                <a:solidFill>
                  <a:srgbClr val="C00000"/>
                </a:solidFill>
              </a:rPr>
              <a:t>L</a:t>
            </a:r>
          </a:p>
        </p:txBody>
      </p:sp>
    </p:spTree>
    <p:extLst>
      <p:ext uri="{BB962C8B-B14F-4D97-AF65-F5344CB8AC3E}">
        <p14:creationId xmlns:p14="http://schemas.microsoft.com/office/powerpoint/2010/main" val="16572609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dirty="0" err="1"/>
              <a:t>Elemen</a:t>
            </a:r>
            <a:r>
              <a:rPr lang="en-US" sz="4000" dirty="0"/>
              <a:t> </a:t>
            </a:r>
            <a:r>
              <a:rPr lang="en-US" altLang="en-US" sz="4000" dirty="0"/>
              <a:t>structural </a:t>
            </a:r>
            <a:r>
              <a:rPr lang="en-US" altLang="en-US" sz="4000" dirty="0" err="1"/>
              <a:t>dan</a:t>
            </a:r>
            <a:r>
              <a:rPr lang="en-US" altLang="en-US" sz="4000" dirty="0"/>
              <a:t> </a:t>
            </a:r>
            <a:r>
              <a:rPr lang="en-US" altLang="en-US" sz="4000" dirty="0" err="1"/>
              <a:t>Elemen</a:t>
            </a:r>
            <a:r>
              <a:rPr lang="en-US" altLang="en-US" sz="4000" dirty="0"/>
              <a:t> </a:t>
            </a:r>
            <a:r>
              <a:rPr lang="en-US" altLang="en-US" sz="4000" dirty="0" err="1"/>
              <a:t>fungsional</a:t>
            </a:r>
            <a:endParaRPr lang="en-US" sz="4000" dirty="0"/>
          </a:p>
        </p:txBody>
      </p:sp>
      <p:sp>
        <p:nvSpPr>
          <p:cNvPr id="6" name="Date Placeholder 5">
            <a:extLst>
              <a:ext uri="{FF2B5EF4-FFF2-40B4-BE49-F238E27FC236}">
                <a16:creationId xmlns:a16="http://schemas.microsoft.com/office/drawing/2014/main" id="{5EC88EDC-DE1B-4E22-AB2A-B461D5C81354}"/>
              </a:ext>
            </a:extLst>
          </p:cNvPr>
          <p:cNvSpPr>
            <a:spLocks noGrp="1"/>
          </p:cNvSpPr>
          <p:nvPr>
            <p:ph type="dt" sz="half" idx="10"/>
          </p:nvPr>
        </p:nvSpPr>
        <p:spPr/>
        <p:txBody>
          <a:bodyPr/>
          <a:lstStyle/>
          <a:p>
            <a:r>
              <a:rPr lang="en-US" dirty="0"/>
              <a:t>MM.DD.20XX</a:t>
            </a:r>
          </a:p>
        </p:txBody>
      </p:sp>
      <p:pic>
        <p:nvPicPr>
          <p:cNvPr id="20" name="Picture Placeholder 19" descr="Abstract background">
            <a:extLst>
              <a:ext uri="{FF2B5EF4-FFF2-40B4-BE49-F238E27FC236}">
                <a16:creationId xmlns:a16="http://schemas.microsoft.com/office/drawing/2014/main" id="{61169563-0C6E-483D-91B6-7AB8952A8FAF}"/>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tretch/>
        </p:blipFill>
        <p:spPr>
          <a:xfrm>
            <a:off x="838200" y="2328568"/>
            <a:ext cx="5181600" cy="2205626"/>
          </a:xfrm>
        </p:spPr>
      </p:pic>
      <p:sp>
        <p:nvSpPr>
          <p:cNvPr id="12" name="Rectangle 4"/>
          <p:cNvSpPr txBox="1">
            <a:spLocks noChangeArrowheads="1"/>
          </p:cNvSpPr>
          <p:nvPr/>
        </p:nvSpPr>
        <p:spPr>
          <a:xfrm>
            <a:off x="1409700" y="1458073"/>
            <a:ext cx="4038600" cy="4530725"/>
          </a:xfrm>
          <a:prstGeom prst="rect">
            <a:avLst/>
          </a:prstGeom>
          <a:noFill/>
          <a:ln>
            <a:noFill/>
            <a:miter lim="800000"/>
            <a:headEnd/>
            <a:tailEn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3600" b="1" dirty="0" err="1">
                <a:solidFill>
                  <a:srgbClr val="FFFF00"/>
                </a:solidFill>
              </a:rPr>
              <a:t>Elemen</a:t>
            </a:r>
            <a:r>
              <a:rPr lang="en-US" altLang="en-US" sz="3600" b="1" dirty="0">
                <a:solidFill>
                  <a:srgbClr val="FFFF00"/>
                </a:solidFill>
              </a:rPr>
              <a:t> </a:t>
            </a:r>
            <a:r>
              <a:rPr lang="en-US" altLang="en-US" sz="3600" b="1" dirty="0" err="1">
                <a:solidFill>
                  <a:srgbClr val="FFFF00"/>
                </a:solidFill>
              </a:rPr>
              <a:t>struktural</a:t>
            </a:r>
            <a:r>
              <a:rPr lang="en-US" altLang="en-US" sz="3600" b="1" dirty="0">
                <a:solidFill>
                  <a:srgbClr val="FFFF00"/>
                </a:solidFill>
              </a:rPr>
              <a:t> : </a:t>
            </a:r>
            <a:r>
              <a:rPr lang="en-US" altLang="en-US" sz="3600" b="1" dirty="0" err="1">
                <a:solidFill>
                  <a:srgbClr val="FFFF00"/>
                </a:solidFill>
              </a:rPr>
              <a:t>bahan</a:t>
            </a:r>
            <a:r>
              <a:rPr lang="en-US" altLang="en-US" sz="3600" b="1" dirty="0">
                <a:solidFill>
                  <a:srgbClr val="FFFF00"/>
                </a:solidFill>
              </a:rPr>
              <a:t>, </a:t>
            </a:r>
            <a:r>
              <a:rPr lang="en-US" altLang="en-US" sz="3600" b="1" dirty="0" err="1">
                <a:solidFill>
                  <a:srgbClr val="FFFF00"/>
                </a:solidFill>
              </a:rPr>
              <a:t>mesin</a:t>
            </a:r>
            <a:r>
              <a:rPr lang="en-US" altLang="en-US" sz="3600" b="1" dirty="0">
                <a:solidFill>
                  <a:srgbClr val="FFFF00"/>
                </a:solidFill>
              </a:rPr>
              <a:t>, </a:t>
            </a:r>
            <a:r>
              <a:rPr lang="en-US" altLang="en-US" sz="3600" b="1" dirty="0" err="1">
                <a:solidFill>
                  <a:srgbClr val="FFFF00"/>
                </a:solidFill>
              </a:rPr>
              <a:t>peralatan</a:t>
            </a:r>
            <a:r>
              <a:rPr lang="en-US" altLang="en-US" sz="3600" b="1" dirty="0">
                <a:solidFill>
                  <a:srgbClr val="FFFF00"/>
                </a:solidFill>
              </a:rPr>
              <a:t>, </a:t>
            </a:r>
            <a:r>
              <a:rPr lang="en-US" altLang="en-US" sz="3600" b="1" dirty="0" err="1">
                <a:solidFill>
                  <a:srgbClr val="FFFF00"/>
                </a:solidFill>
              </a:rPr>
              <a:t>tenaga</a:t>
            </a:r>
            <a:r>
              <a:rPr lang="en-US" altLang="en-US" sz="3600" b="1" dirty="0">
                <a:solidFill>
                  <a:srgbClr val="FFFF00"/>
                </a:solidFill>
              </a:rPr>
              <a:t> </a:t>
            </a:r>
            <a:r>
              <a:rPr lang="en-US" altLang="en-US" sz="3600" b="1" dirty="0" err="1">
                <a:solidFill>
                  <a:srgbClr val="FFFF00"/>
                </a:solidFill>
              </a:rPr>
              <a:t>kerja</a:t>
            </a:r>
            <a:r>
              <a:rPr lang="en-US" altLang="en-US" sz="3600" b="1" dirty="0">
                <a:solidFill>
                  <a:srgbClr val="FFFF00"/>
                </a:solidFill>
              </a:rPr>
              <a:t>, modal, </a:t>
            </a:r>
            <a:r>
              <a:rPr lang="en-US" altLang="en-US" sz="3600" b="1" dirty="0" err="1">
                <a:solidFill>
                  <a:srgbClr val="FFFF00"/>
                </a:solidFill>
              </a:rPr>
              <a:t>energi</a:t>
            </a:r>
            <a:r>
              <a:rPr lang="en-US" altLang="en-US" sz="3600" b="1" dirty="0">
                <a:solidFill>
                  <a:srgbClr val="FFFF00"/>
                </a:solidFill>
              </a:rPr>
              <a:t>, </a:t>
            </a:r>
            <a:r>
              <a:rPr lang="en-US" altLang="en-US" sz="3600" b="1" dirty="0" err="1">
                <a:solidFill>
                  <a:srgbClr val="FFFF00"/>
                </a:solidFill>
              </a:rPr>
              <a:t>informasi</a:t>
            </a:r>
            <a:r>
              <a:rPr lang="en-US" altLang="en-US" sz="3600" b="1" dirty="0">
                <a:solidFill>
                  <a:srgbClr val="FFFF00"/>
                </a:solidFill>
              </a:rPr>
              <a:t>,  </a:t>
            </a:r>
            <a:r>
              <a:rPr lang="en-US" altLang="en-US" sz="3600" b="1" dirty="0" err="1">
                <a:solidFill>
                  <a:srgbClr val="FFFF00"/>
                </a:solidFill>
              </a:rPr>
              <a:t>tanah</a:t>
            </a:r>
            <a:r>
              <a:rPr lang="en-US" altLang="en-US" sz="3600" b="1" dirty="0">
                <a:solidFill>
                  <a:srgbClr val="FFFF00"/>
                </a:solidFill>
              </a:rPr>
              <a:t>, </a:t>
            </a:r>
            <a:r>
              <a:rPr lang="en-US" altLang="en-US" sz="3600" b="1" dirty="0" err="1">
                <a:solidFill>
                  <a:srgbClr val="FFFF00"/>
                </a:solidFill>
              </a:rPr>
              <a:t>dll</a:t>
            </a:r>
            <a:endParaRPr lang="en-US" altLang="en-US" sz="3600" b="1" dirty="0">
              <a:solidFill>
                <a:srgbClr val="FFFF00"/>
              </a:solidFill>
            </a:endParaRPr>
          </a:p>
        </p:txBody>
      </p:sp>
      <p:sp>
        <p:nvSpPr>
          <p:cNvPr id="13" name="Rectangle 5"/>
          <p:cNvSpPr>
            <a:spLocks noGrp="1" noChangeArrowheads="1"/>
          </p:cNvSpPr>
          <p:nvPr>
            <p:ph sz="half" idx="2"/>
          </p:nvPr>
        </p:nvSpPr>
        <p:spPr>
          <a:xfrm>
            <a:off x="6172200" y="1458073"/>
            <a:ext cx="5181600" cy="4543719"/>
          </a:xfrm>
          <a:noFill/>
          <a:ln>
            <a:noFill/>
            <a:miter lim="800000"/>
            <a:headEnd/>
            <a:tailEnd/>
          </a:ln>
        </p:spPr>
        <p:txBody>
          <a:bodyPr>
            <a:normAutofit/>
          </a:bodyPr>
          <a:lstStyle/>
          <a:p>
            <a:r>
              <a:rPr lang="en-US" altLang="en-US" sz="3600" b="1" dirty="0" err="1">
                <a:solidFill>
                  <a:schemeClr val="accent3">
                    <a:lumMod val="20000"/>
                    <a:lumOff val="80000"/>
                  </a:schemeClr>
                </a:solidFill>
              </a:rPr>
              <a:t>Elemen</a:t>
            </a:r>
            <a:r>
              <a:rPr lang="en-US" altLang="en-US" sz="3600" b="1" dirty="0">
                <a:solidFill>
                  <a:schemeClr val="accent3">
                    <a:lumMod val="20000"/>
                    <a:lumOff val="80000"/>
                  </a:schemeClr>
                </a:solidFill>
              </a:rPr>
              <a:t> </a:t>
            </a:r>
            <a:r>
              <a:rPr lang="en-US" altLang="en-US" sz="3600" b="1" dirty="0" err="1">
                <a:solidFill>
                  <a:schemeClr val="accent3">
                    <a:lumMod val="20000"/>
                    <a:lumOff val="80000"/>
                  </a:schemeClr>
                </a:solidFill>
              </a:rPr>
              <a:t>fungsional</a:t>
            </a:r>
            <a:r>
              <a:rPr lang="en-US" altLang="en-US" sz="3600" b="1" dirty="0">
                <a:solidFill>
                  <a:schemeClr val="accent3">
                    <a:lumMod val="20000"/>
                    <a:lumOff val="80000"/>
                  </a:schemeClr>
                </a:solidFill>
              </a:rPr>
              <a:t>: </a:t>
            </a:r>
            <a:r>
              <a:rPr lang="en-US" altLang="en-US" sz="3600" b="1" dirty="0" err="1">
                <a:solidFill>
                  <a:schemeClr val="accent3">
                    <a:lumMod val="20000"/>
                    <a:lumOff val="80000"/>
                  </a:schemeClr>
                </a:solidFill>
              </a:rPr>
              <a:t>suvervisi</a:t>
            </a:r>
            <a:r>
              <a:rPr lang="en-US" altLang="en-US" sz="3600" b="1" dirty="0">
                <a:solidFill>
                  <a:schemeClr val="accent3">
                    <a:lumMod val="20000"/>
                    <a:lumOff val="80000"/>
                  </a:schemeClr>
                </a:solidFill>
              </a:rPr>
              <a:t>, </a:t>
            </a:r>
            <a:r>
              <a:rPr lang="en-US" altLang="en-US" sz="3600" b="1" dirty="0" err="1">
                <a:solidFill>
                  <a:schemeClr val="accent3">
                    <a:lumMod val="20000"/>
                    <a:lumOff val="80000"/>
                  </a:schemeClr>
                </a:solidFill>
              </a:rPr>
              <a:t>perencanaan</a:t>
            </a:r>
            <a:r>
              <a:rPr lang="en-US" altLang="en-US" sz="3600" b="1" dirty="0">
                <a:solidFill>
                  <a:schemeClr val="accent3">
                    <a:lumMod val="20000"/>
                    <a:lumOff val="80000"/>
                  </a:schemeClr>
                </a:solidFill>
              </a:rPr>
              <a:t>, </a:t>
            </a:r>
            <a:r>
              <a:rPr lang="en-US" altLang="en-US" sz="3600" b="1" dirty="0" err="1">
                <a:solidFill>
                  <a:schemeClr val="accent3">
                    <a:lumMod val="20000"/>
                    <a:lumOff val="80000"/>
                  </a:schemeClr>
                </a:solidFill>
              </a:rPr>
              <a:t>pengendalian</a:t>
            </a:r>
            <a:r>
              <a:rPr lang="en-US" altLang="en-US" sz="3600" b="1" dirty="0">
                <a:solidFill>
                  <a:schemeClr val="accent3">
                    <a:lumMod val="20000"/>
                    <a:lumOff val="80000"/>
                  </a:schemeClr>
                </a:solidFill>
              </a:rPr>
              <a:t>, </a:t>
            </a:r>
            <a:r>
              <a:rPr lang="en-US" altLang="en-US" sz="3600" b="1" dirty="0" err="1">
                <a:solidFill>
                  <a:schemeClr val="accent3">
                    <a:lumMod val="20000"/>
                    <a:lumOff val="80000"/>
                  </a:schemeClr>
                </a:solidFill>
              </a:rPr>
              <a:t>koordinasi</a:t>
            </a:r>
            <a:r>
              <a:rPr lang="en-US" altLang="en-US" sz="3600" b="1" dirty="0">
                <a:solidFill>
                  <a:schemeClr val="accent3">
                    <a:lumMod val="20000"/>
                    <a:lumOff val="80000"/>
                  </a:schemeClr>
                </a:solidFill>
              </a:rPr>
              <a:t>, </a:t>
            </a:r>
            <a:r>
              <a:rPr lang="en-US" altLang="en-US" sz="3600" b="1" dirty="0" err="1">
                <a:solidFill>
                  <a:schemeClr val="accent3">
                    <a:lumMod val="20000"/>
                    <a:lumOff val="80000"/>
                  </a:schemeClr>
                </a:solidFill>
              </a:rPr>
              <a:t>kepemimpinan</a:t>
            </a:r>
            <a:r>
              <a:rPr lang="en-US" altLang="en-US" sz="3600" b="1" dirty="0">
                <a:solidFill>
                  <a:schemeClr val="accent3">
                    <a:lumMod val="20000"/>
                    <a:lumOff val="80000"/>
                  </a:schemeClr>
                </a:solidFill>
              </a:rPr>
              <a:t>        </a:t>
            </a:r>
            <a:r>
              <a:rPr lang="en-US" altLang="en-US" sz="3600" b="1" dirty="0" err="1">
                <a:solidFill>
                  <a:schemeClr val="accent3">
                    <a:lumMod val="20000"/>
                    <a:lumOff val="80000"/>
                  </a:schemeClr>
                </a:solidFill>
              </a:rPr>
              <a:t>manajemen</a:t>
            </a:r>
            <a:r>
              <a:rPr lang="en-US" altLang="en-US" sz="3600" b="1" dirty="0">
                <a:solidFill>
                  <a:schemeClr val="accent3">
                    <a:lumMod val="20000"/>
                    <a:lumOff val="80000"/>
                  </a:schemeClr>
                </a:solidFill>
              </a:rPr>
              <a:t> </a:t>
            </a:r>
            <a:r>
              <a:rPr lang="en-US" altLang="en-US" sz="3600" b="1" dirty="0" err="1">
                <a:solidFill>
                  <a:schemeClr val="accent3">
                    <a:lumMod val="20000"/>
                    <a:lumOff val="80000"/>
                  </a:schemeClr>
                </a:solidFill>
              </a:rPr>
              <a:t>dan</a:t>
            </a:r>
            <a:r>
              <a:rPr lang="en-US" altLang="en-US" sz="3600" b="1" dirty="0">
                <a:solidFill>
                  <a:schemeClr val="accent3">
                    <a:lumMod val="20000"/>
                    <a:lumOff val="80000"/>
                  </a:schemeClr>
                </a:solidFill>
              </a:rPr>
              <a:t> </a:t>
            </a:r>
            <a:r>
              <a:rPr lang="en-US" altLang="en-US" sz="3600" b="1" dirty="0" err="1">
                <a:solidFill>
                  <a:schemeClr val="accent3">
                    <a:lumMod val="20000"/>
                    <a:lumOff val="80000"/>
                  </a:schemeClr>
                </a:solidFill>
              </a:rPr>
              <a:t>organisasi</a:t>
            </a:r>
            <a:endParaRPr lang="en-US" altLang="en-US" sz="3600" b="1" dirty="0">
              <a:solidFill>
                <a:schemeClr val="accent3">
                  <a:lumMod val="20000"/>
                  <a:lumOff val="80000"/>
                </a:schemeClr>
              </a:solidFill>
            </a:endParaRPr>
          </a:p>
        </p:txBody>
      </p:sp>
    </p:spTree>
    <p:extLst>
      <p:ext uri="{BB962C8B-B14F-4D97-AF65-F5344CB8AC3E}">
        <p14:creationId xmlns:p14="http://schemas.microsoft.com/office/powerpoint/2010/main" val="29051119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1670" y="1187127"/>
            <a:ext cx="10972800" cy="4401205"/>
          </a:xfrm>
          <a:prstGeom prst="rect">
            <a:avLst/>
          </a:prstGeom>
          <a:solidFill>
            <a:schemeClr val="bg2"/>
          </a:solidFill>
        </p:spPr>
        <p:txBody>
          <a:bodyPr wrap="square" rtlCol="0">
            <a:spAutoFit/>
          </a:bodyPr>
          <a:lstStyle/>
          <a:p>
            <a:pPr marL="114300" indent="-114300">
              <a:buFont typeface="Arial" pitchFamily="34" charset="0"/>
              <a:buChar char="•"/>
            </a:pPr>
            <a:r>
              <a:rPr lang="en-US" sz="2800" b="1" dirty="0"/>
              <a:t>The condition for maximum profit </a:t>
            </a:r>
            <a:r>
              <a:rPr lang="en-US" sz="2800" b="1" dirty="0">
                <a:solidFill>
                  <a:srgbClr val="C00000"/>
                </a:solidFill>
              </a:rPr>
              <a:t>MRP</a:t>
            </a:r>
            <a:r>
              <a:rPr lang="en-US" sz="2800" b="1" baseline="-25000" dirty="0">
                <a:solidFill>
                  <a:srgbClr val="C00000"/>
                </a:solidFill>
              </a:rPr>
              <a:t>L</a:t>
            </a:r>
            <a:r>
              <a:rPr lang="en-US" sz="2800" b="1" dirty="0">
                <a:solidFill>
                  <a:srgbClr val="C00000"/>
                </a:solidFill>
              </a:rPr>
              <a:t> = MR MP</a:t>
            </a:r>
            <a:r>
              <a:rPr lang="en-US" sz="2800" b="1" baseline="-25000" dirty="0">
                <a:solidFill>
                  <a:srgbClr val="C00000"/>
                </a:solidFill>
              </a:rPr>
              <a:t>L  </a:t>
            </a:r>
            <a:r>
              <a:rPr lang="en-US" sz="2800" b="1" dirty="0">
                <a:solidFill>
                  <a:srgbClr val="C00000"/>
                </a:solidFill>
              </a:rPr>
              <a:t> = MC</a:t>
            </a:r>
            <a:r>
              <a:rPr lang="en-US" sz="2800" b="1" baseline="-25000" dirty="0">
                <a:solidFill>
                  <a:srgbClr val="C00000"/>
                </a:solidFill>
              </a:rPr>
              <a:t>L  </a:t>
            </a:r>
            <a:r>
              <a:rPr lang="en-US" sz="2800" b="1" dirty="0">
                <a:solidFill>
                  <a:srgbClr val="C00000"/>
                </a:solidFill>
              </a:rPr>
              <a:t> </a:t>
            </a:r>
            <a:r>
              <a:rPr lang="en-US" sz="2800" b="1" dirty="0"/>
              <a:t>since MR = P = the price of output </a:t>
            </a:r>
            <a:r>
              <a:rPr lang="en-US" sz="2800" b="1" dirty="0" err="1"/>
              <a:t>dan</a:t>
            </a:r>
            <a:r>
              <a:rPr lang="en-US" sz="2800" b="1" dirty="0"/>
              <a:t> MC</a:t>
            </a:r>
            <a:r>
              <a:rPr lang="en-US" sz="2800" b="1" baseline="-25000" dirty="0"/>
              <a:t>L </a:t>
            </a:r>
            <a:r>
              <a:rPr lang="en-US" sz="2800" b="1" dirty="0"/>
              <a:t> = w = the price of L, </a:t>
            </a:r>
          </a:p>
          <a:p>
            <a:pPr marL="114300" indent="-114300" algn="ctr"/>
            <a:r>
              <a:rPr lang="en-US" sz="2800" b="1" dirty="0">
                <a:solidFill>
                  <a:srgbClr val="C00000"/>
                </a:solidFill>
              </a:rPr>
              <a:t>MP</a:t>
            </a:r>
            <a:r>
              <a:rPr lang="en-US" sz="2800" b="1" baseline="-25000" dirty="0">
                <a:solidFill>
                  <a:srgbClr val="C00000"/>
                </a:solidFill>
              </a:rPr>
              <a:t>L</a:t>
            </a:r>
            <a:r>
              <a:rPr lang="en-US" sz="2800" b="1" dirty="0">
                <a:solidFill>
                  <a:srgbClr val="C00000"/>
                </a:solidFill>
              </a:rPr>
              <a:t> = w/P</a:t>
            </a:r>
          </a:p>
          <a:p>
            <a:pPr marL="114300" indent="-114300">
              <a:buFont typeface="Arial" pitchFamily="34" charset="0"/>
              <a:buChar char="•"/>
            </a:pPr>
            <a:r>
              <a:rPr lang="en-US" sz="2800" b="1" dirty="0"/>
              <a:t>If wage, </a:t>
            </a:r>
            <a:r>
              <a:rPr lang="en-US" sz="2800" b="1" dirty="0">
                <a:solidFill>
                  <a:srgbClr val="C00000"/>
                </a:solidFill>
              </a:rPr>
              <a:t>w = 2 700 000 </a:t>
            </a:r>
            <a:r>
              <a:rPr lang="en-US" sz="2800" b="1" dirty="0"/>
              <a:t>and the price of output, </a:t>
            </a:r>
            <a:r>
              <a:rPr lang="en-US" sz="2800" b="1" dirty="0">
                <a:solidFill>
                  <a:srgbClr val="C00000"/>
                </a:solidFill>
              </a:rPr>
              <a:t>P = 3</a:t>
            </a:r>
            <a:r>
              <a:rPr lang="en-US" sz="2800" b="1" dirty="0"/>
              <a:t>, the condition for profit maximization is :</a:t>
            </a:r>
          </a:p>
          <a:p>
            <a:pPr marL="114300" indent="-114300" algn="ctr"/>
            <a:r>
              <a:rPr lang="en-US" sz="2800" b="1" dirty="0">
                <a:solidFill>
                  <a:srgbClr val="C00000"/>
                </a:solidFill>
              </a:rPr>
              <a:t>MP</a:t>
            </a:r>
            <a:r>
              <a:rPr lang="en-US" sz="2800" b="1" baseline="-25000" dirty="0">
                <a:solidFill>
                  <a:srgbClr val="C00000"/>
                </a:solidFill>
              </a:rPr>
              <a:t>L </a:t>
            </a:r>
            <a:r>
              <a:rPr lang="en-US" sz="2800" b="1" dirty="0">
                <a:solidFill>
                  <a:srgbClr val="C00000"/>
                </a:solidFill>
              </a:rPr>
              <a:t>= 120 000L – 3 000L</a:t>
            </a:r>
            <a:r>
              <a:rPr lang="en-US" sz="2800" b="1" baseline="30000" dirty="0">
                <a:solidFill>
                  <a:srgbClr val="C00000"/>
                </a:solidFill>
              </a:rPr>
              <a:t>2  </a:t>
            </a:r>
            <a:r>
              <a:rPr lang="en-US" sz="2800" b="1" dirty="0">
                <a:solidFill>
                  <a:srgbClr val="C00000"/>
                </a:solidFill>
              </a:rPr>
              <a:t>= 900 000</a:t>
            </a:r>
          </a:p>
          <a:p>
            <a:pPr marL="114300" indent="-114300">
              <a:buFont typeface="Arial" pitchFamily="34" charset="0"/>
              <a:buChar char="•"/>
            </a:pPr>
            <a:r>
              <a:rPr lang="en-US" sz="2800" b="1" dirty="0"/>
              <a:t>Using mathematics, the equation becomes:</a:t>
            </a:r>
          </a:p>
          <a:p>
            <a:pPr marL="114300" indent="-114300" algn="ctr"/>
            <a:r>
              <a:rPr lang="en-US" sz="2800" b="1" dirty="0">
                <a:solidFill>
                  <a:srgbClr val="C00000"/>
                </a:solidFill>
              </a:rPr>
              <a:t>L</a:t>
            </a:r>
            <a:r>
              <a:rPr lang="en-US" sz="2800" b="1" baseline="30000" dirty="0">
                <a:solidFill>
                  <a:srgbClr val="C00000"/>
                </a:solidFill>
              </a:rPr>
              <a:t>2  </a:t>
            </a:r>
            <a:r>
              <a:rPr lang="en-US" sz="2800" b="1" dirty="0">
                <a:solidFill>
                  <a:srgbClr val="C00000"/>
                </a:solidFill>
              </a:rPr>
              <a:t> - 40L + 300 = 0</a:t>
            </a:r>
          </a:p>
          <a:p>
            <a:r>
              <a:rPr lang="en-US" sz="2800" b="1" dirty="0"/>
              <a:t>then the result is  </a:t>
            </a:r>
            <a:r>
              <a:rPr lang="en-US" sz="2800" b="1" dirty="0">
                <a:solidFill>
                  <a:srgbClr val="C00000"/>
                </a:solidFill>
              </a:rPr>
              <a:t>L = 10 </a:t>
            </a:r>
            <a:r>
              <a:rPr lang="en-US" sz="2800" b="1" dirty="0"/>
              <a:t>and  </a:t>
            </a:r>
            <a:r>
              <a:rPr lang="en-US" sz="2800" b="1" dirty="0">
                <a:solidFill>
                  <a:srgbClr val="C00000"/>
                </a:solidFill>
              </a:rPr>
              <a:t>L = 30 </a:t>
            </a:r>
            <a:r>
              <a:rPr lang="en-US" sz="2800" b="1" dirty="0"/>
              <a:t>(between the two L, </a:t>
            </a:r>
            <a:r>
              <a:rPr lang="en-US" sz="2800" b="1" dirty="0">
                <a:solidFill>
                  <a:srgbClr val="FF0000"/>
                </a:solidFill>
              </a:rPr>
              <a:t>L = 30 </a:t>
            </a:r>
            <a:r>
              <a:rPr lang="en-US" sz="2800" b="1" dirty="0"/>
              <a:t>is fit to the profit maximization (∂MRP</a:t>
            </a:r>
            <a:r>
              <a:rPr lang="en-US" sz="2800" b="1" baseline="-25000" dirty="0"/>
              <a:t>L</a:t>
            </a:r>
            <a:r>
              <a:rPr lang="en-US" sz="2800" b="1" dirty="0"/>
              <a:t> /∂L &lt; 0)</a:t>
            </a:r>
          </a:p>
        </p:txBody>
      </p:sp>
    </p:spTree>
    <p:extLst>
      <p:ext uri="{BB962C8B-B14F-4D97-AF65-F5344CB8AC3E}">
        <p14:creationId xmlns:p14="http://schemas.microsoft.com/office/powerpoint/2010/main" val="28150746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5083" y="1479643"/>
            <a:ext cx="10098741" cy="4401205"/>
          </a:xfrm>
          <a:prstGeom prst="rect">
            <a:avLst/>
          </a:prstGeom>
          <a:solidFill>
            <a:schemeClr val="bg2"/>
          </a:solidFill>
        </p:spPr>
        <p:txBody>
          <a:bodyPr wrap="square" rtlCol="0">
            <a:spAutoFit/>
          </a:bodyPr>
          <a:lstStyle/>
          <a:p>
            <a:pPr marL="114300" indent="-114300">
              <a:buFont typeface="Arial" pitchFamily="34" charset="0"/>
              <a:buChar char="•"/>
            </a:pPr>
            <a:r>
              <a:rPr lang="en-US" sz="2800" b="1" dirty="0"/>
              <a:t>If the wage remains equal to 2 700 000 but the price of output increase to 9, the condition for maximizing profit would become :</a:t>
            </a:r>
          </a:p>
          <a:p>
            <a:pPr marL="114300" indent="-114300">
              <a:buFont typeface="Arial" pitchFamily="34" charset="0"/>
              <a:buChar char="•"/>
            </a:pPr>
            <a:endParaRPr lang="en-US" sz="2800" b="1" dirty="0"/>
          </a:p>
          <a:p>
            <a:pPr marL="114300" indent="-114300" algn="ctr"/>
            <a:r>
              <a:rPr lang="en-US" sz="2800" b="1" dirty="0">
                <a:solidFill>
                  <a:srgbClr val="660033"/>
                </a:solidFill>
              </a:rPr>
              <a:t>MP</a:t>
            </a:r>
            <a:r>
              <a:rPr lang="en-US" sz="2800" b="1" baseline="-25000" dirty="0">
                <a:solidFill>
                  <a:srgbClr val="660033"/>
                </a:solidFill>
              </a:rPr>
              <a:t>L </a:t>
            </a:r>
            <a:r>
              <a:rPr lang="en-US" sz="2800" b="1" dirty="0">
                <a:solidFill>
                  <a:srgbClr val="660033"/>
                </a:solidFill>
              </a:rPr>
              <a:t>= 120 000L – 3 000L</a:t>
            </a:r>
            <a:r>
              <a:rPr lang="en-US" sz="2800" b="1" baseline="30000" dirty="0">
                <a:solidFill>
                  <a:srgbClr val="660033"/>
                </a:solidFill>
              </a:rPr>
              <a:t>2  </a:t>
            </a:r>
            <a:r>
              <a:rPr lang="en-US" sz="2800" b="1" dirty="0">
                <a:solidFill>
                  <a:srgbClr val="660033"/>
                </a:solidFill>
              </a:rPr>
              <a:t>= 300 000 </a:t>
            </a:r>
          </a:p>
          <a:p>
            <a:pPr marL="114300" indent="-114300"/>
            <a:r>
              <a:rPr lang="en-US" sz="2800" dirty="0"/>
              <a:t>then</a:t>
            </a:r>
          </a:p>
          <a:p>
            <a:pPr marL="114300" indent="-114300" algn="ctr"/>
            <a:r>
              <a:rPr lang="en-US" sz="2800" b="1" dirty="0">
                <a:solidFill>
                  <a:srgbClr val="C00000"/>
                </a:solidFill>
              </a:rPr>
              <a:t>L</a:t>
            </a:r>
            <a:r>
              <a:rPr lang="en-US" sz="2800" b="1" baseline="30000" dirty="0">
                <a:solidFill>
                  <a:srgbClr val="C00000"/>
                </a:solidFill>
              </a:rPr>
              <a:t>2  </a:t>
            </a:r>
            <a:r>
              <a:rPr lang="en-US" sz="2800" b="1" dirty="0">
                <a:solidFill>
                  <a:srgbClr val="C00000"/>
                </a:solidFill>
              </a:rPr>
              <a:t> - 40L + 100 = 0</a:t>
            </a:r>
          </a:p>
          <a:p>
            <a:r>
              <a:rPr lang="en-US" sz="2800" b="1" dirty="0"/>
              <a:t>So, you will get </a:t>
            </a:r>
            <a:r>
              <a:rPr lang="en-US" sz="2800" b="1" dirty="0">
                <a:solidFill>
                  <a:srgbClr val="C00000"/>
                </a:solidFill>
              </a:rPr>
              <a:t>L =  2.7 </a:t>
            </a:r>
            <a:r>
              <a:rPr lang="en-US" sz="2800" b="1" dirty="0"/>
              <a:t>and </a:t>
            </a:r>
            <a:r>
              <a:rPr lang="en-US" sz="2800" b="1" dirty="0">
                <a:solidFill>
                  <a:srgbClr val="C00000"/>
                </a:solidFill>
              </a:rPr>
              <a:t>L = 37.3 </a:t>
            </a:r>
            <a:r>
              <a:rPr lang="en-US" sz="2800" b="1" dirty="0"/>
              <a:t>(L = 37.3 would be chosen because it is fitted to ∂MRP</a:t>
            </a:r>
            <a:r>
              <a:rPr lang="en-US" sz="2800" b="1" baseline="-25000" dirty="0"/>
              <a:t>L</a:t>
            </a:r>
            <a:r>
              <a:rPr lang="en-US" sz="2800" b="1" dirty="0"/>
              <a:t> /∂L &lt; 0</a:t>
            </a:r>
          </a:p>
          <a:p>
            <a:pPr marL="114300" indent="-114300">
              <a:buFont typeface="Arial" pitchFamily="34" charset="0"/>
              <a:buChar char="•"/>
            </a:pPr>
            <a:r>
              <a:rPr lang="en-US" sz="2800" b="1" dirty="0"/>
              <a:t>It can be seen that the usage of labor increased and, of course, the level of output increased</a:t>
            </a:r>
          </a:p>
        </p:txBody>
      </p:sp>
    </p:spTree>
    <p:extLst>
      <p:ext uri="{BB962C8B-B14F-4D97-AF65-F5344CB8AC3E}">
        <p14:creationId xmlns:p14="http://schemas.microsoft.com/office/powerpoint/2010/main" val="7016770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8D726A5-7900-41B4-8D49-49B4A2010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Coffee Beans">
            <a:extLst>
              <a:ext uri="{FF2B5EF4-FFF2-40B4-BE49-F238E27FC236}">
                <a16:creationId xmlns:a16="http://schemas.microsoft.com/office/drawing/2014/main" id="{291BDB91-E757-4677-A38C-EB354240C835}"/>
              </a:ext>
            </a:extLst>
          </p:cNvPr>
          <p:cNvPicPr>
            <a:picLocks noChangeAspect="1"/>
          </p:cNvPicPr>
          <p:nvPr/>
        </p:nvPicPr>
        <p:blipFill rotWithShape="1">
          <a:blip r:embed="rId3" cstate="screen">
            <a:alphaModFix amt="45000"/>
            <a:extLst>
              <a:ext uri="{28A0092B-C50C-407E-A947-70E740481C1C}">
                <a14:useLocalDpi xmlns:a14="http://schemas.microsoft.com/office/drawing/2010/main"/>
              </a:ext>
            </a:extLst>
          </a:blip>
          <a:srcRect r="25"/>
          <a:stretch/>
        </p:blipFill>
        <p:spPr>
          <a:xfrm>
            <a:off x="20" y="-1"/>
            <a:ext cx="12188932" cy="6858000"/>
          </a:xfrm>
          <a:prstGeom prst="rect">
            <a:avLst/>
          </a:prstGeom>
        </p:spPr>
      </p:pic>
      <p:sp>
        <p:nvSpPr>
          <p:cNvPr id="9" name="Title 1"/>
          <p:cNvSpPr txBox="1">
            <a:spLocks/>
          </p:cNvSpPr>
          <p:nvPr/>
        </p:nvSpPr>
        <p:spPr>
          <a:xfrm>
            <a:off x="276225" y="228600"/>
            <a:ext cx="9970434" cy="12954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chemeClr val="bg2"/>
                </a:solidFill>
                <a:latin typeface="+mj-lt"/>
                <a:ea typeface="+mj-ea"/>
                <a:cs typeface="+mj-cs"/>
              </a:defRPr>
            </a:lvl1pPr>
          </a:lstStyle>
          <a:p>
            <a:r>
              <a:rPr lang="en-US" sz="4000" dirty="0">
                <a:solidFill>
                  <a:srgbClr val="FFFF00"/>
                </a:solidFill>
              </a:rPr>
              <a:t>The Various Forms of Production Function</a:t>
            </a:r>
          </a:p>
        </p:txBody>
      </p:sp>
      <mc:AlternateContent xmlns:mc="http://schemas.openxmlformats.org/markup-compatibility/2006" xmlns:a14="http://schemas.microsoft.com/office/drawing/2010/main">
        <mc:Choice Requires="a14">
          <p:sp>
            <p:nvSpPr>
              <p:cNvPr id="10" name="Content Placeholder 2"/>
              <p:cNvSpPr txBox="1">
                <a:spLocks/>
              </p:cNvSpPr>
              <p:nvPr/>
            </p:nvSpPr>
            <p:spPr>
              <a:xfrm>
                <a:off x="847166" y="1981200"/>
                <a:ext cx="8619564" cy="425500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a:solidFill>
                      <a:srgbClr val="FFFFCC"/>
                    </a:solidFill>
                    <a:latin typeface="Comic Sans MS" pitchFamily="66" charset="0"/>
                  </a:rPr>
                  <a:t>Linear Production Function : Q = </a:t>
                </a:r>
                <a:r>
                  <a:rPr lang="en-US" altLang="en-US" dirty="0" err="1">
                    <a:solidFill>
                      <a:srgbClr val="FFFFCC"/>
                    </a:solidFill>
                    <a:latin typeface="Comic Sans MS" pitchFamily="66" charset="0"/>
                  </a:rPr>
                  <a:t>aL</a:t>
                </a:r>
                <a:r>
                  <a:rPr lang="en-US" altLang="en-US" dirty="0">
                    <a:solidFill>
                      <a:srgbClr val="FFFFCC"/>
                    </a:solidFill>
                    <a:latin typeface="Comic Sans MS" pitchFamily="66" charset="0"/>
                  </a:rPr>
                  <a:t> + </a:t>
                </a:r>
                <a:r>
                  <a:rPr lang="en-US" altLang="en-US" dirty="0" err="1">
                    <a:solidFill>
                      <a:srgbClr val="FFFFCC"/>
                    </a:solidFill>
                    <a:latin typeface="Comic Sans MS" pitchFamily="66" charset="0"/>
                  </a:rPr>
                  <a:t>bK</a:t>
                </a:r>
                <a:r>
                  <a:rPr lang="en-US" altLang="en-US" dirty="0">
                    <a:solidFill>
                      <a:srgbClr val="FFFFCC"/>
                    </a:solidFill>
                    <a:latin typeface="Comic Sans MS" pitchFamily="66" charset="0"/>
                  </a:rPr>
                  <a:t> + c</a:t>
                </a:r>
              </a:p>
              <a:p>
                <a:r>
                  <a:rPr lang="en-US" altLang="en-US" dirty="0">
                    <a:solidFill>
                      <a:srgbClr val="FFFFCC"/>
                    </a:solidFill>
                    <a:latin typeface="Comic Sans MS" pitchFamily="66" charset="0"/>
                  </a:rPr>
                  <a:t>Fixed Proportions Production Function</a:t>
                </a:r>
              </a:p>
              <a:p>
                <a:r>
                  <a:rPr lang="en-US" altLang="en-US" dirty="0">
                    <a:solidFill>
                      <a:srgbClr val="FFFFCC"/>
                    </a:solidFill>
                    <a:latin typeface="Comic Sans MS" pitchFamily="66" charset="0"/>
                  </a:rPr>
                  <a:t>Polynomial Production Function : </a:t>
                </a:r>
              </a:p>
              <a:p>
                <a:pPr lvl="1"/>
                <a:r>
                  <a:rPr lang="en-US" altLang="en-US" dirty="0">
                    <a:solidFill>
                      <a:srgbClr val="FFFFCC"/>
                    </a:solidFill>
                    <a:latin typeface="Comic Sans MS" pitchFamily="66" charset="0"/>
                  </a:rPr>
                  <a:t>Q = </a:t>
                </a:r>
                <a:r>
                  <a:rPr lang="en-US" altLang="en-US" dirty="0" err="1">
                    <a:solidFill>
                      <a:srgbClr val="FFFFCC"/>
                    </a:solidFill>
                    <a:latin typeface="Comic Sans MS" pitchFamily="66" charset="0"/>
                  </a:rPr>
                  <a:t>aLK</a:t>
                </a:r>
                <a:r>
                  <a:rPr lang="en-US" altLang="en-US" dirty="0">
                    <a:solidFill>
                      <a:srgbClr val="FFFFCC"/>
                    </a:solidFill>
                    <a:latin typeface="Comic Sans MS" pitchFamily="66" charset="0"/>
                  </a:rPr>
                  <a:t> - bL²K²</a:t>
                </a:r>
              </a:p>
              <a:p>
                <a:pPr lvl="1"/>
                <a:r>
                  <a:rPr lang="en-US" altLang="en-US" dirty="0">
                    <a:solidFill>
                      <a:srgbClr val="FFFFCC"/>
                    </a:solidFill>
                    <a:latin typeface="Comic Sans MS" pitchFamily="66" charset="0"/>
                  </a:rPr>
                  <a:t>Q = </a:t>
                </a:r>
                <a:r>
                  <a:rPr lang="en-US" altLang="en-US" dirty="0" err="1">
                    <a:solidFill>
                      <a:srgbClr val="FFFFCC"/>
                    </a:solidFill>
                    <a:latin typeface="Comic Sans MS" pitchFamily="66" charset="0"/>
                  </a:rPr>
                  <a:t>aLK</a:t>
                </a:r>
                <a:r>
                  <a:rPr lang="en-US" altLang="en-US" dirty="0">
                    <a:solidFill>
                      <a:srgbClr val="FFFFCC"/>
                    </a:solidFill>
                    <a:latin typeface="Comic Sans MS" pitchFamily="66" charset="0"/>
                  </a:rPr>
                  <a:t> + bL²K + cLK²- dL³K - eLK³</a:t>
                </a:r>
                <a:endParaRPr lang="en-US" altLang="en-US" sz="2800" dirty="0">
                  <a:solidFill>
                    <a:srgbClr val="FFFFCC"/>
                  </a:solidFill>
                  <a:latin typeface="Comic Sans MS" pitchFamily="66" charset="0"/>
                </a:endParaRPr>
              </a:p>
              <a:p>
                <a:r>
                  <a:rPr lang="en-US" altLang="en-US" dirty="0">
                    <a:solidFill>
                      <a:srgbClr val="FFFFCC"/>
                    </a:solidFill>
                    <a:latin typeface="Comic Sans MS" pitchFamily="66" charset="0"/>
                  </a:rPr>
                  <a:t>Power Production Function: Q = </a:t>
                </a:r>
                <a:r>
                  <a:rPr lang="en-US" altLang="en-US" dirty="0" err="1">
                    <a:solidFill>
                      <a:srgbClr val="FFFFCC"/>
                    </a:solidFill>
                    <a:latin typeface="Comic Sans MS" pitchFamily="66" charset="0"/>
                  </a:rPr>
                  <a:t>cL</a:t>
                </a:r>
                <a:r>
                  <a:rPr lang="el-GR" altLang="en-US" baseline="30000" dirty="0">
                    <a:solidFill>
                      <a:srgbClr val="FFFFCC"/>
                    </a:solidFill>
                    <a:latin typeface="Comic Sans MS" pitchFamily="66" charset="0"/>
                  </a:rPr>
                  <a:t>α</a:t>
                </a:r>
                <a:r>
                  <a:rPr lang="en-US" altLang="en-US" dirty="0">
                    <a:solidFill>
                      <a:srgbClr val="FFFFCC"/>
                    </a:solidFill>
                    <a:latin typeface="Comic Sans MS" pitchFamily="66" charset="0"/>
                  </a:rPr>
                  <a:t>K</a:t>
                </a:r>
                <a:r>
                  <a:rPr lang="el-GR" altLang="en-US" baseline="30000" dirty="0">
                    <a:solidFill>
                      <a:srgbClr val="FFFFCC"/>
                    </a:solidFill>
                    <a:latin typeface="Comic Sans MS" pitchFamily="66" charset="0"/>
                  </a:rPr>
                  <a:t>β</a:t>
                </a:r>
                <a:endParaRPr lang="en-US" altLang="en-US" baseline="30000" dirty="0">
                  <a:solidFill>
                    <a:srgbClr val="FFFFCC"/>
                  </a:solidFill>
                  <a:latin typeface="Comic Sans MS" pitchFamily="66" charset="0"/>
                </a:endParaRPr>
              </a:p>
              <a:p>
                <a:r>
                  <a:rPr lang="en-US" altLang="en-US" dirty="0">
                    <a:solidFill>
                      <a:srgbClr val="FFFFCC"/>
                    </a:solidFill>
                    <a:latin typeface="Comic Sans MS" pitchFamily="66" charset="0"/>
                  </a:rPr>
                  <a:t>Cobb-Douglas Production Function: </a:t>
                </a:r>
              </a:p>
              <a:p>
                <a:pPr marL="176213" indent="-176213">
                  <a:buFont typeface="Arial" panose="020B0604020202020204" pitchFamily="34" charset="0"/>
                  <a:buNone/>
                </a:pPr>
                <a:r>
                  <a:rPr lang="en-US" altLang="en-US" dirty="0">
                    <a:solidFill>
                      <a:srgbClr val="FFFFCC"/>
                    </a:solidFill>
                    <a:latin typeface="Comic Sans MS" pitchFamily="66" charset="0"/>
                  </a:rPr>
                  <a:t>	Q = c</a:t>
                </a:r>
                <a14:m>
                  <m:oMath xmlns:m="http://schemas.openxmlformats.org/officeDocument/2006/math">
                    <m:sSup>
                      <m:sSupPr>
                        <m:ctrlPr>
                          <a:rPr lang="en-US" altLang="en-US" i="1" smtClean="0">
                            <a:solidFill>
                              <a:srgbClr val="FFFFCC"/>
                            </a:solidFill>
                            <a:latin typeface="Cambria Math" panose="02040503050406030204" pitchFamily="18" charset="0"/>
                          </a:rPr>
                        </m:ctrlPr>
                      </m:sSupPr>
                      <m:e>
                        <m:r>
                          <a:rPr lang="en-US" altLang="en-US" i="1" smtClean="0">
                            <a:solidFill>
                              <a:srgbClr val="FFFFCC"/>
                            </a:solidFill>
                            <a:latin typeface="Cambria Math"/>
                          </a:rPr>
                          <m:t>𝐿</m:t>
                        </m:r>
                      </m:e>
                      <m:sup>
                        <m:r>
                          <a:rPr lang="en-US" altLang="en-US" i="1" smtClean="0">
                            <a:solidFill>
                              <a:srgbClr val="FFFFCC"/>
                            </a:solidFill>
                            <a:latin typeface="Cambria Math"/>
                            <a:ea typeface="Cambria Math"/>
                          </a:rPr>
                          <m:t>𝛼</m:t>
                        </m:r>
                      </m:sup>
                    </m:sSup>
                    <m:sSup>
                      <m:sSupPr>
                        <m:ctrlPr>
                          <a:rPr lang="en-US" altLang="en-US" i="1">
                            <a:solidFill>
                              <a:srgbClr val="FFFFCC"/>
                            </a:solidFill>
                            <a:latin typeface="Cambria Math" panose="02040503050406030204" pitchFamily="18" charset="0"/>
                          </a:rPr>
                        </m:ctrlPr>
                      </m:sSupPr>
                      <m:e>
                        <m:r>
                          <a:rPr lang="en-US" altLang="en-US" i="1" smtClean="0">
                            <a:solidFill>
                              <a:srgbClr val="FFFFCC"/>
                            </a:solidFill>
                            <a:latin typeface="Cambria Math"/>
                          </a:rPr>
                          <m:t>𝐾</m:t>
                        </m:r>
                      </m:e>
                      <m:sup>
                        <m:r>
                          <a:rPr lang="en-US" altLang="en-US" i="1" smtClean="0">
                            <a:solidFill>
                              <a:srgbClr val="FFFFCC"/>
                            </a:solidFill>
                            <a:latin typeface="Cambria Math"/>
                          </a:rPr>
                          <m:t>(1−</m:t>
                        </m:r>
                        <m:r>
                          <a:rPr lang="en-US" altLang="en-US" i="1">
                            <a:solidFill>
                              <a:srgbClr val="FFFFCC"/>
                            </a:solidFill>
                            <a:latin typeface="Cambria Math"/>
                            <a:ea typeface="Cambria Math"/>
                          </a:rPr>
                          <m:t>𝛼</m:t>
                        </m:r>
                        <m:r>
                          <a:rPr lang="en-US" altLang="en-US" i="1" smtClean="0">
                            <a:solidFill>
                              <a:srgbClr val="FFFFCC"/>
                            </a:solidFill>
                            <a:latin typeface="Cambria Math"/>
                            <a:ea typeface="Cambria Math"/>
                          </a:rPr>
                          <m:t>)</m:t>
                        </m:r>
                      </m:sup>
                    </m:sSup>
                  </m:oMath>
                </a14:m>
                <a:endParaRPr lang="en-US" altLang="en-US" dirty="0">
                  <a:solidFill>
                    <a:srgbClr val="FFFFCC"/>
                  </a:solidFill>
                  <a:latin typeface="Comic Sans MS" pitchFamily="66" charset="0"/>
                </a:endParaRPr>
              </a:p>
              <a:p>
                <a:pPr marL="0" indent="0">
                  <a:buFont typeface="Arial" panose="020B0604020202020204" pitchFamily="34" charset="0"/>
                  <a:buNone/>
                </a:pPr>
                <a:endParaRPr lang="el-GR" altLang="en-US" baseline="30000" dirty="0">
                  <a:solidFill>
                    <a:srgbClr val="FFFFCC"/>
                  </a:solidFill>
                  <a:latin typeface="Comic Sans MS" pitchFamily="66" charset="0"/>
                </a:endParaRPr>
              </a:p>
            </p:txBody>
          </p:sp>
        </mc:Choice>
        <mc:Fallback xmlns="">
          <p:sp>
            <p:nvSpPr>
              <p:cNvPr id="10" name="Content Placeholder 2"/>
              <p:cNvSpPr txBox="1">
                <a:spLocks noRot="1" noChangeAspect="1" noMove="1" noResize="1" noEditPoints="1" noAdjustHandles="1" noChangeArrowheads="1" noChangeShapeType="1" noTextEdit="1"/>
              </p:cNvSpPr>
              <p:nvPr/>
            </p:nvSpPr>
            <p:spPr>
              <a:xfrm>
                <a:off x="847166" y="1981200"/>
                <a:ext cx="8619564" cy="4255008"/>
              </a:xfrm>
              <a:prstGeom prst="rect">
                <a:avLst/>
              </a:prstGeom>
              <a:blipFill rotWithShape="0">
                <a:blip r:embed="rId4"/>
                <a:stretch>
                  <a:fillRect l="-1273" t="-2436"/>
                </a:stretch>
              </a:blipFill>
            </p:spPr>
            <p:txBody>
              <a:bodyPr/>
              <a:lstStyle/>
              <a:p>
                <a:r>
                  <a:rPr lang="en-US">
                    <a:noFill/>
                  </a:rPr>
                  <a:t> </a:t>
                </a:r>
              </a:p>
            </p:txBody>
          </p:sp>
        </mc:Fallback>
      </mc:AlternateContent>
    </p:spTree>
    <p:extLst>
      <p:ext uri="{BB962C8B-B14F-4D97-AF65-F5344CB8AC3E}">
        <p14:creationId xmlns:p14="http://schemas.microsoft.com/office/powerpoint/2010/main" val="344380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4DA9E8CC-6C73-43E6-AF09-B4B1083BCD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a:extLst>
              <a:ext uri="{FF2B5EF4-FFF2-40B4-BE49-F238E27FC236}">
                <a16:creationId xmlns:a16="http://schemas.microsoft.com/office/drawing/2014/main" id="{C6DFF5FD-BEF9-4B06-B7C2-58C5CFC92B3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31" name="Picture 30">
            <a:extLst>
              <a:ext uri="{FF2B5EF4-FFF2-40B4-BE49-F238E27FC236}">
                <a16:creationId xmlns:a16="http://schemas.microsoft.com/office/drawing/2014/main" id="{C9A18D1D-88E7-41EF-892F-C99BDEEE5E7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33" name="Rectangle 32">
            <a:extLst>
              <a:ext uri="{FF2B5EF4-FFF2-40B4-BE49-F238E27FC236}">
                <a16:creationId xmlns:a16="http://schemas.microsoft.com/office/drawing/2014/main" id="{113E1A2F-E5D7-4888-BA8C-1CDDC7CE2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F625649A-4F9D-4D90-8F0A-433D7A1F68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B6F31202-25B1-43E6-94C1-CDCAFFE33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Woman running next to man on bike on country road">
            <a:extLst>
              <a:ext uri="{FF2B5EF4-FFF2-40B4-BE49-F238E27FC236}">
                <a16:creationId xmlns:a16="http://schemas.microsoft.com/office/drawing/2014/main" id="{8C0D6366-4ACF-4BFA-8962-ED8DA4314F3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21555" b="10667"/>
          <a:stretch/>
        </p:blipFill>
        <p:spPr>
          <a:xfrm>
            <a:off x="1005401" y="-1"/>
            <a:ext cx="10380133" cy="4030679"/>
          </a:xfrm>
          <a:prstGeom prst="rect">
            <a:avLst/>
          </a:prstGeom>
          <a:ln>
            <a:solidFill>
              <a:schemeClr val="accent6"/>
            </a:solidFill>
          </a:ln>
        </p:spPr>
      </p:pic>
      <p:sp>
        <p:nvSpPr>
          <p:cNvPr id="39" name="TextBox 38">
            <a:extLst>
              <a:ext uri="{FF2B5EF4-FFF2-40B4-BE49-F238E27FC236}">
                <a16:creationId xmlns:a16="http://schemas.microsoft.com/office/drawing/2014/main" id="{9593BF26-26FC-4F20-AF97-D90A981A663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48589" y="5007362"/>
            <a:ext cx="311727" cy="430887"/>
          </a:xfrm>
          <a:prstGeom prst="rect">
            <a:avLst/>
          </a:prstGeom>
          <a:noFill/>
        </p:spPr>
        <p:txBody>
          <a:bodyPr wrap="square" rtlCol="0">
            <a:spAutoFit/>
          </a:bodyPr>
          <a:lstStyle/>
          <a:p>
            <a:pPr algn="r">
              <a:spcAft>
                <a:spcPts val="600"/>
              </a:spcAft>
            </a:pPr>
            <a:r>
              <a:rPr lang="en-US" sz="2200" dirty="0">
                <a:solidFill>
                  <a:schemeClr val="accent6"/>
                </a:solidFill>
                <a:latin typeface="Wingdings 3" panose="05040102010807070707" pitchFamily="18" charset="2"/>
              </a:rPr>
              <a:t>z</a:t>
            </a:r>
            <a:endParaRPr lang="en-US" sz="2200" dirty="0">
              <a:solidFill>
                <a:schemeClr val="accent6"/>
              </a:solidFill>
              <a:latin typeface="MS Shell Dlg 2" panose="020B0604030504040204" pitchFamily="34" charset="0"/>
            </a:endParaRPr>
          </a:p>
        </p:txBody>
      </p:sp>
      <p:sp>
        <p:nvSpPr>
          <p:cNvPr id="41" name="Rectangle 40">
            <a:extLst>
              <a:ext uri="{FF2B5EF4-FFF2-40B4-BE49-F238E27FC236}">
                <a16:creationId xmlns:a16="http://schemas.microsoft.com/office/drawing/2014/main" id="{588507C5-B772-411D-B50E-0C075AD253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p:cNvSpPr txBox="1">
            <a:spLocks/>
          </p:cNvSpPr>
          <p:nvPr/>
        </p:nvSpPr>
        <p:spPr>
          <a:xfrm>
            <a:off x="966305" y="2015338"/>
            <a:ext cx="8107331" cy="1600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chemeClr val="bg2"/>
                </a:solidFill>
                <a:latin typeface="+mj-lt"/>
                <a:ea typeface="+mj-ea"/>
                <a:cs typeface="+mj-cs"/>
              </a:defRPr>
            </a:lvl1pPr>
          </a:lstStyle>
          <a:p>
            <a:r>
              <a:rPr lang="en-US" sz="4400" dirty="0">
                <a:solidFill>
                  <a:srgbClr val="FF0000"/>
                </a:solidFill>
              </a:rPr>
              <a:t>Production Function in the Long Run</a:t>
            </a:r>
          </a:p>
        </p:txBody>
      </p:sp>
      <p:sp>
        <p:nvSpPr>
          <p:cNvPr id="16" name="Rectangle 3"/>
          <p:cNvSpPr txBox="1">
            <a:spLocks noChangeArrowheads="1"/>
          </p:cNvSpPr>
          <p:nvPr/>
        </p:nvSpPr>
        <p:spPr>
          <a:xfrm>
            <a:off x="1009894" y="4030678"/>
            <a:ext cx="10334186" cy="2785260"/>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000" b="1" dirty="0">
                <a:solidFill>
                  <a:srgbClr val="C00000"/>
                </a:solidFill>
              </a:rPr>
              <a:t>Isoquant, isoquant  curve (isoquant map), characteristics of isoquants</a:t>
            </a:r>
          </a:p>
          <a:p>
            <a:r>
              <a:rPr lang="en-US" altLang="en-US" sz="2000" b="1" dirty="0">
                <a:solidFill>
                  <a:srgbClr val="C00000"/>
                </a:solidFill>
              </a:rPr>
              <a:t>marginal rate technical substitution (MRTS), relation of MRTS to MP</a:t>
            </a:r>
          </a:p>
          <a:p>
            <a:r>
              <a:rPr lang="en-US" altLang="en-US" sz="2000" b="1" dirty="0" err="1">
                <a:solidFill>
                  <a:srgbClr val="C00000"/>
                </a:solidFill>
              </a:rPr>
              <a:t>Isocost</a:t>
            </a:r>
            <a:r>
              <a:rPr lang="en-US" altLang="en-US" sz="2000" b="1" dirty="0">
                <a:solidFill>
                  <a:srgbClr val="C00000"/>
                </a:solidFill>
              </a:rPr>
              <a:t>, </a:t>
            </a:r>
            <a:r>
              <a:rPr lang="en-US" altLang="en-US" sz="2000" b="1" dirty="0" err="1">
                <a:solidFill>
                  <a:srgbClr val="C00000"/>
                </a:solidFill>
              </a:rPr>
              <a:t>isocost</a:t>
            </a:r>
            <a:r>
              <a:rPr lang="en-US" altLang="en-US" sz="2000" b="1" dirty="0">
                <a:solidFill>
                  <a:srgbClr val="C00000"/>
                </a:solidFill>
              </a:rPr>
              <a:t> curve, characteristics of </a:t>
            </a:r>
            <a:r>
              <a:rPr lang="en-US" altLang="en-US" sz="2000" b="1" dirty="0" err="1">
                <a:solidFill>
                  <a:srgbClr val="C00000"/>
                </a:solidFill>
              </a:rPr>
              <a:t>isocost</a:t>
            </a:r>
            <a:r>
              <a:rPr lang="en-US" altLang="en-US" sz="2000" b="1" dirty="0">
                <a:solidFill>
                  <a:srgbClr val="C00000"/>
                </a:solidFill>
              </a:rPr>
              <a:t> curves, shifts in </a:t>
            </a:r>
            <a:r>
              <a:rPr lang="en-US" altLang="en-US" sz="2000" b="1" dirty="0" err="1">
                <a:solidFill>
                  <a:srgbClr val="C00000"/>
                </a:solidFill>
              </a:rPr>
              <a:t>isocost</a:t>
            </a:r>
            <a:r>
              <a:rPr lang="en-US" altLang="en-US" sz="2000" b="1" dirty="0">
                <a:solidFill>
                  <a:srgbClr val="C00000"/>
                </a:solidFill>
              </a:rPr>
              <a:t> curve</a:t>
            </a:r>
          </a:p>
          <a:p>
            <a:r>
              <a:rPr lang="en-US" altLang="en-US" sz="2000" b="1" dirty="0">
                <a:solidFill>
                  <a:srgbClr val="C00000"/>
                </a:solidFill>
              </a:rPr>
              <a:t>Finding the Optimal Combination of Inputs</a:t>
            </a:r>
          </a:p>
          <a:p>
            <a:r>
              <a:rPr lang="en-US" altLang="en-US" sz="2000" b="1" dirty="0">
                <a:solidFill>
                  <a:srgbClr val="C00000"/>
                </a:solidFill>
              </a:rPr>
              <a:t>Expansion Path</a:t>
            </a:r>
          </a:p>
          <a:p>
            <a:r>
              <a:rPr lang="en-US" altLang="en-US" sz="2000" b="1" dirty="0">
                <a:solidFill>
                  <a:srgbClr val="C00000"/>
                </a:solidFill>
              </a:rPr>
              <a:t>Return to Scale</a:t>
            </a:r>
          </a:p>
          <a:p>
            <a:r>
              <a:rPr lang="en-US" altLang="en-US" sz="2000" b="1" dirty="0">
                <a:solidFill>
                  <a:srgbClr val="C00000"/>
                </a:solidFill>
              </a:rPr>
              <a:t>Changes in Technology</a:t>
            </a:r>
          </a:p>
        </p:txBody>
      </p:sp>
    </p:spTree>
    <p:extLst>
      <p:ext uri="{BB962C8B-B14F-4D97-AF65-F5344CB8AC3E}">
        <p14:creationId xmlns:p14="http://schemas.microsoft.com/office/powerpoint/2010/main" val="35396987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366"/>
          <p:cNvGraphicFramePr>
            <a:graphicFrameLocks/>
          </p:cNvGraphicFramePr>
          <p:nvPr>
            <p:extLst>
              <p:ext uri="{D42A27DB-BD31-4B8C-83A1-F6EECF244321}">
                <p14:modId xmlns:p14="http://schemas.microsoft.com/office/powerpoint/2010/main" val="1456180369"/>
              </p:ext>
            </p:extLst>
          </p:nvPr>
        </p:nvGraphicFramePr>
        <p:xfrm>
          <a:off x="1828801" y="1447800"/>
          <a:ext cx="8610598" cy="5170488"/>
        </p:xfrm>
        <a:graphic>
          <a:graphicData uri="http://schemas.openxmlformats.org/drawingml/2006/table">
            <a:tbl>
              <a:tblPr>
                <a:tableStyleId>{3C2FFA5D-87B4-456A-9821-1D502468CF0F}</a:tableStyleId>
              </a:tblPr>
              <a:tblGrid>
                <a:gridCol w="1447799">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087515">
                  <a:extLst>
                    <a:ext uri="{9D8B030D-6E8A-4147-A177-3AD203B41FA5}">
                      <a16:colId xmlns:a16="http://schemas.microsoft.com/office/drawing/2014/main" val="20002"/>
                    </a:ext>
                  </a:extLst>
                </a:gridCol>
                <a:gridCol w="1003176">
                  <a:extLst>
                    <a:ext uri="{9D8B030D-6E8A-4147-A177-3AD203B41FA5}">
                      <a16:colId xmlns:a16="http://schemas.microsoft.com/office/drawing/2014/main" val="20003"/>
                    </a:ext>
                  </a:extLst>
                </a:gridCol>
                <a:gridCol w="974555">
                  <a:extLst>
                    <a:ext uri="{9D8B030D-6E8A-4147-A177-3AD203B41FA5}">
                      <a16:colId xmlns:a16="http://schemas.microsoft.com/office/drawing/2014/main" val="20004"/>
                    </a:ext>
                  </a:extLst>
                </a:gridCol>
                <a:gridCol w="948201">
                  <a:extLst>
                    <a:ext uri="{9D8B030D-6E8A-4147-A177-3AD203B41FA5}">
                      <a16:colId xmlns:a16="http://schemas.microsoft.com/office/drawing/2014/main" val="20005"/>
                    </a:ext>
                  </a:extLst>
                </a:gridCol>
                <a:gridCol w="1003176">
                  <a:extLst>
                    <a:ext uri="{9D8B030D-6E8A-4147-A177-3AD203B41FA5}">
                      <a16:colId xmlns:a16="http://schemas.microsoft.com/office/drawing/2014/main" val="20006"/>
                    </a:ext>
                  </a:extLst>
                </a:gridCol>
                <a:gridCol w="1003176">
                  <a:extLst>
                    <a:ext uri="{9D8B030D-6E8A-4147-A177-3AD203B41FA5}">
                      <a16:colId xmlns:a16="http://schemas.microsoft.com/office/drawing/2014/main" val="20007"/>
                    </a:ext>
                  </a:extLst>
                </a:gridCol>
              </a:tblGrid>
              <a:tr h="396875">
                <a:tc rowSpan="1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u="none" strike="noStrike" cap="none" normalizeH="0" baseline="0" dirty="0">
                        <a:ln>
                          <a:noFill/>
                        </a:ln>
                        <a:solidFill>
                          <a:schemeClr val="bg1"/>
                        </a:solidFill>
                        <a:effectLst/>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u="none" strike="noStrike" cap="none" normalizeH="0" baseline="0" dirty="0">
                        <a:ln>
                          <a:noFill/>
                        </a:ln>
                        <a:solidFill>
                          <a:schemeClr val="bg1"/>
                        </a:solidFill>
                        <a:effectLst/>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u="none" strike="noStrike" cap="none" normalizeH="0" baseline="0" dirty="0">
                        <a:ln>
                          <a:noFill/>
                        </a:ln>
                        <a:solidFill>
                          <a:schemeClr val="bg1"/>
                        </a:solidFill>
                        <a:effectLst/>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u="none" strike="noStrike" cap="none" normalizeH="0" baseline="0" dirty="0">
                        <a:ln>
                          <a:noFill/>
                        </a:ln>
                        <a:solidFill>
                          <a:schemeClr val="bg1"/>
                        </a:solidFill>
                        <a:effectLst/>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u="none" strike="noStrike" cap="none" normalizeH="0" baseline="0" dirty="0">
                        <a:ln>
                          <a:noFill/>
                        </a:ln>
                        <a:solidFill>
                          <a:schemeClr val="bg1"/>
                        </a:solidFill>
                        <a:effectLst/>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u="none" strike="noStrike" cap="none" normalizeH="0" baseline="0" dirty="0">
                        <a:ln>
                          <a:noFill/>
                        </a:ln>
                        <a:solidFill>
                          <a:schemeClr val="bg1"/>
                        </a:solidFill>
                        <a:effectLst/>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u="none" strike="noStrike" cap="none" normalizeH="0" baseline="0" dirty="0">
                          <a:ln>
                            <a:noFill/>
                          </a:ln>
                          <a:solidFill>
                            <a:schemeClr val="bg1"/>
                          </a:solidFill>
                          <a:effectLst/>
                        </a:rPr>
                        <a:t>Units of K</a:t>
                      </a:r>
                      <a:endParaRPr kumimoji="0" lang="en-US" sz="2400" b="1" i="0" u="none" strike="noStrike" cap="none" normalizeH="0" baseline="0" dirty="0">
                        <a:ln>
                          <a:noFill/>
                        </a:ln>
                        <a:solidFill>
                          <a:schemeClr val="bg1"/>
                        </a:solidFill>
                        <a:effectLst/>
                        <a:latin typeface="Arial" charset="0"/>
                      </a:endParaRPr>
                    </a:p>
                  </a:txBody>
                  <a:tcPr horzOverflow="overflow">
                    <a:solidFill>
                      <a:schemeClr val="bg2"/>
                    </a:solidFill>
                  </a:tcPr>
                </a:tc>
                <a:tc gridSpan="7">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u="none" strike="noStrike" cap="none" normalizeH="0" baseline="0" dirty="0">
                          <a:ln>
                            <a:noFill/>
                          </a:ln>
                          <a:solidFill>
                            <a:schemeClr val="bg1"/>
                          </a:solidFill>
                          <a:effectLst/>
                        </a:rPr>
                        <a:t>Units of L</a:t>
                      </a:r>
                      <a:endParaRPr kumimoji="0" lang="en-US" sz="2000" b="1" i="0" u="none" strike="noStrike" cap="none" normalizeH="0" baseline="0" dirty="0">
                        <a:ln>
                          <a:noFill/>
                        </a:ln>
                        <a:solidFill>
                          <a:schemeClr val="bg1"/>
                        </a:solidFill>
                        <a:effectLst/>
                        <a:latin typeface="Arial" charset="0"/>
                      </a:endParaRPr>
                    </a:p>
                  </a:txBody>
                  <a:tcPr horzOverflow="overflow">
                    <a:solidFill>
                      <a:schemeClr val="bg2"/>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96875">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bg1"/>
                        </a:solidFill>
                        <a:effectLst/>
                        <a:latin typeface="Arial" charset="0"/>
                      </a:endParaRPr>
                    </a:p>
                  </a:txBody>
                  <a:tcPr horzOverflow="overflow">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1" u="none" strike="noStrike" cap="none" normalizeH="0" baseline="0" dirty="0">
                          <a:ln>
                            <a:noFill/>
                          </a:ln>
                          <a:solidFill>
                            <a:schemeClr val="bg1"/>
                          </a:solidFill>
                          <a:effectLst/>
                        </a:rPr>
                        <a:t>1</a:t>
                      </a:r>
                      <a:endParaRPr kumimoji="0" lang="en-US" sz="2200" b="1" i="0" u="none" strike="noStrike" cap="none" normalizeH="0" baseline="0" dirty="0">
                        <a:ln>
                          <a:noFill/>
                        </a:ln>
                        <a:solidFill>
                          <a:schemeClr val="bg1"/>
                        </a:solidFill>
                        <a:effectLst/>
                        <a:latin typeface="Arial" charset="0"/>
                      </a:endParaRPr>
                    </a:p>
                  </a:txBody>
                  <a:tcPr horzOverflow="overflow">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1" u="none" strike="noStrike" cap="none" normalizeH="0" baseline="0" dirty="0">
                          <a:ln>
                            <a:noFill/>
                          </a:ln>
                          <a:solidFill>
                            <a:schemeClr val="bg1"/>
                          </a:solidFill>
                          <a:effectLst/>
                        </a:rPr>
                        <a:t>2</a:t>
                      </a:r>
                      <a:endParaRPr kumimoji="0" lang="en-US" sz="2200" b="1" i="0" u="none" strike="noStrike" cap="none" normalizeH="0" baseline="0" dirty="0">
                        <a:ln>
                          <a:noFill/>
                        </a:ln>
                        <a:solidFill>
                          <a:schemeClr val="bg1"/>
                        </a:solidFill>
                        <a:effectLst/>
                        <a:latin typeface="Arial" charset="0"/>
                      </a:endParaRPr>
                    </a:p>
                  </a:txBody>
                  <a:tcPr horzOverflow="overflow">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1" u="none" strike="noStrike" cap="none" normalizeH="0" baseline="0" dirty="0">
                          <a:ln>
                            <a:noFill/>
                          </a:ln>
                          <a:solidFill>
                            <a:schemeClr val="bg1"/>
                          </a:solidFill>
                          <a:effectLst/>
                        </a:rPr>
                        <a:t>3</a:t>
                      </a:r>
                      <a:endParaRPr kumimoji="0" lang="en-US" sz="2200" b="1" i="0" u="none" strike="noStrike" cap="none" normalizeH="0" baseline="0" dirty="0">
                        <a:ln>
                          <a:noFill/>
                        </a:ln>
                        <a:solidFill>
                          <a:schemeClr val="bg1"/>
                        </a:solidFill>
                        <a:effectLst/>
                        <a:latin typeface="Arial" charset="0"/>
                      </a:endParaRPr>
                    </a:p>
                  </a:txBody>
                  <a:tcPr horzOverflow="overflow">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1" u="none" strike="noStrike" cap="none" normalizeH="0" baseline="0" dirty="0">
                          <a:ln>
                            <a:noFill/>
                          </a:ln>
                          <a:solidFill>
                            <a:schemeClr val="bg1"/>
                          </a:solidFill>
                          <a:effectLst/>
                        </a:rPr>
                        <a:t>4</a:t>
                      </a:r>
                      <a:endParaRPr kumimoji="0" lang="en-US" sz="2200" b="1" i="0" u="none" strike="noStrike" cap="none" normalizeH="0" baseline="0" dirty="0">
                        <a:ln>
                          <a:noFill/>
                        </a:ln>
                        <a:solidFill>
                          <a:schemeClr val="bg1"/>
                        </a:solidFill>
                        <a:effectLst/>
                        <a:latin typeface="Arial" charset="0"/>
                      </a:endParaRPr>
                    </a:p>
                  </a:txBody>
                  <a:tcPr horzOverflow="overflow">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1" u="none" strike="noStrike" cap="none" normalizeH="0" baseline="0" dirty="0">
                          <a:ln>
                            <a:noFill/>
                          </a:ln>
                          <a:solidFill>
                            <a:schemeClr val="bg1"/>
                          </a:solidFill>
                          <a:effectLst/>
                        </a:rPr>
                        <a:t>5</a:t>
                      </a:r>
                      <a:endParaRPr kumimoji="0" lang="en-US" sz="2200" b="1" i="0" u="none" strike="noStrike" cap="none" normalizeH="0" baseline="0" dirty="0">
                        <a:ln>
                          <a:noFill/>
                        </a:ln>
                        <a:solidFill>
                          <a:schemeClr val="bg1"/>
                        </a:solidFill>
                        <a:effectLst/>
                        <a:latin typeface="Arial" charset="0"/>
                      </a:endParaRPr>
                    </a:p>
                  </a:txBody>
                  <a:tcPr horzOverflow="overflow">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1" u="none" strike="noStrike" cap="none" normalizeH="0" baseline="0" dirty="0">
                          <a:ln>
                            <a:noFill/>
                          </a:ln>
                          <a:solidFill>
                            <a:schemeClr val="bg1"/>
                          </a:solidFill>
                          <a:effectLst/>
                        </a:rPr>
                        <a:t>6</a:t>
                      </a:r>
                      <a:endParaRPr kumimoji="0" lang="en-US" sz="2200" b="1" i="0" u="none" strike="noStrike" cap="none" normalizeH="0" baseline="0" dirty="0">
                        <a:ln>
                          <a:noFill/>
                        </a:ln>
                        <a:solidFill>
                          <a:schemeClr val="bg1"/>
                        </a:solidFill>
                        <a:effectLst/>
                        <a:latin typeface="Arial" charset="0"/>
                      </a:endParaRPr>
                    </a:p>
                  </a:txBody>
                  <a:tcPr horzOverflow="overflow">
                    <a:solidFill>
                      <a:schemeClr val="bg2"/>
                    </a:solidFill>
                  </a:tcPr>
                </a:tc>
                <a:extLst>
                  <a:ext uri="{0D108BD9-81ED-4DB2-BD59-A6C34878D82A}">
                    <a16:rowId xmlns:a16="http://schemas.microsoft.com/office/drawing/2014/main" val="10001"/>
                  </a:ext>
                </a:extLst>
              </a:tr>
              <a:tr h="396875">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1" u="none" strike="noStrike" cap="none" normalizeH="0" baseline="0" dirty="0">
                          <a:ln>
                            <a:noFill/>
                          </a:ln>
                          <a:solidFill>
                            <a:schemeClr val="bg1"/>
                          </a:solidFill>
                          <a:effectLst/>
                        </a:rPr>
                        <a:t>10</a:t>
                      </a:r>
                      <a:endParaRPr kumimoji="0" lang="en-US" sz="2200" b="1" i="0" u="none" strike="noStrike" cap="none" normalizeH="0" baseline="0" dirty="0">
                        <a:ln>
                          <a:noFill/>
                        </a:ln>
                        <a:solidFill>
                          <a:schemeClr val="bg1"/>
                        </a:solidFill>
                        <a:effectLst/>
                        <a:latin typeface="Arial" charset="0"/>
                      </a:endParaRPr>
                    </a:p>
                  </a:txBody>
                  <a:tcPr horzOverflow="overflow">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solidFill>
                            <a:schemeClr val="bg1"/>
                          </a:solidFill>
                          <a:effectLst/>
                        </a:rPr>
                        <a:t>52</a:t>
                      </a:r>
                      <a:endParaRPr kumimoji="0" lang="en-US" sz="2000" b="1" i="0" u="none" strike="noStrike" cap="none" normalizeH="0" baseline="0" dirty="0">
                        <a:ln>
                          <a:noFill/>
                        </a:ln>
                        <a:solidFill>
                          <a:schemeClr val="bg1"/>
                        </a:solidFill>
                        <a:effectLst/>
                        <a:latin typeface="Arial" charset="0"/>
                      </a:endParaRPr>
                    </a:p>
                  </a:txBody>
                  <a:tcPr horzOverflow="overflow">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a:ln>
                            <a:noFill/>
                          </a:ln>
                          <a:solidFill>
                            <a:schemeClr val="bg1"/>
                          </a:solidFill>
                          <a:effectLst/>
                        </a:rPr>
                        <a:t>71</a:t>
                      </a:r>
                      <a:endParaRPr kumimoji="0" lang="en-US" sz="2000" b="1" i="0" u="none" strike="noStrike" cap="none" normalizeH="0" baseline="0">
                        <a:ln>
                          <a:noFill/>
                        </a:ln>
                        <a:solidFill>
                          <a:schemeClr val="bg1"/>
                        </a:solidFill>
                        <a:effectLst/>
                        <a:latin typeface="Arial" charset="0"/>
                      </a:endParaRPr>
                    </a:p>
                  </a:txBody>
                  <a:tcPr horzOverflow="overflow">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a:ln>
                            <a:noFill/>
                          </a:ln>
                          <a:solidFill>
                            <a:schemeClr val="bg1"/>
                          </a:solidFill>
                          <a:effectLst/>
                        </a:rPr>
                        <a:t>87</a:t>
                      </a:r>
                      <a:endParaRPr kumimoji="0" lang="en-US" sz="2000" b="1" i="0" u="none" strike="noStrike" cap="none" normalizeH="0" baseline="0">
                        <a:ln>
                          <a:noFill/>
                        </a:ln>
                        <a:solidFill>
                          <a:schemeClr val="bg1"/>
                        </a:solidFill>
                        <a:effectLst/>
                        <a:latin typeface="Arial" charset="0"/>
                      </a:endParaRPr>
                    </a:p>
                  </a:txBody>
                  <a:tcPr horzOverflow="overflow">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a:ln>
                            <a:noFill/>
                          </a:ln>
                          <a:solidFill>
                            <a:schemeClr val="bg1"/>
                          </a:solidFill>
                          <a:effectLst/>
                        </a:rPr>
                        <a:t>101</a:t>
                      </a:r>
                      <a:endParaRPr kumimoji="0" lang="en-US" sz="2000" b="1" i="0" u="none" strike="noStrike" cap="none" normalizeH="0" baseline="0">
                        <a:ln>
                          <a:noFill/>
                        </a:ln>
                        <a:solidFill>
                          <a:schemeClr val="bg1"/>
                        </a:solidFill>
                        <a:effectLst/>
                        <a:latin typeface="Arial" charset="0"/>
                      </a:endParaRPr>
                    </a:p>
                  </a:txBody>
                  <a:tcPr horzOverflow="overflow">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a:ln>
                            <a:noFill/>
                          </a:ln>
                          <a:solidFill>
                            <a:schemeClr val="bg1"/>
                          </a:solidFill>
                          <a:effectLst/>
                        </a:rPr>
                        <a:t>113</a:t>
                      </a:r>
                      <a:endParaRPr kumimoji="0" lang="en-US" sz="2000" b="1" i="0" u="none" strike="noStrike" cap="none" normalizeH="0" baseline="0">
                        <a:ln>
                          <a:noFill/>
                        </a:ln>
                        <a:solidFill>
                          <a:schemeClr val="bg1"/>
                        </a:solidFill>
                        <a:effectLst/>
                        <a:latin typeface="Arial" charset="0"/>
                      </a:endParaRPr>
                    </a:p>
                  </a:txBody>
                  <a:tcPr horzOverflow="overflow">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a:ln>
                            <a:noFill/>
                          </a:ln>
                          <a:solidFill>
                            <a:schemeClr val="bg1"/>
                          </a:solidFill>
                          <a:effectLst/>
                        </a:rPr>
                        <a:t>122</a:t>
                      </a:r>
                      <a:endParaRPr kumimoji="0" lang="en-US" sz="2000" b="1" i="0" u="none" strike="noStrike" cap="none" normalizeH="0" baseline="0">
                        <a:ln>
                          <a:noFill/>
                        </a:ln>
                        <a:solidFill>
                          <a:schemeClr val="bg1"/>
                        </a:solidFill>
                        <a:effectLst/>
                        <a:latin typeface="Arial" charset="0"/>
                      </a:endParaRPr>
                    </a:p>
                  </a:txBody>
                  <a:tcPr horzOverflow="overflow">
                    <a:solidFill>
                      <a:schemeClr val="bg2"/>
                    </a:solidFill>
                  </a:tcPr>
                </a:tc>
                <a:extLst>
                  <a:ext uri="{0D108BD9-81ED-4DB2-BD59-A6C34878D82A}">
                    <a16:rowId xmlns:a16="http://schemas.microsoft.com/office/drawing/2014/main" val="10002"/>
                  </a:ext>
                </a:extLst>
              </a:tr>
              <a:tr h="411163">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1" u="none" strike="noStrike" cap="none" normalizeH="0" baseline="0" dirty="0">
                          <a:ln>
                            <a:noFill/>
                          </a:ln>
                          <a:solidFill>
                            <a:schemeClr val="bg1"/>
                          </a:solidFill>
                          <a:effectLst/>
                        </a:rPr>
                        <a:t>9</a:t>
                      </a:r>
                      <a:endParaRPr kumimoji="0" lang="en-US" sz="2200" b="1" i="0" u="none" strike="noStrike" cap="none" normalizeH="0" baseline="0" dirty="0">
                        <a:ln>
                          <a:noFill/>
                        </a:ln>
                        <a:solidFill>
                          <a:schemeClr val="bg1"/>
                        </a:solidFill>
                        <a:effectLst/>
                        <a:latin typeface="Arial" charset="0"/>
                      </a:endParaRPr>
                    </a:p>
                  </a:txBody>
                  <a:tcPr horzOverflow="overflow">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solidFill>
                            <a:schemeClr val="bg1"/>
                          </a:solidFill>
                          <a:effectLst/>
                        </a:rPr>
                        <a:t>56</a:t>
                      </a:r>
                      <a:endParaRPr kumimoji="0" lang="en-US" sz="2000" b="1" i="0" u="none" strike="noStrike" cap="none" normalizeH="0" baseline="0" dirty="0">
                        <a:ln>
                          <a:noFill/>
                        </a:ln>
                        <a:solidFill>
                          <a:schemeClr val="bg1"/>
                        </a:solidFill>
                        <a:effectLst/>
                        <a:latin typeface="Arial" charset="0"/>
                      </a:endParaRPr>
                    </a:p>
                  </a:txBody>
                  <a:tcPr horzOverflow="overflow">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a:ln>
                            <a:noFill/>
                          </a:ln>
                          <a:solidFill>
                            <a:schemeClr val="bg1"/>
                          </a:solidFill>
                          <a:effectLst/>
                        </a:rPr>
                        <a:t>74</a:t>
                      </a:r>
                      <a:endParaRPr kumimoji="0" lang="en-US" sz="2000" b="1" i="0" u="none" strike="noStrike" cap="none" normalizeH="0" baseline="0">
                        <a:ln>
                          <a:noFill/>
                        </a:ln>
                        <a:solidFill>
                          <a:schemeClr val="bg1"/>
                        </a:solidFill>
                        <a:effectLst/>
                        <a:latin typeface="Arial" charset="0"/>
                      </a:endParaRPr>
                    </a:p>
                  </a:txBody>
                  <a:tcPr horzOverflow="overflow">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a:ln>
                            <a:noFill/>
                          </a:ln>
                          <a:solidFill>
                            <a:schemeClr val="bg1"/>
                          </a:solidFill>
                          <a:effectLst/>
                        </a:rPr>
                        <a:t>89</a:t>
                      </a:r>
                      <a:endParaRPr kumimoji="0" lang="en-US" sz="2000" b="1" i="0" u="none" strike="noStrike" cap="none" normalizeH="0" baseline="0">
                        <a:ln>
                          <a:noFill/>
                        </a:ln>
                        <a:solidFill>
                          <a:schemeClr val="bg1"/>
                        </a:solidFill>
                        <a:effectLst/>
                        <a:latin typeface="Arial" charset="0"/>
                      </a:endParaRPr>
                    </a:p>
                  </a:txBody>
                  <a:tcPr horzOverflow="overflow">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a:ln>
                            <a:noFill/>
                          </a:ln>
                          <a:solidFill>
                            <a:schemeClr val="bg1"/>
                          </a:solidFill>
                          <a:effectLst/>
                        </a:rPr>
                        <a:t>102</a:t>
                      </a:r>
                      <a:endParaRPr kumimoji="0" lang="en-US" sz="2000" b="1" i="0" u="none" strike="noStrike" cap="none" normalizeH="0" baseline="0">
                        <a:ln>
                          <a:noFill/>
                        </a:ln>
                        <a:solidFill>
                          <a:schemeClr val="bg1"/>
                        </a:solidFill>
                        <a:effectLst/>
                        <a:latin typeface="Arial" charset="0"/>
                      </a:endParaRPr>
                    </a:p>
                  </a:txBody>
                  <a:tcPr horzOverflow="overflow">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solidFill>
                            <a:schemeClr val="bg1"/>
                          </a:solidFill>
                          <a:effectLst/>
                        </a:rPr>
                        <a:t>111</a:t>
                      </a:r>
                      <a:endParaRPr kumimoji="0" lang="en-US" sz="2000" b="1" i="0" u="none" strike="noStrike" cap="none" normalizeH="0" baseline="0" dirty="0">
                        <a:ln>
                          <a:noFill/>
                        </a:ln>
                        <a:solidFill>
                          <a:schemeClr val="bg1"/>
                        </a:solidFill>
                        <a:effectLst/>
                        <a:latin typeface="Arial" charset="0"/>
                      </a:endParaRPr>
                    </a:p>
                  </a:txBody>
                  <a:tcPr horzOverflow="overflow">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solidFill>
                            <a:schemeClr val="bg1"/>
                          </a:solidFill>
                          <a:effectLst/>
                        </a:rPr>
                        <a:t>120</a:t>
                      </a:r>
                      <a:endParaRPr kumimoji="0" lang="en-US" sz="2000" b="1" i="0" u="none" strike="noStrike" cap="none" normalizeH="0" baseline="0" dirty="0">
                        <a:ln>
                          <a:noFill/>
                        </a:ln>
                        <a:solidFill>
                          <a:schemeClr val="bg1"/>
                        </a:solidFill>
                        <a:effectLst/>
                        <a:latin typeface="Arial" charset="0"/>
                      </a:endParaRPr>
                    </a:p>
                  </a:txBody>
                  <a:tcPr horzOverflow="overflow">
                    <a:solidFill>
                      <a:schemeClr val="bg2"/>
                    </a:solidFill>
                  </a:tcPr>
                </a:tc>
                <a:extLst>
                  <a:ext uri="{0D108BD9-81ED-4DB2-BD59-A6C34878D82A}">
                    <a16:rowId xmlns:a16="http://schemas.microsoft.com/office/drawing/2014/main" val="10003"/>
                  </a:ext>
                </a:extLst>
              </a:tr>
              <a:tr h="354013">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1" u="none" strike="noStrike" cap="none" normalizeH="0" baseline="0" dirty="0">
                          <a:ln>
                            <a:noFill/>
                          </a:ln>
                          <a:solidFill>
                            <a:schemeClr val="bg1"/>
                          </a:solidFill>
                          <a:effectLst/>
                        </a:rPr>
                        <a:t>8</a:t>
                      </a:r>
                      <a:endParaRPr kumimoji="0" lang="en-US" sz="2200" b="1" i="0" u="none" strike="noStrike" cap="none" normalizeH="0" baseline="0" dirty="0">
                        <a:ln>
                          <a:noFill/>
                        </a:ln>
                        <a:solidFill>
                          <a:schemeClr val="bg1"/>
                        </a:solidFill>
                        <a:effectLst/>
                        <a:latin typeface="Arial" charset="0"/>
                      </a:endParaRPr>
                    </a:p>
                  </a:txBody>
                  <a:tcPr horzOverflow="overflow">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solidFill>
                            <a:schemeClr val="bg1"/>
                          </a:solidFill>
                          <a:effectLst/>
                        </a:rPr>
                        <a:t>59</a:t>
                      </a:r>
                      <a:endParaRPr kumimoji="0" lang="en-US" sz="2000" b="1" i="0" u="none" strike="noStrike" cap="none" normalizeH="0" baseline="0" dirty="0">
                        <a:ln>
                          <a:noFill/>
                        </a:ln>
                        <a:solidFill>
                          <a:schemeClr val="bg1"/>
                        </a:solidFill>
                        <a:effectLst/>
                        <a:latin typeface="Arial" charset="0"/>
                      </a:endParaRPr>
                    </a:p>
                  </a:txBody>
                  <a:tcPr horzOverflow="overflow">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a:ln>
                            <a:noFill/>
                          </a:ln>
                          <a:solidFill>
                            <a:schemeClr val="bg1"/>
                          </a:solidFill>
                          <a:effectLst/>
                        </a:rPr>
                        <a:t>75</a:t>
                      </a:r>
                      <a:endParaRPr kumimoji="0" lang="en-US" sz="2000" b="1" i="0" u="none" strike="noStrike" cap="none" normalizeH="0" baseline="0">
                        <a:ln>
                          <a:noFill/>
                        </a:ln>
                        <a:solidFill>
                          <a:schemeClr val="bg1"/>
                        </a:solidFill>
                        <a:effectLst/>
                        <a:latin typeface="Arial" charset="0"/>
                      </a:endParaRPr>
                    </a:p>
                  </a:txBody>
                  <a:tcPr horzOverflow="overflow">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a:ln>
                            <a:noFill/>
                          </a:ln>
                          <a:solidFill>
                            <a:schemeClr val="bg1"/>
                          </a:solidFill>
                          <a:effectLst/>
                        </a:rPr>
                        <a:t>91</a:t>
                      </a:r>
                      <a:endParaRPr kumimoji="0" lang="en-US" sz="2000" b="1" i="0" u="none" strike="noStrike" cap="none" normalizeH="0" baseline="0">
                        <a:ln>
                          <a:noFill/>
                        </a:ln>
                        <a:solidFill>
                          <a:schemeClr val="bg1"/>
                        </a:solidFill>
                        <a:effectLst/>
                        <a:latin typeface="Arial" charset="0"/>
                      </a:endParaRPr>
                    </a:p>
                  </a:txBody>
                  <a:tcPr horzOverflow="overflow">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a:ln>
                            <a:noFill/>
                          </a:ln>
                          <a:solidFill>
                            <a:schemeClr val="bg1"/>
                          </a:solidFill>
                          <a:effectLst/>
                        </a:rPr>
                        <a:t>99</a:t>
                      </a:r>
                      <a:endParaRPr kumimoji="0" lang="en-US" sz="2000" b="1" i="0" u="none" strike="noStrike" cap="none" normalizeH="0" baseline="0">
                        <a:ln>
                          <a:noFill/>
                        </a:ln>
                        <a:solidFill>
                          <a:schemeClr val="bg1"/>
                        </a:solidFill>
                        <a:effectLst/>
                        <a:latin typeface="Arial" charset="0"/>
                      </a:endParaRPr>
                    </a:p>
                  </a:txBody>
                  <a:tcPr horzOverflow="overflow">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a:ln>
                            <a:noFill/>
                          </a:ln>
                          <a:solidFill>
                            <a:schemeClr val="bg1"/>
                          </a:solidFill>
                          <a:effectLst/>
                        </a:rPr>
                        <a:t>108</a:t>
                      </a:r>
                      <a:endParaRPr kumimoji="0" lang="en-US" sz="2000" b="1" i="0" u="none" strike="noStrike" cap="none" normalizeH="0" baseline="0">
                        <a:ln>
                          <a:noFill/>
                        </a:ln>
                        <a:solidFill>
                          <a:schemeClr val="bg1"/>
                        </a:solidFill>
                        <a:effectLst/>
                        <a:latin typeface="Arial" charset="0"/>
                      </a:endParaRPr>
                    </a:p>
                  </a:txBody>
                  <a:tcPr horzOverflow="overflow">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solidFill>
                            <a:schemeClr val="bg1"/>
                          </a:solidFill>
                          <a:effectLst/>
                        </a:rPr>
                        <a:t>117</a:t>
                      </a:r>
                      <a:endParaRPr kumimoji="0" lang="en-US" sz="2000" b="1" i="0" u="none" strike="noStrike" cap="none" normalizeH="0" baseline="0" dirty="0">
                        <a:ln>
                          <a:noFill/>
                        </a:ln>
                        <a:solidFill>
                          <a:schemeClr val="bg1"/>
                        </a:solidFill>
                        <a:effectLst/>
                        <a:latin typeface="Arial" charset="0"/>
                      </a:endParaRPr>
                    </a:p>
                  </a:txBody>
                  <a:tcPr horzOverflow="overflow">
                    <a:solidFill>
                      <a:schemeClr val="bg2"/>
                    </a:solidFill>
                  </a:tcPr>
                </a:tc>
                <a:extLst>
                  <a:ext uri="{0D108BD9-81ED-4DB2-BD59-A6C34878D82A}">
                    <a16:rowId xmlns:a16="http://schemas.microsoft.com/office/drawing/2014/main" val="10004"/>
                  </a:ext>
                </a:extLst>
              </a:tr>
              <a:tr h="368300">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1" u="none" strike="noStrike" cap="none" normalizeH="0" baseline="0" dirty="0">
                          <a:ln>
                            <a:noFill/>
                          </a:ln>
                          <a:solidFill>
                            <a:schemeClr val="bg1"/>
                          </a:solidFill>
                          <a:effectLst/>
                        </a:rPr>
                        <a:t>7</a:t>
                      </a:r>
                      <a:endParaRPr kumimoji="0" lang="en-US" sz="2200" b="1" i="0" u="none" strike="noStrike" cap="none" normalizeH="0" baseline="0" dirty="0">
                        <a:ln>
                          <a:noFill/>
                        </a:ln>
                        <a:solidFill>
                          <a:schemeClr val="bg1"/>
                        </a:solidFill>
                        <a:effectLst/>
                        <a:latin typeface="Arial" charset="0"/>
                      </a:endParaRPr>
                    </a:p>
                  </a:txBody>
                  <a:tcPr horzOverflow="overflow">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solidFill>
                            <a:schemeClr val="bg1"/>
                          </a:solidFill>
                          <a:effectLst/>
                        </a:rPr>
                        <a:t>61</a:t>
                      </a:r>
                      <a:endParaRPr kumimoji="0" lang="en-US" sz="2000" b="1" i="0" u="none" strike="noStrike" cap="none" normalizeH="0" baseline="0" dirty="0">
                        <a:ln>
                          <a:noFill/>
                        </a:ln>
                        <a:solidFill>
                          <a:schemeClr val="bg1"/>
                        </a:solidFill>
                        <a:effectLst/>
                        <a:latin typeface="Arial" charset="0"/>
                      </a:endParaRPr>
                    </a:p>
                  </a:txBody>
                  <a:tcPr horzOverflow="overflow">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a:ln>
                            <a:noFill/>
                          </a:ln>
                          <a:solidFill>
                            <a:schemeClr val="bg1"/>
                          </a:solidFill>
                          <a:effectLst/>
                        </a:rPr>
                        <a:t>77</a:t>
                      </a:r>
                      <a:endParaRPr kumimoji="0" lang="en-US" sz="2000" b="1" i="0" u="none" strike="noStrike" cap="none" normalizeH="0" baseline="0">
                        <a:ln>
                          <a:noFill/>
                        </a:ln>
                        <a:solidFill>
                          <a:schemeClr val="bg1"/>
                        </a:solidFill>
                        <a:effectLst/>
                        <a:latin typeface="Arial" charset="0"/>
                      </a:endParaRPr>
                    </a:p>
                  </a:txBody>
                  <a:tcPr horzOverflow="overflow">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a:ln>
                            <a:noFill/>
                          </a:ln>
                          <a:solidFill>
                            <a:schemeClr val="bg1"/>
                          </a:solidFill>
                          <a:effectLst/>
                        </a:rPr>
                        <a:t>87</a:t>
                      </a:r>
                      <a:endParaRPr kumimoji="0" lang="en-US" sz="2000" b="1" i="0" u="none" strike="noStrike" cap="none" normalizeH="0" baseline="0">
                        <a:ln>
                          <a:noFill/>
                        </a:ln>
                        <a:solidFill>
                          <a:schemeClr val="bg1"/>
                        </a:solidFill>
                        <a:effectLst/>
                        <a:latin typeface="Arial" charset="0"/>
                      </a:endParaRPr>
                    </a:p>
                  </a:txBody>
                  <a:tcPr horzOverflow="overflow">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a:ln>
                            <a:noFill/>
                          </a:ln>
                          <a:solidFill>
                            <a:schemeClr val="bg1"/>
                          </a:solidFill>
                          <a:effectLst/>
                        </a:rPr>
                        <a:t>96</a:t>
                      </a:r>
                      <a:endParaRPr kumimoji="0" lang="en-US" sz="2000" b="1" i="0" u="none" strike="noStrike" cap="none" normalizeH="0" baseline="0">
                        <a:ln>
                          <a:noFill/>
                        </a:ln>
                        <a:solidFill>
                          <a:schemeClr val="bg1"/>
                        </a:solidFill>
                        <a:effectLst/>
                        <a:latin typeface="Arial" charset="0"/>
                      </a:endParaRPr>
                    </a:p>
                  </a:txBody>
                  <a:tcPr horzOverflow="overflow">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a:ln>
                            <a:noFill/>
                          </a:ln>
                          <a:solidFill>
                            <a:schemeClr val="bg1"/>
                          </a:solidFill>
                          <a:effectLst/>
                        </a:rPr>
                        <a:t>104</a:t>
                      </a:r>
                      <a:endParaRPr kumimoji="0" lang="en-US" sz="2000" b="1" i="0" u="none" strike="noStrike" cap="none" normalizeH="0" baseline="0">
                        <a:ln>
                          <a:noFill/>
                        </a:ln>
                        <a:solidFill>
                          <a:schemeClr val="bg1"/>
                        </a:solidFill>
                        <a:effectLst/>
                        <a:latin typeface="Arial" charset="0"/>
                      </a:endParaRPr>
                    </a:p>
                  </a:txBody>
                  <a:tcPr horzOverflow="overflow">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a:ln>
                            <a:noFill/>
                          </a:ln>
                          <a:solidFill>
                            <a:schemeClr val="bg1"/>
                          </a:solidFill>
                          <a:effectLst/>
                        </a:rPr>
                        <a:t>112</a:t>
                      </a:r>
                      <a:endParaRPr kumimoji="0" lang="en-US" sz="2000" b="1" i="0" u="none" strike="noStrike" cap="none" normalizeH="0" baseline="0">
                        <a:ln>
                          <a:noFill/>
                        </a:ln>
                        <a:solidFill>
                          <a:schemeClr val="bg1"/>
                        </a:solidFill>
                        <a:effectLst/>
                        <a:latin typeface="Arial" charset="0"/>
                      </a:endParaRPr>
                    </a:p>
                  </a:txBody>
                  <a:tcPr horzOverflow="overflow">
                    <a:solidFill>
                      <a:schemeClr val="bg2"/>
                    </a:solidFill>
                  </a:tcPr>
                </a:tc>
                <a:extLst>
                  <a:ext uri="{0D108BD9-81ED-4DB2-BD59-A6C34878D82A}">
                    <a16:rowId xmlns:a16="http://schemas.microsoft.com/office/drawing/2014/main" val="10005"/>
                  </a:ext>
                </a:extLst>
              </a:tr>
              <a:tr h="180975">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1" u="none" strike="noStrike" cap="none" normalizeH="0" baseline="0" dirty="0">
                          <a:ln>
                            <a:noFill/>
                          </a:ln>
                          <a:solidFill>
                            <a:schemeClr val="bg1"/>
                          </a:solidFill>
                          <a:effectLst/>
                        </a:rPr>
                        <a:t>6</a:t>
                      </a:r>
                      <a:endParaRPr kumimoji="0" lang="en-US" sz="2200" b="1" i="0" u="none" strike="noStrike" cap="none" normalizeH="0" baseline="0" dirty="0">
                        <a:ln>
                          <a:noFill/>
                        </a:ln>
                        <a:solidFill>
                          <a:schemeClr val="bg1"/>
                        </a:solidFill>
                        <a:effectLst/>
                        <a:latin typeface="Arial" charset="0"/>
                      </a:endParaRPr>
                    </a:p>
                  </a:txBody>
                  <a:tcPr horzOverflow="overflow">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solidFill>
                            <a:schemeClr val="bg1"/>
                          </a:solidFill>
                          <a:effectLst/>
                        </a:rPr>
                        <a:t>62</a:t>
                      </a:r>
                      <a:endParaRPr kumimoji="0" lang="en-US" sz="2000" b="1" i="0" u="none" strike="noStrike" cap="none" normalizeH="0" baseline="0" dirty="0">
                        <a:ln>
                          <a:noFill/>
                        </a:ln>
                        <a:solidFill>
                          <a:schemeClr val="bg1"/>
                        </a:solidFill>
                        <a:effectLst/>
                        <a:latin typeface="Arial" charset="0"/>
                      </a:endParaRPr>
                    </a:p>
                  </a:txBody>
                  <a:tcPr horzOverflow="overflow">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a:ln>
                            <a:noFill/>
                          </a:ln>
                          <a:solidFill>
                            <a:schemeClr val="bg1"/>
                          </a:solidFill>
                          <a:effectLst/>
                        </a:rPr>
                        <a:t>72</a:t>
                      </a:r>
                      <a:endParaRPr kumimoji="0" lang="en-US" sz="2000" b="1" i="0" u="none" strike="noStrike" cap="none" normalizeH="0" baseline="0">
                        <a:ln>
                          <a:noFill/>
                        </a:ln>
                        <a:solidFill>
                          <a:schemeClr val="bg1"/>
                        </a:solidFill>
                        <a:effectLst/>
                        <a:latin typeface="Arial" charset="0"/>
                      </a:endParaRPr>
                    </a:p>
                  </a:txBody>
                  <a:tcPr horzOverflow="overflow">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a:ln>
                            <a:noFill/>
                          </a:ln>
                          <a:solidFill>
                            <a:schemeClr val="bg1"/>
                          </a:solidFill>
                          <a:effectLst/>
                        </a:rPr>
                        <a:t>82</a:t>
                      </a:r>
                      <a:endParaRPr kumimoji="0" lang="en-US" sz="2000" b="1" i="0" u="none" strike="noStrike" cap="none" normalizeH="0" baseline="0">
                        <a:ln>
                          <a:noFill/>
                        </a:ln>
                        <a:solidFill>
                          <a:schemeClr val="bg1"/>
                        </a:solidFill>
                        <a:effectLst/>
                        <a:latin typeface="Arial" charset="0"/>
                      </a:endParaRPr>
                    </a:p>
                  </a:txBody>
                  <a:tcPr horzOverflow="overflow">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a:ln>
                            <a:noFill/>
                          </a:ln>
                          <a:solidFill>
                            <a:schemeClr val="bg1"/>
                          </a:solidFill>
                          <a:effectLst/>
                        </a:rPr>
                        <a:t>91</a:t>
                      </a:r>
                      <a:endParaRPr kumimoji="0" lang="en-US" sz="2000" b="1" i="0" u="none" strike="noStrike" cap="none" normalizeH="0" baseline="0">
                        <a:ln>
                          <a:noFill/>
                        </a:ln>
                        <a:solidFill>
                          <a:schemeClr val="bg1"/>
                        </a:solidFill>
                        <a:effectLst/>
                        <a:latin typeface="Arial" charset="0"/>
                      </a:endParaRPr>
                    </a:p>
                  </a:txBody>
                  <a:tcPr horzOverflow="overflow">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a:ln>
                            <a:noFill/>
                          </a:ln>
                          <a:solidFill>
                            <a:schemeClr val="bg1"/>
                          </a:solidFill>
                          <a:effectLst/>
                        </a:rPr>
                        <a:t>99</a:t>
                      </a:r>
                      <a:endParaRPr kumimoji="0" lang="en-US" sz="2000" b="1" i="0" u="none" strike="noStrike" cap="none" normalizeH="0" baseline="0">
                        <a:ln>
                          <a:noFill/>
                        </a:ln>
                        <a:solidFill>
                          <a:schemeClr val="bg1"/>
                        </a:solidFill>
                        <a:effectLst/>
                        <a:latin typeface="Arial" charset="0"/>
                      </a:endParaRPr>
                    </a:p>
                  </a:txBody>
                  <a:tcPr horzOverflow="overflow">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a:ln>
                            <a:noFill/>
                          </a:ln>
                          <a:solidFill>
                            <a:schemeClr val="bg1"/>
                          </a:solidFill>
                          <a:effectLst/>
                        </a:rPr>
                        <a:t>107</a:t>
                      </a:r>
                      <a:endParaRPr kumimoji="0" lang="en-US" sz="2000" b="1" i="0" u="none" strike="noStrike" cap="none" normalizeH="0" baseline="0">
                        <a:ln>
                          <a:noFill/>
                        </a:ln>
                        <a:solidFill>
                          <a:schemeClr val="bg1"/>
                        </a:solidFill>
                        <a:effectLst/>
                        <a:latin typeface="Arial" charset="0"/>
                      </a:endParaRPr>
                    </a:p>
                  </a:txBody>
                  <a:tcPr horzOverflow="overflow">
                    <a:solidFill>
                      <a:schemeClr val="bg2"/>
                    </a:solidFill>
                  </a:tcPr>
                </a:tc>
                <a:extLst>
                  <a:ext uri="{0D108BD9-81ED-4DB2-BD59-A6C34878D82A}">
                    <a16:rowId xmlns:a16="http://schemas.microsoft.com/office/drawing/2014/main" val="10006"/>
                  </a:ext>
                </a:extLst>
              </a:tr>
              <a:tr h="261938">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1" u="none" strike="noStrike" cap="none" normalizeH="0" baseline="0" dirty="0">
                          <a:ln>
                            <a:noFill/>
                          </a:ln>
                          <a:solidFill>
                            <a:schemeClr val="bg1"/>
                          </a:solidFill>
                          <a:effectLst/>
                        </a:rPr>
                        <a:t>5</a:t>
                      </a:r>
                      <a:endParaRPr kumimoji="0" lang="en-US" sz="2200" b="1" i="0" u="none" strike="noStrike" cap="none" normalizeH="0" baseline="0" dirty="0">
                        <a:ln>
                          <a:noFill/>
                        </a:ln>
                        <a:solidFill>
                          <a:schemeClr val="bg1"/>
                        </a:solidFill>
                        <a:effectLst/>
                        <a:latin typeface="Arial" charset="0"/>
                      </a:endParaRPr>
                    </a:p>
                  </a:txBody>
                  <a:tcPr horzOverflow="overflow">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solidFill>
                            <a:schemeClr val="bg1"/>
                          </a:solidFill>
                          <a:effectLst/>
                        </a:rPr>
                        <a:t>55</a:t>
                      </a:r>
                      <a:endParaRPr kumimoji="0" lang="en-US" sz="2000" b="1" i="0" u="none" strike="noStrike" cap="none" normalizeH="0" baseline="0" dirty="0">
                        <a:ln>
                          <a:noFill/>
                        </a:ln>
                        <a:solidFill>
                          <a:schemeClr val="bg1"/>
                        </a:solidFill>
                        <a:effectLst/>
                        <a:latin typeface="Arial" charset="0"/>
                      </a:endParaRPr>
                    </a:p>
                  </a:txBody>
                  <a:tcPr horzOverflow="overflow">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a:ln>
                            <a:noFill/>
                          </a:ln>
                          <a:solidFill>
                            <a:schemeClr val="bg1"/>
                          </a:solidFill>
                          <a:effectLst/>
                        </a:rPr>
                        <a:t>66</a:t>
                      </a:r>
                      <a:endParaRPr kumimoji="0" lang="en-US" sz="2000" b="1" i="0" u="none" strike="noStrike" cap="none" normalizeH="0" baseline="0">
                        <a:ln>
                          <a:noFill/>
                        </a:ln>
                        <a:solidFill>
                          <a:schemeClr val="bg1"/>
                        </a:solidFill>
                        <a:effectLst/>
                        <a:latin typeface="Arial" charset="0"/>
                      </a:endParaRPr>
                    </a:p>
                  </a:txBody>
                  <a:tcPr horzOverflow="overflow">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a:ln>
                            <a:noFill/>
                          </a:ln>
                          <a:solidFill>
                            <a:schemeClr val="bg1"/>
                          </a:solidFill>
                          <a:effectLst/>
                        </a:rPr>
                        <a:t>75</a:t>
                      </a:r>
                      <a:endParaRPr kumimoji="0" lang="en-US" sz="2000" b="1" i="0" u="none" strike="noStrike" cap="none" normalizeH="0" baseline="0">
                        <a:ln>
                          <a:noFill/>
                        </a:ln>
                        <a:solidFill>
                          <a:schemeClr val="bg1"/>
                        </a:solidFill>
                        <a:effectLst/>
                        <a:latin typeface="Arial" charset="0"/>
                      </a:endParaRPr>
                    </a:p>
                  </a:txBody>
                  <a:tcPr horzOverflow="overflow">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a:ln>
                            <a:noFill/>
                          </a:ln>
                          <a:solidFill>
                            <a:schemeClr val="bg1"/>
                          </a:solidFill>
                          <a:effectLst/>
                        </a:rPr>
                        <a:t>84</a:t>
                      </a:r>
                      <a:endParaRPr kumimoji="0" lang="en-US" sz="2000" b="1" i="0" u="none" strike="noStrike" cap="none" normalizeH="0" baseline="0">
                        <a:ln>
                          <a:noFill/>
                        </a:ln>
                        <a:solidFill>
                          <a:schemeClr val="bg1"/>
                        </a:solidFill>
                        <a:effectLst/>
                        <a:latin typeface="Arial" charset="0"/>
                      </a:endParaRPr>
                    </a:p>
                  </a:txBody>
                  <a:tcPr horzOverflow="overflow">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a:ln>
                            <a:noFill/>
                          </a:ln>
                          <a:solidFill>
                            <a:schemeClr val="bg1"/>
                          </a:solidFill>
                          <a:effectLst/>
                        </a:rPr>
                        <a:t>92</a:t>
                      </a:r>
                      <a:endParaRPr kumimoji="0" lang="en-US" sz="2000" b="1" i="0" u="none" strike="noStrike" cap="none" normalizeH="0" baseline="0">
                        <a:ln>
                          <a:noFill/>
                        </a:ln>
                        <a:solidFill>
                          <a:schemeClr val="bg1"/>
                        </a:solidFill>
                        <a:effectLst/>
                        <a:latin typeface="Arial" charset="0"/>
                      </a:endParaRPr>
                    </a:p>
                  </a:txBody>
                  <a:tcPr horzOverflow="overflow">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a:ln>
                            <a:noFill/>
                          </a:ln>
                          <a:solidFill>
                            <a:schemeClr val="bg1"/>
                          </a:solidFill>
                          <a:effectLst/>
                        </a:rPr>
                        <a:t>99</a:t>
                      </a:r>
                      <a:endParaRPr kumimoji="0" lang="en-US" sz="2000" b="1" i="0" u="none" strike="noStrike" cap="none" normalizeH="0" baseline="0">
                        <a:ln>
                          <a:noFill/>
                        </a:ln>
                        <a:solidFill>
                          <a:schemeClr val="bg1"/>
                        </a:solidFill>
                        <a:effectLst/>
                        <a:latin typeface="Arial" charset="0"/>
                      </a:endParaRPr>
                    </a:p>
                  </a:txBody>
                  <a:tcPr horzOverflow="overflow">
                    <a:solidFill>
                      <a:schemeClr val="bg2"/>
                    </a:solidFill>
                  </a:tcPr>
                </a:tc>
                <a:extLst>
                  <a:ext uri="{0D108BD9-81ED-4DB2-BD59-A6C34878D82A}">
                    <a16:rowId xmlns:a16="http://schemas.microsoft.com/office/drawing/2014/main" val="10007"/>
                  </a:ext>
                </a:extLst>
              </a:tr>
              <a:tr h="201613">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1" u="none" strike="noStrike" cap="none" normalizeH="0" baseline="0" dirty="0">
                          <a:ln>
                            <a:noFill/>
                          </a:ln>
                          <a:solidFill>
                            <a:schemeClr val="bg1"/>
                          </a:solidFill>
                          <a:effectLst/>
                        </a:rPr>
                        <a:t>4</a:t>
                      </a:r>
                      <a:endParaRPr kumimoji="0" lang="en-US" sz="2200" b="1" i="0" u="none" strike="noStrike" cap="none" normalizeH="0" baseline="0" dirty="0">
                        <a:ln>
                          <a:noFill/>
                        </a:ln>
                        <a:solidFill>
                          <a:schemeClr val="bg1"/>
                        </a:solidFill>
                        <a:effectLst/>
                        <a:latin typeface="Arial" charset="0"/>
                      </a:endParaRPr>
                    </a:p>
                  </a:txBody>
                  <a:tcPr horzOverflow="overflow">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solidFill>
                            <a:schemeClr val="bg1"/>
                          </a:solidFill>
                          <a:effectLst/>
                        </a:rPr>
                        <a:t>47</a:t>
                      </a:r>
                      <a:endParaRPr kumimoji="0" lang="en-US" sz="2000" b="1" i="0" u="none" strike="noStrike" cap="none" normalizeH="0" baseline="0" dirty="0">
                        <a:ln>
                          <a:noFill/>
                        </a:ln>
                        <a:solidFill>
                          <a:schemeClr val="bg1"/>
                        </a:solidFill>
                        <a:effectLst/>
                        <a:latin typeface="Arial" charset="0"/>
                      </a:endParaRPr>
                    </a:p>
                  </a:txBody>
                  <a:tcPr horzOverflow="overflow">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solidFill>
                            <a:schemeClr val="bg1"/>
                          </a:solidFill>
                          <a:effectLst/>
                        </a:rPr>
                        <a:t>58</a:t>
                      </a:r>
                      <a:endParaRPr kumimoji="0" lang="en-US" sz="2000" b="1" i="0" u="none" strike="noStrike" cap="none" normalizeH="0" baseline="0" dirty="0">
                        <a:ln>
                          <a:noFill/>
                        </a:ln>
                        <a:solidFill>
                          <a:schemeClr val="bg1"/>
                        </a:solidFill>
                        <a:effectLst/>
                        <a:latin typeface="Arial" charset="0"/>
                      </a:endParaRPr>
                    </a:p>
                  </a:txBody>
                  <a:tcPr horzOverflow="overflow">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a:ln>
                            <a:noFill/>
                          </a:ln>
                          <a:solidFill>
                            <a:schemeClr val="bg1"/>
                          </a:solidFill>
                          <a:effectLst/>
                        </a:rPr>
                        <a:t>68</a:t>
                      </a:r>
                      <a:endParaRPr kumimoji="0" lang="en-US" sz="2000" b="1" i="0" u="none" strike="noStrike" cap="none" normalizeH="0" baseline="0">
                        <a:ln>
                          <a:noFill/>
                        </a:ln>
                        <a:solidFill>
                          <a:schemeClr val="bg1"/>
                        </a:solidFill>
                        <a:effectLst/>
                        <a:latin typeface="Arial" charset="0"/>
                      </a:endParaRPr>
                    </a:p>
                  </a:txBody>
                  <a:tcPr horzOverflow="overflow">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a:ln>
                            <a:noFill/>
                          </a:ln>
                          <a:solidFill>
                            <a:schemeClr val="bg1"/>
                          </a:solidFill>
                          <a:effectLst/>
                        </a:rPr>
                        <a:t>77</a:t>
                      </a:r>
                      <a:endParaRPr kumimoji="0" lang="en-US" sz="2000" b="1" i="0" u="none" strike="noStrike" cap="none" normalizeH="0" baseline="0">
                        <a:ln>
                          <a:noFill/>
                        </a:ln>
                        <a:solidFill>
                          <a:schemeClr val="bg1"/>
                        </a:solidFill>
                        <a:effectLst/>
                        <a:latin typeface="Arial" charset="0"/>
                      </a:endParaRPr>
                    </a:p>
                  </a:txBody>
                  <a:tcPr horzOverflow="overflow">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a:ln>
                            <a:noFill/>
                          </a:ln>
                          <a:solidFill>
                            <a:schemeClr val="bg1"/>
                          </a:solidFill>
                          <a:effectLst/>
                        </a:rPr>
                        <a:t>85</a:t>
                      </a:r>
                      <a:endParaRPr kumimoji="0" lang="en-US" sz="2000" b="1" i="0" u="none" strike="noStrike" cap="none" normalizeH="0" baseline="0">
                        <a:ln>
                          <a:noFill/>
                        </a:ln>
                        <a:solidFill>
                          <a:schemeClr val="bg1"/>
                        </a:solidFill>
                        <a:effectLst/>
                        <a:latin typeface="Arial" charset="0"/>
                      </a:endParaRPr>
                    </a:p>
                  </a:txBody>
                  <a:tcPr horzOverflow="overflow">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a:ln>
                            <a:noFill/>
                          </a:ln>
                          <a:solidFill>
                            <a:schemeClr val="bg1"/>
                          </a:solidFill>
                          <a:effectLst/>
                        </a:rPr>
                        <a:t>91</a:t>
                      </a:r>
                      <a:endParaRPr kumimoji="0" lang="en-US" sz="2000" b="1" i="0" u="none" strike="noStrike" cap="none" normalizeH="0" baseline="0">
                        <a:ln>
                          <a:noFill/>
                        </a:ln>
                        <a:solidFill>
                          <a:schemeClr val="bg1"/>
                        </a:solidFill>
                        <a:effectLst/>
                        <a:latin typeface="Arial" charset="0"/>
                      </a:endParaRPr>
                    </a:p>
                  </a:txBody>
                  <a:tcPr horzOverflow="overflow">
                    <a:solidFill>
                      <a:schemeClr val="bg2"/>
                    </a:solidFill>
                  </a:tcPr>
                </a:tc>
                <a:extLst>
                  <a:ext uri="{0D108BD9-81ED-4DB2-BD59-A6C34878D82A}">
                    <a16:rowId xmlns:a16="http://schemas.microsoft.com/office/drawing/2014/main" val="10008"/>
                  </a:ext>
                </a:extLst>
              </a:tr>
              <a:tr h="293688">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1" u="none" strike="noStrike" cap="none" normalizeH="0" baseline="0" dirty="0">
                          <a:ln>
                            <a:noFill/>
                          </a:ln>
                          <a:solidFill>
                            <a:schemeClr val="bg1"/>
                          </a:solidFill>
                          <a:effectLst/>
                        </a:rPr>
                        <a:t>3</a:t>
                      </a:r>
                      <a:endParaRPr kumimoji="0" lang="en-US" sz="2200" b="1" i="0" u="none" strike="noStrike" cap="none" normalizeH="0" baseline="0" dirty="0">
                        <a:ln>
                          <a:noFill/>
                        </a:ln>
                        <a:solidFill>
                          <a:schemeClr val="bg1"/>
                        </a:solidFill>
                        <a:effectLst/>
                        <a:latin typeface="Arial" charset="0"/>
                      </a:endParaRPr>
                    </a:p>
                  </a:txBody>
                  <a:tcPr horzOverflow="overflow">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solidFill>
                            <a:schemeClr val="bg1"/>
                          </a:solidFill>
                          <a:effectLst/>
                        </a:rPr>
                        <a:t>35</a:t>
                      </a:r>
                      <a:endParaRPr kumimoji="0" lang="en-US" sz="2000" b="1" i="0" u="none" strike="noStrike" cap="none" normalizeH="0" baseline="0" dirty="0">
                        <a:ln>
                          <a:noFill/>
                        </a:ln>
                        <a:solidFill>
                          <a:schemeClr val="bg1"/>
                        </a:solidFill>
                        <a:effectLst/>
                        <a:latin typeface="Arial" charset="0"/>
                      </a:endParaRPr>
                    </a:p>
                  </a:txBody>
                  <a:tcPr horzOverflow="overflow">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a:ln>
                            <a:noFill/>
                          </a:ln>
                          <a:solidFill>
                            <a:schemeClr val="bg1"/>
                          </a:solidFill>
                          <a:effectLst/>
                        </a:rPr>
                        <a:t>49</a:t>
                      </a:r>
                      <a:endParaRPr kumimoji="0" lang="en-US" sz="2000" b="1" i="0" u="none" strike="noStrike" cap="none" normalizeH="0" baseline="0">
                        <a:ln>
                          <a:noFill/>
                        </a:ln>
                        <a:solidFill>
                          <a:schemeClr val="bg1"/>
                        </a:solidFill>
                        <a:effectLst/>
                        <a:latin typeface="Arial" charset="0"/>
                      </a:endParaRPr>
                    </a:p>
                  </a:txBody>
                  <a:tcPr horzOverflow="overflow">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a:ln>
                            <a:noFill/>
                          </a:ln>
                          <a:solidFill>
                            <a:schemeClr val="bg1"/>
                          </a:solidFill>
                          <a:effectLst/>
                        </a:rPr>
                        <a:t>59</a:t>
                      </a:r>
                      <a:endParaRPr kumimoji="0" lang="en-US" sz="2000" b="1" i="0" u="none" strike="noStrike" cap="none" normalizeH="0" baseline="0">
                        <a:ln>
                          <a:noFill/>
                        </a:ln>
                        <a:solidFill>
                          <a:schemeClr val="bg1"/>
                        </a:solidFill>
                        <a:effectLst/>
                        <a:latin typeface="Arial" charset="0"/>
                      </a:endParaRPr>
                    </a:p>
                  </a:txBody>
                  <a:tcPr horzOverflow="overflow">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a:ln>
                            <a:noFill/>
                          </a:ln>
                          <a:solidFill>
                            <a:schemeClr val="bg1"/>
                          </a:solidFill>
                          <a:effectLst/>
                        </a:rPr>
                        <a:t>68</a:t>
                      </a:r>
                      <a:endParaRPr kumimoji="0" lang="en-US" sz="2000" b="1" i="0" u="none" strike="noStrike" cap="none" normalizeH="0" baseline="0">
                        <a:ln>
                          <a:noFill/>
                        </a:ln>
                        <a:solidFill>
                          <a:schemeClr val="bg1"/>
                        </a:solidFill>
                        <a:effectLst/>
                        <a:latin typeface="Arial" charset="0"/>
                      </a:endParaRPr>
                    </a:p>
                  </a:txBody>
                  <a:tcPr horzOverflow="overflow">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a:ln>
                            <a:noFill/>
                          </a:ln>
                          <a:solidFill>
                            <a:schemeClr val="bg1"/>
                          </a:solidFill>
                          <a:effectLst/>
                        </a:rPr>
                        <a:t>76</a:t>
                      </a:r>
                      <a:endParaRPr kumimoji="0" lang="en-US" sz="2000" b="1" i="0" u="none" strike="noStrike" cap="none" normalizeH="0" baseline="0">
                        <a:ln>
                          <a:noFill/>
                        </a:ln>
                        <a:solidFill>
                          <a:schemeClr val="bg1"/>
                        </a:solidFill>
                        <a:effectLst/>
                        <a:latin typeface="Arial" charset="0"/>
                      </a:endParaRPr>
                    </a:p>
                  </a:txBody>
                  <a:tcPr horzOverflow="overflow">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a:ln>
                            <a:noFill/>
                          </a:ln>
                          <a:solidFill>
                            <a:schemeClr val="bg1"/>
                          </a:solidFill>
                          <a:effectLst/>
                        </a:rPr>
                        <a:t>83</a:t>
                      </a:r>
                      <a:endParaRPr kumimoji="0" lang="en-US" sz="2000" b="1" i="0" u="none" strike="noStrike" cap="none" normalizeH="0" baseline="0">
                        <a:ln>
                          <a:noFill/>
                        </a:ln>
                        <a:solidFill>
                          <a:schemeClr val="bg1"/>
                        </a:solidFill>
                        <a:effectLst/>
                        <a:latin typeface="Arial" charset="0"/>
                      </a:endParaRPr>
                    </a:p>
                  </a:txBody>
                  <a:tcPr horzOverflow="overflow">
                    <a:solidFill>
                      <a:schemeClr val="bg2"/>
                    </a:solidFill>
                  </a:tcPr>
                </a:tc>
                <a:extLst>
                  <a:ext uri="{0D108BD9-81ED-4DB2-BD59-A6C34878D82A}">
                    <a16:rowId xmlns:a16="http://schemas.microsoft.com/office/drawing/2014/main" val="10009"/>
                  </a:ext>
                </a:extLst>
              </a:tr>
              <a:tr h="446088">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lumMod val="60000"/>
                            <a:lumOff val="40000"/>
                          </a:schemeClr>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1" u="none" strike="noStrike" cap="none" normalizeH="0" baseline="0" dirty="0">
                          <a:ln>
                            <a:noFill/>
                          </a:ln>
                          <a:solidFill>
                            <a:schemeClr val="bg1"/>
                          </a:solidFill>
                          <a:effectLst/>
                        </a:rPr>
                        <a:t>2</a:t>
                      </a:r>
                      <a:endParaRPr kumimoji="0" lang="en-US" sz="2200" b="1" i="0" u="none" strike="noStrike" cap="none" normalizeH="0" baseline="0" dirty="0">
                        <a:ln>
                          <a:noFill/>
                        </a:ln>
                        <a:solidFill>
                          <a:schemeClr val="bg1"/>
                        </a:solidFill>
                        <a:effectLst/>
                        <a:latin typeface="Arial" charset="0"/>
                      </a:endParaRPr>
                    </a:p>
                  </a:txBody>
                  <a:tcPr horzOverflow="overflow">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solidFill>
                            <a:schemeClr val="bg1"/>
                          </a:solidFill>
                          <a:effectLst/>
                        </a:rPr>
                        <a:t>15</a:t>
                      </a:r>
                      <a:endParaRPr kumimoji="0" lang="en-US" sz="2000" b="1" i="0" u="none" strike="noStrike" cap="none" normalizeH="0" baseline="0" dirty="0">
                        <a:ln>
                          <a:noFill/>
                        </a:ln>
                        <a:solidFill>
                          <a:schemeClr val="bg1"/>
                        </a:solidFill>
                        <a:effectLst/>
                        <a:latin typeface="Arial" charset="0"/>
                      </a:endParaRPr>
                    </a:p>
                  </a:txBody>
                  <a:tcPr horzOverflow="overflow">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solidFill>
                            <a:schemeClr val="bg1"/>
                          </a:solidFill>
                          <a:effectLst/>
                        </a:rPr>
                        <a:t>31</a:t>
                      </a:r>
                      <a:endParaRPr kumimoji="0" lang="en-US" sz="2000" b="1" i="0" u="none" strike="noStrike" cap="none" normalizeH="0" baseline="0" dirty="0">
                        <a:ln>
                          <a:noFill/>
                        </a:ln>
                        <a:solidFill>
                          <a:schemeClr val="bg1"/>
                        </a:solidFill>
                        <a:effectLst/>
                        <a:latin typeface="Arial" charset="0"/>
                      </a:endParaRPr>
                    </a:p>
                  </a:txBody>
                  <a:tcPr horzOverflow="overflow">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solidFill>
                            <a:schemeClr val="bg1"/>
                          </a:solidFill>
                          <a:effectLst/>
                        </a:rPr>
                        <a:t>48</a:t>
                      </a:r>
                      <a:endParaRPr kumimoji="0" lang="en-US" sz="2000" b="1" i="0" u="none" strike="noStrike" cap="none" normalizeH="0" baseline="0" dirty="0">
                        <a:ln>
                          <a:noFill/>
                        </a:ln>
                        <a:solidFill>
                          <a:schemeClr val="bg1"/>
                        </a:solidFill>
                        <a:effectLst/>
                        <a:latin typeface="Arial" charset="0"/>
                      </a:endParaRPr>
                    </a:p>
                  </a:txBody>
                  <a:tcPr horzOverflow="overflow">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solidFill>
                            <a:schemeClr val="bg1"/>
                          </a:solidFill>
                          <a:effectLst/>
                        </a:rPr>
                        <a:t>59</a:t>
                      </a:r>
                      <a:endParaRPr kumimoji="0" lang="en-US" sz="2000" b="1" i="0" u="none" strike="noStrike" cap="none" normalizeH="0" baseline="0" dirty="0">
                        <a:ln>
                          <a:noFill/>
                        </a:ln>
                        <a:solidFill>
                          <a:schemeClr val="bg1"/>
                        </a:solidFill>
                        <a:effectLst/>
                        <a:latin typeface="Arial" charset="0"/>
                      </a:endParaRPr>
                    </a:p>
                  </a:txBody>
                  <a:tcPr horzOverflow="overflow">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solidFill>
                            <a:schemeClr val="bg1"/>
                          </a:solidFill>
                          <a:effectLst/>
                        </a:rPr>
                        <a:t>68</a:t>
                      </a:r>
                      <a:endParaRPr kumimoji="0" lang="en-US" sz="2000" b="1" i="0" u="none" strike="noStrike" cap="none" normalizeH="0" baseline="0" dirty="0">
                        <a:ln>
                          <a:noFill/>
                        </a:ln>
                        <a:solidFill>
                          <a:schemeClr val="bg1"/>
                        </a:solidFill>
                        <a:effectLst/>
                        <a:latin typeface="Arial" charset="0"/>
                      </a:endParaRPr>
                    </a:p>
                  </a:txBody>
                  <a:tcPr horzOverflow="overflow">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solidFill>
                            <a:schemeClr val="bg1"/>
                          </a:solidFill>
                          <a:effectLst/>
                        </a:rPr>
                        <a:t>72</a:t>
                      </a:r>
                      <a:endParaRPr kumimoji="0" lang="en-US" sz="2000" b="1" i="0" u="none" strike="noStrike" cap="none" normalizeH="0" baseline="0" dirty="0">
                        <a:ln>
                          <a:noFill/>
                        </a:ln>
                        <a:solidFill>
                          <a:schemeClr val="bg1"/>
                        </a:solidFill>
                        <a:effectLst/>
                        <a:latin typeface="Arial" charset="0"/>
                      </a:endParaRPr>
                    </a:p>
                  </a:txBody>
                  <a:tcPr horzOverflow="overflow">
                    <a:solidFill>
                      <a:schemeClr val="bg2"/>
                    </a:solidFill>
                  </a:tcPr>
                </a:tc>
                <a:extLst>
                  <a:ext uri="{0D108BD9-81ED-4DB2-BD59-A6C34878D82A}">
                    <a16:rowId xmlns:a16="http://schemas.microsoft.com/office/drawing/2014/main" val="10010"/>
                  </a:ext>
                </a:extLst>
              </a:tr>
              <a:tr h="325438">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1" u="none" strike="noStrike" cap="none" normalizeH="0" baseline="0" dirty="0">
                          <a:ln>
                            <a:noFill/>
                          </a:ln>
                          <a:solidFill>
                            <a:schemeClr val="bg1"/>
                          </a:solidFill>
                          <a:effectLst/>
                        </a:rPr>
                        <a:t>1</a:t>
                      </a:r>
                      <a:endParaRPr kumimoji="0" lang="en-US" sz="2200" b="1" i="0" u="none" strike="noStrike" cap="none" normalizeH="0" baseline="0" dirty="0">
                        <a:ln>
                          <a:noFill/>
                        </a:ln>
                        <a:solidFill>
                          <a:schemeClr val="bg1"/>
                        </a:solidFill>
                        <a:effectLst/>
                        <a:latin typeface="Arial" charset="0"/>
                      </a:endParaRPr>
                    </a:p>
                  </a:txBody>
                  <a:tcPr horzOverflow="overflow">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solidFill>
                            <a:schemeClr val="bg1"/>
                          </a:solidFill>
                          <a:effectLst/>
                        </a:rPr>
                        <a:t>5</a:t>
                      </a:r>
                      <a:endParaRPr kumimoji="0" lang="en-US" sz="2000" b="1" i="0" u="none" strike="noStrike" cap="none" normalizeH="0" baseline="0" dirty="0">
                        <a:ln>
                          <a:noFill/>
                        </a:ln>
                        <a:solidFill>
                          <a:schemeClr val="bg1"/>
                        </a:solidFill>
                        <a:effectLst/>
                        <a:latin typeface="Arial" charset="0"/>
                      </a:endParaRPr>
                    </a:p>
                  </a:txBody>
                  <a:tcPr horzOverflow="overflow">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solidFill>
                            <a:schemeClr val="bg1"/>
                          </a:solidFill>
                          <a:effectLst/>
                        </a:rPr>
                        <a:t>12</a:t>
                      </a:r>
                      <a:endParaRPr kumimoji="0" lang="en-US" sz="2000" b="1" i="0" u="none" strike="noStrike" cap="none" normalizeH="0" baseline="0" dirty="0">
                        <a:ln>
                          <a:noFill/>
                        </a:ln>
                        <a:solidFill>
                          <a:schemeClr val="bg1"/>
                        </a:solidFill>
                        <a:effectLst/>
                        <a:latin typeface="Arial" charset="0"/>
                      </a:endParaRPr>
                    </a:p>
                  </a:txBody>
                  <a:tcPr horzOverflow="overflow">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solidFill>
                            <a:schemeClr val="bg1"/>
                          </a:solidFill>
                          <a:effectLst/>
                        </a:rPr>
                        <a:t>35</a:t>
                      </a:r>
                      <a:endParaRPr kumimoji="0" lang="en-US" sz="2000" b="1" i="0" u="none" strike="noStrike" cap="none" normalizeH="0" baseline="0" dirty="0">
                        <a:ln>
                          <a:noFill/>
                        </a:ln>
                        <a:solidFill>
                          <a:schemeClr val="bg1"/>
                        </a:solidFill>
                        <a:effectLst/>
                        <a:latin typeface="Arial" charset="0"/>
                      </a:endParaRPr>
                    </a:p>
                  </a:txBody>
                  <a:tcPr horzOverflow="overflow">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solidFill>
                            <a:schemeClr val="bg1"/>
                          </a:solidFill>
                          <a:effectLst/>
                        </a:rPr>
                        <a:t>48</a:t>
                      </a:r>
                      <a:endParaRPr kumimoji="0" lang="en-US" sz="2000" b="1" i="0" u="none" strike="noStrike" cap="none" normalizeH="0" baseline="0" dirty="0">
                        <a:ln>
                          <a:noFill/>
                        </a:ln>
                        <a:solidFill>
                          <a:schemeClr val="bg1"/>
                        </a:solidFill>
                        <a:effectLst/>
                        <a:latin typeface="Arial" charset="0"/>
                      </a:endParaRPr>
                    </a:p>
                  </a:txBody>
                  <a:tcPr horzOverflow="overflow">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solidFill>
                            <a:schemeClr val="bg1"/>
                          </a:solidFill>
                          <a:effectLst/>
                        </a:rPr>
                        <a:t>56</a:t>
                      </a:r>
                      <a:endParaRPr kumimoji="0" lang="en-US" sz="2000" b="1" i="0" u="none" strike="noStrike" cap="none" normalizeH="0" baseline="0" dirty="0">
                        <a:ln>
                          <a:noFill/>
                        </a:ln>
                        <a:solidFill>
                          <a:schemeClr val="bg1"/>
                        </a:solidFill>
                        <a:effectLst/>
                        <a:latin typeface="Arial" charset="0"/>
                      </a:endParaRPr>
                    </a:p>
                  </a:txBody>
                  <a:tcPr horzOverflow="overflow">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solidFill>
                            <a:schemeClr val="bg1"/>
                          </a:solidFill>
                          <a:effectLst/>
                        </a:rPr>
                        <a:t>55</a:t>
                      </a:r>
                      <a:endParaRPr kumimoji="0" lang="en-US" sz="2000" b="1" i="0" u="none" strike="noStrike" cap="none" normalizeH="0" baseline="0" dirty="0">
                        <a:ln>
                          <a:noFill/>
                        </a:ln>
                        <a:solidFill>
                          <a:schemeClr val="bg1"/>
                        </a:solidFill>
                        <a:effectLst/>
                        <a:latin typeface="Arial" charset="0"/>
                      </a:endParaRPr>
                    </a:p>
                  </a:txBody>
                  <a:tcPr horzOverflow="overflow">
                    <a:solidFill>
                      <a:schemeClr val="bg2"/>
                    </a:solidFill>
                  </a:tcPr>
                </a:tc>
                <a:extLst>
                  <a:ext uri="{0D108BD9-81ED-4DB2-BD59-A6C34878D82A}">
                    <a16:rowId xmlns:a16="http://schemas.microsoft.com/office/drawing/2014/main" val="10011"/>
                  </a:ext>
                </a:extLst>
              </a:tr>
            </a:tbl>
          </a:graphicData>
        </a:graphic>
      </p:graphicFrame>
      <p:sp>
        <p:nvSpPr>
          <p:cNvPr id="6" name="TextBox 5"/>
          <p:cNvSpPr txBox="1"/>
          <p:nvPr/>
        </p:nvSpPr>
        <p:spPr>
          <a:xfrm>
            <a:off x="1676400" y="95071"/>
            <a:ext cx="8763000" cy="1292662"/>
          </a:xfrm>
          <a:prstGeom prst="rect">
            <a:avLst/>
          </a:prstGeom>
          <a:noFill/>
        </p:spPr>
        <p:txBody>
          <a:bodyPr wrap="square" rtlCol="0">
            <a:spAutoFit/>
          </a:bodyPr>
          <a:lstStyle/>
          <a:p>
            <a:pPr algn="ctr"/>
            <a:r>
              <a:rPr lang="en-US" sz="2600" b="1" dirty="0">
                <a:solidFill>
                  <a:srgbClr val="FFFF00"/>
                </a:solidFill>
              </a:rPr>
              <a:t>A Typical example of the maximum amount of output (Q) that can be produced from various combination of labor (L)  and capital (K)</a:t>
            </a:r>
          </a:p>
        </p:txBody>
      </p:sp>
    </p:spTree>
    <p:extLst>
      <p:ext uri="{BB962C8B-B14F-4D97-AF65-F5344CB8AC3E}">
        <p14:creationId xmlns:p14="http://schemas.microsoft.com/office/powerpoint/2010/main" val="14175070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8D726A5-7900-41B4-8D49-49B4A2010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Coffee Beans">
            <a:extLst>
              <a:ext uri="{FF2B5EF4-FFF2-40B4-BE49-F238E27FC236}">
                <a16:creationId xmlns:a16="http://schemas.microsoft.com/office/drawing/2014/main" id="{291BDB91-E757-4677-A38C-EB354240C835}"/>
              </a:ext>
            </a:extLst>
          </p:cNvPr>
          <p:cNvPicPr>
            <a:picLocks noChangeAspect="1"/>
          </p:cNvPicPr>
          <p:nvPr/>
        </p:nvPicPr>
        <p:blipFill rotWithShape="1">
          <a:blip r:embed="rId3" cstate="screen">
            <a:alphaModFix amt="45000"/>
            <a:extLst>
              <a:ext uri="{28A0092B-C50C-407E-A947-70E740481C1C}">
                <a14:useLocalDpi xmlns:a14="http://schemas.microsoft.com/office/drawing/2010/main"/>
              </a:ext>
            </a:extLst>
          </a:blip>
          <a:srcRect r="25"/>
          <a:stretch/>
        </p:blipFill>
        <p:spPr>
          <a:xfrm>
            <a:off x="20" y="-1"/>
            <a:ext cx="12188932" cy="6858000"/>
          </a:xfrm>
          <a:prstGeom prst="rect">
            <a:avLst/>
          </a:prstGeom>
        </p:spPr>
      </p:pic>
      <p:sp>
        <p:nvSpPr>
          <p:cNvPr id="6" name="Title 1"/>
          <p:cNvSpPr txBox="1">
            <a:spLocks/>
          </p:cNvSpPr>
          <p:nvPr/>
        </p:nvSpPr>
        <p:spPr>
          <a:xfrm>
            <a:off x="585507" y="300318"/>
            <a:ext cx="11005857" cy="838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chemeClr val="bg2"/>
                </a:solidFill>
                <a:latin typeface="+mj-lt"/>
                <a:ea typeface="+mj-ea"/>
                <a:cs typeface="+mj-cs"/>
              </a:defRPr>
            </a:lvl1pPr>
          </a:lstStyle>
          <a:p>
            <a:pPr marL="236538" indent="-236538">
              <a:buFont typeface="Arial" panose="020B0604020202020204" pitchFamily="34" charset="0"/>
              <a:buChar char="•"/>
            </a:pPr>
            <a:r>
              <a:rPr lang="en-US" altLang="en-US" sz="3200" dirty="0"/>
              <a:t>Isoquant  (curve), isoquant map, characteristics of isoquants</a:t>
            </a:r>
            <a:endParaRPr lang="en-US" sz="3200" dirty="0"/>
          </a:p>
        </p:txBody>
      </p:sp>
      <p:sp>
        <p:nvSpPr>
          <p:cNvPr id="8" name="Content Placeholder 2"/>
          <p:cNvSpPr txBox="1">
            <a:spLocks/>
          </p:cNvSpPr>
          <p:nvPr/>
        </p:nvSpPr>
        <p:spPr>
          <a:xfrm>
            <a:off x="282388" y="1438835"/>
            <a:ext cx="11483787" cy="523090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tx1">
                    <a:lumMod val="60000"/>
                    <a:lumOff val="40000"/>
                  </a:schemeClr>
                </a:solidFill>
              </a:rPr>
              <a:t>Isoquant: </a:t>
            </a:r>
          </a:p>
          <a:p>
            <a:pPr lvl="1"/>
            <a:r>
              <a:rPr lang="en-US" b="1" dirty="0">
                <a:solidFill>
                  <a:srgbClr val="FFC000"/>
                </a:solidFill>
              </a:rPr>
              <a:t>a curve showing all possible combinations of inputs physically capable of producing a given fixed level of output; each point on an isoquant is technically efficient</a:t>
            </a:r>
          </a:p>
          <a:p>
            <a:pPr lvl="1"/>
            <a:r>
              <a:rPr lang="en-US" b="1" dirty="0">
                <a:solidFill>
                  <a:srgbClr val="FFC000"/>
                </a:solidFill>
              </a:rPr>
              <a:t>The concept of isoquant implies that it is possible to substitute some amount of one input for some of the other, there are an invite number of input combinations capable of producing each level of output</a:t>
            </a:r>
          </a:p>
          <a:p>
            <a:pPr marL="457200" lvl="1" indent="0">
              <a:buNone/>
            </a:pPr>
            <a:endParaRPr lang="en-US" sz="2200" b="1" dirty="0">
              <a:solidFill>
                <a:srgbClr val="FFC000"/>
              </a:solidFill>
            </a:endParaRPr>
          </a:p>
          <a:p>
            <a:pPr marL="176213" lvl="1" indent="-176213"/>
            <a:r>
              <a:rPr lang="en-US" sz="2800" b="1" dirty="0">
                <a:solidFill>
                  <a:schemeClr val="tx1">
                    <a:lumMod val="60000"/>
                    <a:lumOff val="40000"/>
                  </a:schemeClr>
                </a:solidFill>
              </a:rPr>
              <a:t>Characteristics of isoquants :</a:t>
            </a:r>
          </a:p>
          <a:p>
            <a:pPr marL="631825" lvl="2" indent="-268288"/>
            <a:r>
              <a:rPr lang="en-US" sz="2400" b="1" dirty="0">
                <a:solidFill>
                  <a:srgbClr val="FFC000"/>
                </a:solidFill>
              </a:rPr>
              <a:t>when labor, capital (two inputs used), and output are continuously divisible</a:t>
            </a:r>
          </a:p>
          <a:p>
            <a:pPr marL="631825" lvl="2" indent="-268288"/>
            <a:r>
              <a:rPr lang="en-US" sz="2400" b="1" dirty="0">
                <a:solidFill>
                  <a:srgbClr val="FFC000"/>
                </a:solidFill>
              </a:rPr>
              <a:t>Each L and K combination can be on only one isoquant, isoquants cannot be intersect</a:t>
            </a:r>
          </a:p>
          <a:p>
            <a:pPr marL="631825" lvl="2" indent="-268288"/>
            <a:r>
              <a:rPr lang="en-US" sz="2400" b="1" dirty="0">
                <a:solidFill>
                  <a:srgbClr val="FFC000"/>
                </a:solidFill>
              </a:rPr>
              <a:t>A graph showing a group of isoquants (Isoquant map),  all isoquants lying above and to the right of a given isoquant indicate higher level of output</a:t>
            </a:r>
          </a:p>
        </p:txBody>
      </p:sp>
    </p:spTree>
    <p:extLst>
      <p:ext uri="{BB962C8B-B14F-4D97-AF65-F5344CB8AC3E}">
        <p14:creationId xmlns:p14="http://schemas.microsoft.com/office/powerpoint/2010/main" val="6382281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4343400" y="3352799"/>
            <a:ext cx="838200" cy="838200"/>
          </a:xfrm>
          <a:prstGeom prst="line">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5181600" y="4191000"/>
            <a:ext cx="838200" cy="490383"/>
          </a:xfrm>
          <a:prstGeom prst="line">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6019800" y="4681383"/>
            <a:ext cx="1752600" cy="424017"/>
          </a:xfrm>
          <a:prstGeom prst="line">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7772400" y="5089422"/>
            <a:ext cx="1752600" cy="15979"/>
          </a:xfrm>
          <a:prstGeom prst="line">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sp>
        <p:nvSpPr>
          <p:cNvPr id="8" name="Line 9"/>
          <p:cNvSpPr>
            <a:spLocks noChangeShapeType="1"/>
          </p:cNvSpPr>
          <p:nvPr/>
        </p:nvSpPr>
        <p:spPr bwMode="auto">
          <a:xfrm flipH="1">
            <a:off x="2590800" y="2514601"/>
            <a:ext cx="0" cy="3576935"/>
          </a:xfrm>
          <a:prstGeom prst="line">
            <a:avLst/>
          </a:prstGeom>
          <a:noFill/>
          <a:ln w="38100">
            <a:solidFill>
              <a:schemeClr val="tx1"/>
            </a:solidFill>
            <a:round/>
            <a:headEnd/>
            <a:tailEnd/>
          </a:ln>
          <a:effectLst/>
        </p:spPr>
        <p:txBody>
          <a:bodyPr/>
          <a:lstStyle/>
          <a:p>
            <a:endParaRPr lang="en-US"/>
          </a:p>
        </p:txBody>
      </p:sp>
      <p:sp>
        <p:nvSpPr>
          <p:cNvPr id="9" name="Line 10"/>
          <p:cNvSpPr>
            <a:spLocks noChangeShapeType="1"/>
          </p:cNvSpPr>
          <p:nvPr/>
        </p:nvSpPr>
        <p:spPr bwMode="auto">
          <a:xfrm>
            <a:off x="2590800" y="6081703"/>
            <a:ext cx="7543800" cy="9832"/>
          </a:xfrm>
          <a:prstGeom prst="line">
            <a:avLst/>
          </a:prstGeom>
          <a:noFill/>
          <a:ln w="38100">
            <a:solidFill>
              <a:schemeClr val="tx1"/>
            </a:solidFill>
            <a:round/>
            <a:headEnd/>
            <a:tailEnd/>
          </a:ln>
          <a:effectLst/>
        </p:spPr>
        <p:txBody>
          <a:bodyPr/>
          <a:lstStyle/>
          <a:p>
            <a:endParaRPr lang="en-US"/>
          </a:p>
        </p:txBody>
      </p:sp>
      <p:cxnSp>
        <p:nvCxnSpPr>
          <p:cNvPr id="11" name="Straight Connector 10"/>
          <p:cNvCxnSpPr>
            <a:endCxn id="21" idx="0"/>
          </p:cNvCxnSpPr>
          <p:nvPr/>
        </p:nvCxnSpPr>
        <p:spPr>
          <a:xfrm>
            <a:off x="4343400" y="3352800"/>
            <a:ext cx="0" cy="273495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181600" y="4191001"/>
            <a:ext cx="0" cy="1890703"/>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019800" y="4681383"/>
            <a:ext cx="0" cy="140032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24" idx="0"/>
          </p:cNvCxnSpPr>
          <p:nvPr/>
        </p:nvCxnSpPr>
        <p:spPr>
          <a:xfrm>
            <a:off x="7750278" y="5089422"/>
            <a:ext cx="22123" cy="998335"/>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9525000" y="5095475"/>
            <a:ext cx="0" cy="986229"/>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191000" y="6087757"/>
            <a:ext cx="304800" cy="461665"/>
          </a:xfrm>
          <a:prstGeom prst="rect">
            <a:avLst/>
          </a:prstGeom>
          <a:noFill/>
        </p:spPr>
        <p:txBody>
          <a:bodyPr wrap="square" rtlCol="0">
            <a:spAutoFit/>
          </a:bodyPr>
          <a:lstStyle/>
          <a:p>
            <a:r>
              <a:rPr lang="en-US" sz="2400" b="1" dirty="0"/>
              <a:t>2</a:t>
            </a:r>
          </a:p>
        </p:txBody>
      </p:sp>
      <p:sp>
        <p:nvSpPr>
          <p:cNvPr id="22" name="TextBox 21"/>
          <p:cNvSpPr txBox="1"/>
          <p:nvPr/>
        </p:nvSpPr>
        <p:spPr>
          <a:xfrm>
            <a:off x="5029200" y="6087757"/>
            <a:ext cx="304800" cy="461665"/>
          </a:xfrm>
          <a:prstGeom prst="rect">
            <a:avLst/>
          </a:prstGeom>
          <a:noFill/>
        </p:spPr>
        <p:txBody>
          <a:bodyPr wrap="square" rtlCol="0">
            <a:spAutoFit/>
          </a:bodyPr>
          <a:lstStyle/>
          <a:p>
            <a:r>
              <a:rPr lang="en-US" sz="2400" b="1" dirty="0"/>
              <a:t>3</a:t>
            </a:r>
          </a:p>
        </p:txBody>
      </p:sp>
      <p:sp>
        <p:nvSpPr>
          <p:cNvPr id="23" name="TextBox 22"/>
          <p:cNvSpPr txBox="1"/>
          <p:nvPr/>
        </p:nvSpPr>
        <p:spPr>
          <a:xfrm>
            <a:off x="5867400" y="6087757"/>
            <a:ext cx="304800" cy="461665"/>
          </a:xfrm>
          <a:prstGeom prst="rect">
            <a:avLst/>
          </a:prstGeom>
          <a:noFill/>
        </p:spPr>
        <p:txBody>
          <a:bodyPr wrap="square" rtlCol="0">
            <a:spAutoFit/>
          </a:bodyPr>
          <a:lstStyle/>
          <a:p>
            <a:r>
              <a:rPr lang="en-US" sz="2400" b="1" dirty="0"/>
              <a:t>4</a:t>
            </a:r>
          </a:p>
        </p:txBody>
      </p:sp>
      <p:sp>
        <p:nvSpPr>
          <p:cNvPr id="24" name="TextBox 23"/>
          <p:cNvSpPr txBox="1"/>
          <p:nvPr/>
        </p:nvSpPr>
        <p:spPr>
          <a:xfrm>
            <a:off x="7620000" y="6087757"/>
            <a:ext cx="304800" cy="461665"/>
          </a:xfrm>
          <a:prstGeom prst="rect">
            <a:avLst/>
          </a:prstGeom>
          <a:noFill/>
        </p:spPr>
        <p:txBody>
          <a:bodyPr wrap="square" rtlCol="0">
            <a:spAutoFit/>
          </a:bodyPr>
          <a:lstStyle/>
          <a:p>
            <a:r>
              <a:rPr lang="en-US" sz="2400" b="1" dirty="0"/>
              <a:t>6</a:t>
            </a:r>
          </a:p>
        </p:txBody>
      </p:sp>
      <p:sp>
        <p:nvSpPr>
          <p:cNvPr id="25" name="TextBox 24"/>
          <p:cNvSpPr txBox="1"/>
          <p:nvPr/>
        </p:nvSpPr>
        <p:spPr>
          <a:xfrm>
            <a:off x="9372600" y="6091536"/>
            <a:ext cx="304800" cy="461665"/>
          </a:xfrm>
          <a:prstGeom prst="rect">
            <a:avLst/>
          </a:prstGeom>
          <a:noFill/>
        </p:spPr>
        <p:txBody>
          <a:bodyPr wrap="square" rtlCol="0">
            <a:spAutoFit/>
          </a:bodyPr>
          <a:lstStyle/>
          <a:p>
            <a:r>
              <a:rPr lang="en-US" sz="2400" b="1" dirty="0"/>
              <a:t>8</a:t>
            </a:r>
          </a:p>
        </p:txBody>
      </p:sp>
      <p:cxnSp>
        <p:nvCxnSpPr>
          <p:cNvPr id="28" name="Straight Connector 27"/>
          <p:cNvCxnSpPr/>
          <p:nvPr/>
        </p:nvCxnSpPr>
        <p:spPr>
          <a:xfrm>
            <a:off x="2590800" y="3352800"/>
            <a:ext cx="1752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590800" y="4191000"/>
            <a:ext cx="2590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514600" y="4648200"/>
            <a:ext cx="3505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2590800" y="5102940"/>
            <a:ext cx="5143500" cy="2460"/>
          </a:xfrm>
          <a:prstGeom prst="line">
            <a:avLst/>
          </a:prstGeom>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2286000" y="3124201"/>
            <a:ext cx="304800" cy="461665"/>
          </a:xfrm>
          <a:prstGeom prst="rect">
            <a:avLst/>
          </a:prstGeom>
          <a:noFill/>
        </p:spPr>
        <p:txBody>
          <a:bodyPr wrap="square" rtlCol="0">
            <a:spAutoFit/>
          </a:bodyPr>
          <a:lstStyle/>
          <a:p>
            <a:r>
              <a:rPr lang="en-US" sz="2400" b="1" dirty="0"/>
              <a:t>6</a:t>
            </a:r>
          </a:p>
        </p:txBody>
      </p:sp>
      <p:sp>
        <p:nvSpPr>
          <p:cNvPr id="36" name="TextBox 35"/>
          <p:cNvSpPr txBox="1"/>
          <p:nvPr/>
        </p:nvSpPr>
        <p:spPr>
          <a:xfrm>
            <a:off x="2286000" y="3957936"/>
            <a:ext cx="304800" cy="461665"/>
          </a:xfrm>
          <a:prstGeom prst="rect">
            <a:avLst/>
          </a:prstGeom>
          <a:noFill/>
        </p:spPr>
        <p:txBody>
          <a:bodyPr wrap="square" rtlCol="0">
            <a:spAutoFit/>
          </a:bodyPr>
          <a:lstStyle/>
          <a:p>
            <a:r>
              <a:rPr lang="en-US" sz="2400" b="1" dirty="0"/>
              <a:t>4</a:t>
            </a:r>
          </a:p>
        </p:txBody>
      </p:sp>
      <p:sp>
        <p:nvSpPr>
          <p:cNvPr id="37" name="TextBox 36"/>
          <p:cNvSpPr txBox="1"/>
          <p:nvPr/>
        </p:nvSpPr>
        <p:spPr>
          <a:xfrm>
            <a:off x="2286000" y="4415136"/>
            <a:ext cx="304800" cy="461665"/>
          </a:xfrm>
          <a:prstGeom prst="rect">
            <a:avLst/>
          </a:prstGeom>
          <a:noFill/>
        </p:spPr>
        <p:txBody>
          <a:bodyPr wrap="square" rtlCol="0">
            <a:spAutoFit/>
          </a:bodyPr>
          <a:lstStyle/>
          <a:p>
            <a:r>
              <a:rPr lang="en-US" sz="2400" b="1" dirty="0"/>
              <a:t>3</a:t>
            </a:r>
          </a:p>
        </p:txBody>
      </p:sp>
      <p:sp>
        <p:nvSpPr>
          <p:cNvPr id="39" name="TextBox 38"/>
          <p:cNvSpPr txBox="1"/>
          <p:nvPr/>
        </p:nvSpPr>
        <p:spPr>
          <a:xfrm>
            <a:off x="2286000" y="4872336"/>
            <a:ext cx="304800" cy="461665"/>
          </a:xfrm>
          <a:prstGeom prst="rect">
            <a:avLst/>
          </a:prstGeom>
          <a:noFill/>
        </p:spPr>
        <p:txBody>
          <a:bodyPr wrap="square" rtlCol="0">
            <a:spAutoFit/>
          </a:bodyPr>
          <a:lstStyle/>
          <a:p>
            <a:r>
              <a:rPr lang="en-US" sz="2400" b="1" dirty="0"/>
              <a:t>2</a:t>
            </a:r>
          </a:p>
        </p:txBody>
      </p:sp>
      <p:sp>
        <p:nvSpPr>
          <p:cNvPr id="47" name="TextBox 46"/>
          <p:cNvSpPr txBox="1"/>
          <p:nvPr/>
        </p:nvSpPr>
        <p:spPr>
          <a:xfrm>
            <a:off x="2209800" y="2133600"/>
            <a:ext cx="381000" cy="523220"/>
          </a:xfrm>
          <a:prstGeom prst="rect">
            <a:avLst/>
          </a:prstGeom>
          <a:noFill/>
        </p:spPr>
        <p:txBody>
          <a:bodyPr wrap="square" rtlCol="0">
            <a:spAutoFit/>
          </a:bodyPr>
          <a:lstStyle/>
          <a:p>
            <a:r>
              <a:rPr lang="en-US" sz="2800" b="1" dirty="0"/>
              <a:t>K</a:t>
            </a:r>
          </a:p>
        </p:txBody>
      </p:sp>
      <p:sp>
        <p:nvSpPr>
          <p:cNvPr id="48" name="TextBox 47"/>
          <p:cNvSpPr txBox="1"/>
          <p:nvPr/>
        </p:nvSpPr>
        <p:spPr>
          <a:xfrm>
            <a:off x="10134600" y="6096000"/>
            <a:ext cx="304800" cy="523220"/>
          </a:xfrm>
          <a:prstGeom prst="rect">
            <a:avLst/>
          </a:prstGeom>
          <a:noFill/>
        </p:spPr>
        <p:txBody>
          <a:bodyPr wrap="square" rtlCol="0">
            <a:spAutoFit/>
          </a:bodyPr>
          <a:lstStyle/>
          <a:p>
            <a:r>
              <a:rPr lang="en-US" sz="2800" b="1" dirty="0"/>
              <a:t>L</a:t>
            </a:r>
          </a:p>
        </p:txBody>
      </p:sp>
      <p:sp>
        <p:nvSpPr>
          <p:cNvPr id="49" name="TextBox 48"/>
          <p:cNvSpPr txBox="1"/>
          <p:nvPr/>
        </p:nvSpPr>
        <p:spPr>
          <a:xfrm>
            <a:off x="8458200" y="4458668"/>
            <a:ext cx="1349478" cy="523220"/>
          </a:xfrm>
          <a:prstGeom prst="rect">
            <a:avLst/>
          </a:prstGeom>
          <a:noFill/>
        </p:spPr>
        <p:txBody>
          <a:bodyPr wrap="square" rtlCol="0">
            <a:spAutoFit/>
          </a:bodyPr>
          <a:lstStyle/>
          <a:p>
            <a:r>
              <a:rPr lang="en-US" sz="2800" b="1" dirty="0">
                <a:solidFill>
                  <a:schemeClr val="tx1">
                    <a:lumMod val="40000"/>
                    <a:lumOff val="60000"/>
                  </a:schemeClr>
                </a:solidFill>
              </a:rPr>
              <a:t>Q = 52</a:t>
            </a:r>
          </a:p>
        </p:txBody>
      </p:sp>
      <p:sp>
        <p:nvSpPr>
          <p:cNvPr id="50" name="TextBox 49"/>
          <p:cNvSpPr txBox="1"/>
          <p:nvPr/>
        </p:nvSpPr>
        <p:spPr>
          <a:xfrm>
            <a:off x="2209800" y="6096001"/>
            <a:ext cx="381000" cy="584775"/>
          </a:xfrm>
          <a:prstGeom prst="rect">
            <a:avLst/>
          </a:prstGeom>
          <a:noFill/>
        </p:spPr>
        <p:txBody>
          <a:bodyPr wrap="square" rtlCol="0">
            <a:spAutoFit/>
          </a:bodyPr>
          <a:lstStyle/>
          <a:p>
            <a:r>
              <a:rPr lang="en-US" sz="3200" b="1" dirty="0"/>
              <a:t>0</a:t>
            </a:r>
          </a:p>
        </p:txBody>
      </p:sp>
      <p:sp>
        <p:nvSpPr>
          <p:cNvPr id="51" name="TextBox 50"/>
          <p:cNvSpPr txBox="1"/>
          <p:nvPr/>
        </p:nvSpPr>
        <p:spPr>
          <a:xfrm>
            <a:off x="3467100" y="914401"/>
            <a:ext cx="6819900" cy="954107"/>
          </a:xfrm>
          <a:prstGeom prst="rect">
            <a:avLst/>
          </a:prstGeom>
          <a:noFill/>
        </p:spPr>
        <p:txBody>
          <a:bodyPr wrap="square" rtlCol="0">
            <a:spAutoFit/>
          </a:bodyPr>
          <a:lstStyle/>
          <a:p>
            <a:pPr marL="236538" indent="-236538">
              <a:buFont typeface="Arial" panose="020B0604020202020204" pitchFamily="34" charset="0"/>
              <a:buChar char="•"/>
            </a:pPr>
            <a:r>
              <a:rPr lang="en-US" sz="2800" b="1" dirty="0">
                <a:solidFill>
                  <a:schemeClr val="tx1">
                    <a:lumMod val="40000"/>
                    <a:lumOff val="60000"/>
                  </a:schemeClr>
                </a:solidFill>
                <a:latin typeface="Arial" panose="020B0604020202020204" pitchFamily="34" charset="0"/>
                <a:cs typeface="Arial" panose="020B0604020202020204" pitchFamily="34" charset="0"/>
              </a:rPr>
              <a:t>Isoquant for Q = 52 in various combinations of the usage of L and K </a:t>
            </a:r>
          </a:p>
        </p:txBody>
      </p:sp>
    </p:spTree>
    <p:extLst>
      <p:ext uri="{BB962C8B-B14F-4D97-AF65-F5344CB8AC3E}">
        <p14:creationId xmlns:p14="http://schemas.microsoft.com/office/powerpoint/2010/main" val="9164576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Line 3"/>
          <p:cNvSpPr>
            <a:spLocks noChangeShapeType="1"/>
          </p:cNvSpPr>
          <p:nvPr/>
        </p:nvSpPr>
        <p:spPr bwMode="auto">
          <a:xfrm>
            <a:off x="3048000" y="2590800"/>
            <a:ext cx="0" cy="3698746"/>
          </a:xfrm>
          <a:prstGeom prst="line">
            <a:avLst/>
          </a:prstGeom>
          <a:noFill/>
          <a:ln w="9525">
            <a:solidFill>
              <a:schemeClr val="tx1"/>
            </a:solidFill>
            <a:round/>
            <a:headEnd/>
            <a:tailEnd/>
          </a:ln>
          <a:effectLst/>
        </p:spPr>
        <p:txBody>
          <a:bodyPr/>
          <a:lstStyle/>
          <a:p>
            <a:endParaRPr lang="en-US"/>
          </a:p>
        </p:txBody>
      </p:sp>
      <p:sp>
        <p:nvSpPr>
          <p:cNvPr id="58372" name="Line 4"/>
          <p:cNvSpPr>
            <a:spLocks noChangeShapeType="1"/>
          </p:cNvSpPr>
          <p:nvPr/>
        </p:nvSpPr>
        <p:spPr bwMode="auto">
          <a:xfrm>
            <a:off x="3048000" y="6289546"/>
            <a:ext cx="5867400" cy="0"/>
          </a:xfrm>
          <a:prstGeom prst="line">
            <a:avLst/>
          </a:prstGeom>
          <a:noFill/>
          <a:ln w="9525">
            <a:solidFill>
              <a:schemeClr val="tx1"/>
            </a:solidFill>
            <a:round/>
            <a:headEnd/>
            <a:tailEnd/>
          </a:ln>
          <a:effectLst/>
        </p:spPr>
        <p:txBody>
          <a:bodyPr/>
          <a:lstStyle/>
          <a:p>
            <a:endParaRPr lang="en-US"/>
          </a:p>
        </p:txBody>
      </p:sp>
      <p:sp>
        <p:nvSpPr>
          <p:cNvPr id="58373" name="Line 5"/>
          <p:cNvSpPr>
            <a:spLocks noChangeShapeType="1"/>
          </p:cNvSpPr>
          <p:nvPr/>
        </p:nvSpPr>
        <p:spPr bwMode="auto">
          <a:xfrm>
            <a:off x="3048000" y="3275852"/>
            <a:ext cx="533400" cy="0"/>
          </a:xfrm>
          <a:prstGeom prst="line">
            <a:avLst/>
          </a:prstGeom>
          <a:noFill/>
          <a:ln w="9525">
            <a:solidFill>
              <a:schemeClr val="tx1"/>
            </a:solidFill>
            <a:round/>
            <a:headEnd/>
            <a:tailEnd/>
          </a:ln>
          <a:effectLst/>
        </p:spPr>
        <p:txBody>
          <a:bodyPr/>
          <a:lstStyle/>
          <a:p>
            <a:endParaRPr lang="en-US"/>
          </a:p>
        </p:txBody>
      </p:sp>
      <p:sp>
        <p:nvSpPr>
          <p:cNvPr id="58374" name="Line 6"/>
          <p:cNvSpPr>
            <a:spLocks noChangeShapeType="1"/>
          </p:cNvSpPr>
          <p:nvPr/>
        </p:nvSpPr>
        <p:spPr bwMode="auto">
          <a:xfrm>
            <a:off x="3581400" y="3275853"/>
            <a:ext cx="0" cy="3000869"/>
          </a:xfrm>
          <a:prstGeom prst="line">
            <a:avLst/>
          </a:prstGeom>
          <a:noFill/>
          <a:ln w="9525">
            <a:solidFill>
              <a:schemeClr val="tx1"/>
            </a:solidFill>
            <a:round/>
            <a:headEnd/>
            <a:tailEnd/>
          </a:ln>
          <a:effectLst/>
        </p:spPr>
        <p:txBody>
          <a:bodyPr/>
          <a:lstStyle/>
          <a:p>
            <a:endParaRPr lang="en-US"/>
          </a:p>
        </p:txBody>
      </p:sp>
      <p:sp>
        <p:nvSpPr>
          <p:cNvPr id="58375" name="Line 7"/>
          <p:cNvSpPr>
            <a:spLocks noChangeShapeType="1"/>
          </p:cNvSpPr>
          <p:nvPr/>
        </p:nvSpPr>
        <p:spPr bwMode="auto">
          <a:xfrm>
            <a:off x="3048000" y="3834153"/>
            <a:ext cx="914400" cy="0"/>
          </a:xfrm>
          <a:prstGeom prst="line">
            <a:avLst/>
          </a:prstGeom>
          <a:noFill/>
          <a:ln w="9525">
            <a:solidFill>
              <a:schemeClr val="tx1"/>
            </a:solidFill>
            <a:round/>
            <a:headEnd/>
            <a:tailEnd/>
          </a:ln>
          <a:effectLst/>
        </p:spPr>
        <p:txBody>
          <a:bodyPr/>
          <a:lstStyle/>
          <a:p>
            <a:endParaRPr lang="en-US"/>
          </a:p>
        </p:txBody>
      </p:sp>
      <p:sp>
        <p:nvSpPr>
          <p:cNvPr id="58376" name="Line 8"/>
          <p:cNvSpPr>
            <a:spLocks noChangeShapeType="1"/>
          </p:cNvSpPr>
          <p:nvPr/>
        </p:nvSpPr>
        <p:spPr bwMode="auto">
          <a:xfrm>
            <a:off x="3962400" y="3834153"/>
            <a:ext cx="0" cy="2442568"/>
          </a:xfrm>
          <a:prstGeom prst="line">
            <a:avLst/>
          </a:prstGeom>
          <a:noFill/>
          <a:ln w="9525">
            <a:solidFill>
              <a:schemeClr val="tx1"/>
            </a:solidFill>
            <a:round/>
            <a:headEnd/>
            <a:tailEnd/>
          </a:ln>
          <a:effectLst/>
        </p:spPr>
        <p:txBody>
          <a:bodyPr/>
          <a:lstStyle/>
          <a:p>
            <a:endParaRPr lang="en-US"/>
          </a:p>
        </p:txBody>
      </p:sp>
      <p:sp>
        <p:nvSpPr>
          <p:cNvPr id="58377" name="Line 9"/>
          <p:cNvSpPr>
            <a:spLocks noChangeShapeType="1"/>
          </p:cNvSpPr>
          <p:nvPr/>
        </p:nvSpPr>
        <p:spPr bwMode="auto">
          <a:xfrm>
            <a:off x="3048000" y="5578845"/>
            <a:ext cx="3962400" cy="0"/>
          </a:xfrm>
          <a:prstGeom prst="line">
            <a:avLst/>
          </a:prstGeom>
          <a:noFill/>
          <a:ln w="9525">
            <a:solidFill>
              <a:schemeClr val="tx1"/>
            </a:solidFill>
            <a:round/>
            <a:headEnd/>
            <a:tailEnd/>
          </a:ln>
          <a:effectLst/>
        </p:spPr>
        <p:txBody>
          <a:bodyPr/>
          <a:lstStyle/>
          <a:p>
            <a:endParaRPr lang="en-US"/>
          </a:p>
        </p:txBody>
      </p:sp>
      <p:sp>
        <p:nvSpPr>
          <p:cNvPr id="58378" name="Line 10"/>
          <p:cNvSpPr>
            <a:spLocks noChangeShapeType="1"/>
          </p:cNvSpPr>
          <p:nvPr/>
        </p:nvSpPr>
        <p:spPr bwMode="auto">
          <a:xfrm>
            <a:off x="7010400" y="5578846"/>
            <a:ext cx="0" cy="697877"/>
          </a:xfrm>
          <a:prstGeom prst="line">
            <a:avLst/>
          </a:prstGeom>
          <a:noFill/>
          <a:ln w="9525">
            <a:solidFill>
              <a:schemeClr val="tx1"/>
            </a:solidFill>
            <a:round/>
            <a:headEnd/>
            <a:tailEnd/>
          </a:ln>
          <a:effectLst/>
        </p:spPr>
        <p:txBody>
          <a:bodyPr/>
          <a:lstStyle/>
          <a:p>
            <a:endParaRPr lang="en-US"/>
          </a:p>
        </p:txBody>
      </p:sp>
      <p:sp>
        <p:nvSpPr>
          <p:cNvPr id="58379" name="Line 11"/>
          <p:cNvSpPr>
            <a:spLocks noChangeShapeType="1"/>
          </p:cNvSpPr>
          <p:nvPr/>
        </p:nvSpPr>
        <p:spPr bwMode="auto">
          <a:xfrm>
            <a:off x="3048000" y="4950756"/>
            <a:ext cx="1905000" cy="0"/>
          </a:xfrm>
          <a:prstGeom prst="line">
            <a:avLst/>
          </a:prstGeom>
          <a:noFill/>
          <a:ln w="9525">
            <a:solidFill>
              <a:schemeClr val="tx1"/>
            </a:solidFill>
            <a:round/>
            <a:headEnd/>
            <a:tailEnd/>
          </a:ln>
          <a:effectLst/>
        </p:spPr>
        <p:txBody>
          <a:bodyPr/>
          <a:lstStyle/>
          <a:p>
            <a:endParaRPr lang="en-US"/>
          </a:p>
        </p:txBody>
      </p:sp>
      <p:sp>
        <p:nvSpPr>
          <p:cNvPr id="58380" name="Line 12"/>
          <p:cNvSpPr>
            <a:spLocks noChangeShapeType="1"/>
          </p:cNvSpPr>
          <p:nvPr/>
        </p:nvSpPr>
        <p:spPr bwMode="auto">
          <a:xfrm>
            <a:off x="4953000" y="4950757"/>
            <a:ext cx="0" cy="1325965"/>
          </a:xfrm>
          <a:prstGeom prst="line">
            <a:avLst/>
          </a:prstGeom>
          <a:noFill/>
          <a:ln w="9525">
            <a:solidFill>
              <a:schemeClr val="tx1"/>
            </a:solidFill>
            <a:round/>
            <a:headEnd/>
            <a:tailEnd/>
          </a:ln>
          <a:effectLst/>
        </p:spPr>
        <p:txBody>
          <a:bodyPr/>
          <a:lstStyle/>
          <a:p>
            <a:endParaRPr lang="en-US"/>
          </a:p>
        </p:txBody>
      </p:sp>
      <p:sp>
        <p:nvSpPr>
          <p:cNvPr id="58381" name="Freeform 13"/>
          <p:cNvSpPr>
            <a:spLocks/>
          </p:cNvSpPr>
          <p:nvPr/>
        </p:nvSpPr>
        <p:spPr bwMode="auto">
          <a:xfrm>
            <a:off x="3429000" y="2996702"/>
            <a:ext cx="4419600" cy="2651931"/>
          </a:xfrm>
          <a:custGeom>
            <a:avLst/>
            <a:gdLst/>
            <a:ahLst/>
            <a:cxnLst>
              <a:cxn ang="0">
                <a:pos x="0" y="0"/>
              </a:cxn>
              <a:cxn ang="0">
                <a:pos x="96" y="192"/>
              </a:cxn>
              <a:cxn ang="0">
                <a:pos x="336" y="576"/>
              </a:cxn>
              <a:cxn ang="0">
                <a:pos x="624" y="1008"/>
              </a:cxn>
              <a:cxn ang="0">
                <a:pos x="960" y="1344"/>
              </a:cxn>
              <a:cxn ang="0">
                <a:pos x="1440" y="1584"/>
              </a:cxn>
              <a:cxn ang="0">
                <a:pos x="2256" y="1776"/>
              </a:cxn>
              <a:cxn ang="0">
                <a:pos x="2784" y="1824"/>
              </a:cxn>
            </a:cxnLst>
            <a:rect l="0" t="0" r="r" b="b"/>
            <a:pathLst>
              <a:path w="2784" h="1824">
                <a:moveTo>
                  <a:pt x="0" y="0"/>
                </a:moveTo>
                <a:cubicBezTo>
                  <a:pt x="20" y="48"/>
                  <a:pt x="40" y="96"/>
                  <a:pt x="96" y="192"/>
                </a:cubicBezTo>
                <a:cubicBezTo>
                  <a:pt x="152" y="288"/>
                  <a:pt x="248" y="440"/>
                  <a:pt x="336" y="576"/>
                </a:cubicBezTo>
                <a:cubicBezTo>
                  <a:pt x="424" y="712"/>
                  <a:pt x="520" y="880"/>
                  <a:pt x="624" y="1008"/>
                </a:cubicBezTo>
                <a:cubicBezTo>
                  <a:pt x="728" y="1136"/>
                  <a:pt x="824" y="1248"/>
                  <a:pt x="960" y="1344"/>
                </a:cubicBezTo>
                <a:cubicBezTo>
                  <a:pt x="1096" y="1440"/>
                  <a:pt x="1224" y="1512"/>
                  <a:pt x="1440" y="1584"/>
                </a:cubicBezTo>
                <a:cubicBezTo>
                  <a:pt x="1656" y="1656"/>
                  <a:pt x="2032" y="1736"/>
                  <a:pt x="2256" y="1776"/>
                </a:cubicBezTo>
                <a:cubicBezTo>
                  <a:pt x="2480" y="1816"/>
                  <a:pt x="2632" y="1820"/>
                  <a:pt x="2784" y="1824"/>
                </a:cubicBezTo>
              </a:path>
            </a:pathLst>
          </a:custGeom>
          <a:noFill/>
          <a:ln w="38100">
            <a:solidFill>
              <a:srgbClr val="FF3300"/>
            </a:solidFill>
            <a:round/>
            <a:headEnd/>
            <a:tailEnd/>
          </a:ln>
          <a:effectLst/>
        </p:spPr>
        <p:txBody>
          <a:bodyPr/>
          <a:lstStyle/>
          <a:p>
            <a:endParaRPr lang="en-US">
              <a:ln>
                <a:solidFill>
                  <a:srgbClr val="800000"/>
                </a:solidFill>
              </a:ln>
            </a:endParaRPr>
          </a:p>
        </p:txBody>
      </p:sp>
      <p:sp>
        <p:nvSpPr>
          <p:cNvPr id="58382" name="Freeform 14"/>
          <p:cNvSpPr>
            <a:spLocks/>
          </p:cNvSpPr>
          <p:nvPr/>
        </p:nvSpPr>
        <p:spPr bwMode="auto">
          <a:xfrm>
            <a:off x="3886200" y="2787338"/>
            <a:ext cx="4038600" cy="2442568"/>
          </a:xfrm>
          <a:custGeom>
            <a:avLst/>
            <a:gdLst/>
            <a:ahLst/>
            <a:cxnLst>
              <a:cxn ang="0">
                <a:pos x="0" y="0"/>
              </a:cxn>
              <a:cxn ang="0">
                <a:pos x="96" y="192"/>
              </a:cxn>
              <a:cxn ang="0">
                <a:pos x="336" y="576"/>
              </a:cxn>
              <a:cxn ang="0">
                <a:pos x="624" y="1008"/>
              </a:cxn>
              <a:cxn ang="0">
                <a:pos x="960" y="1344"/>
              </a:cxn>
              <a:cxn ang="0">
                <a:pos x="1440" y="1584"/>
              </a:cxn>
              <a:cxn ang="0">
                <a:pos x="2256" y="1776"/>
              </a:cxn>
              <a:cxn ang="0">
                <a:pos x="2784" y="1824"/>
              </a:cxn>
            </a:cxnLst>
            <a:rect l="0" t="0" r="r" b="b"/>
            <a:pathLst>
              <a:path w="2784" h="1824">
                <a:moveTo>
                  <a:pt x="0" y="0"/>
                </a:moveTo>
                <a:cubicBezTo>
                  <a:pt x="20" y="48"/>
                  <a:pt x="40" y="96"/>
                  <a:pt x="96" y="192"/>
                </a:cubicBezTo>
                <a:cubicBezTo>
                  <a:pt x="152" y="288"/>
                  <a:pt x="248" y="440"/>
                  <a:pt x="336" y="576"/>
                </a:cubicBezTo>
                <a:cubicBezTo>
                  <a:pt x="424" y="712"/>
                  <a:pt x="520" y="880"/>
                  <a:pt x="624" y="1008"/>
                </a:cubicBezTo>
                <a:cubicBezTo>
                  <a:pt x="728" y="1136"/>
                  <a:pt x="824" y="1248"/>
                  <a:pt x="960" y="1344"/>
                </a:cubicBezTo>
                <a:cubicBezTo>
                  <a:pt x="1096" y="1440"/>
                  <a:pt x="1224" y="1512"/>
                  <a:pt x="1440" y="1584"/>
                </a:cubicBezTo>
                <a:cubicBezTo>
                  <a:pt x="1656" y="1656"/>
                  <a:pt x="2032" y="1736"/>
                  <a:pt x="2256" y="1776"/>
                </a:cubicBezTo>
                <a:cubicBezTo>
                  <a:pt x="2480" y="1816"/>
                  <a:pt x="2632" y="1820"/>
                  <a:pt x="2784" y="1824"/>
                </a:cubicBezTo>
              </a:path>
            </a:pathLst>
          </a:custGeom>
          <a:noFill/>
          <a:ln w="38100">
            <a:solidFill>
              <a:srgbClr val="FF3300"/>
            </a:solidFill>
            <a:round/>
            <a:headEnd/>
            <a:tailEnd/>
          </a:ln>
          <a:effectLst/>
        </p:spPr>
        <p:txBody>
          <a:bodyPr/>
          <a:lstStyle/>
          <a:p>
            <a:endParaRPr lang="en-US">
              <a:ln>
                <a:solidFill>
                  <a:srgbClr val="800000"/>
                </a:solidFill>
              </a:ln>
            </a:endParaRPr>
          </a:p>
        </p:txBody>
      </p:sp>
      <p:sp>
        <p:nvSpPr>
          <p:cNvPr id="58383" name="Freeform 15"/>
          <p:cNvSpPr>
            <a:spLocks/>
          </p:cNvSpPr>
          <p:nvPr/>
        </p:nvSpPr>
        <p:spPr bwMode="auto">
          <a:xfrm>
            <a:off x="4419600" y="2647764"/>
            <a:ext cx="3657600" cy="2163417"/>
          </a:xfrm>
          <a:custGeom>
            <a:avLst/>
            <a:gdLst/>
            <a:ahLst/>
            <a:cxnLst>
              <a:cxn ang="0">
                <a:pos x="0" y="0"/>
              </a:cxn>
              <a:cxn ang="0">
                <a:pos x="96" y="192"/>
              </a:cxn>
              <a:cxn ang="0">
                <a:pos x="336" y="576"/>
              </a:cxn>
              <a:cxn ang="0">
                <a:pos x="624" y="1008"/>
              </a:cxn>
              <a:cxn ang="0">
                <a:pos x="960" y="1344"/>
              </a:cxn>
              <a:cxn ang="0">
                <a:pos x="1440" y="1584"/>
              </a:cxn>
              <a:cxn ang="0">
                <a:pos x="2256" y="1776"/>
              </a:cxn>
              <a:cxn ang="0">
                <a:pos x="2784" y="1824"/>
              </a:cxn>
            </a:cxnLst>
            <a:rect l="0" t="0" r="r" b="b"/>
            <a:pathLst>
              <a:path w="2784" h="1824">
                <a:moveTo>
                  <a:pt x="0" y="0"/>
                </a:moveTo>
                <a:cubicBezTo>
                  <a:pt x="20" y="48"/>
                  <a:pt x="40" y="96"/>
                  <a:pt x="96" y="192"/>
                </a:cubicBezTo>
                <a:cubicBezTo>
                  <a:pt x="152" y="288"/>
                  <a:pt x="248" y="440"/>
                  <a:pt x="336" y="576"/>
                </a:cubicBezTo>
                <a:cubicBezTo>
                  <a:pt x="424" y="712"/>
                  <a:pt x="520" y="880"/>
                  <a:pt x="624" y="1008"/>
                </a:cubicBezTo>
                <a:cubicBezTo>
                  <a:pt x="728" y="1136"/>
                  <a:pt x="824" y="1248"/>
                  <a:pt x="960" y="1344"/>
                </a:cubicBezTo>
                <a:cubicBezTo>
                  <a:pt x="1096" y="1440"/>
                  <a:pt x="1224" y="1512"/>
                  <a:pt x="1440" y="1584"/>
                </a:cubicBezTo>
                <a:cubicBezTo>
                  <a:pt x="1656" y="1656"/>
                  <a:pt x="2032" y="1736"/>
                  <a:pt x="2256" y="1776"/>
                </a:cubicBezTo>
                <a:cubicBezTo>
                  <a:pt x="2480" y="1816"/>
                  <a:pt x="2632" y="1820"/>
                  <a:pt x="2784" y="1824"/>
                </a:cubicBezTo>
              </a:path>
            </a:pathLst>
          </a:custGeom>
          <a:noFill/>
          <a:ln w="38100">
            <a:solidFill>
              <a:srgbClr val="FF3300"/>
            </a:solidFill>
            <a:round/>
            <a:headEnd/>
            <a:tailEnd/>
          </a:ln>
          <a:effectLst/>
        </p:spPr>
        <p:txBody>
          <a:bodyPr/>
          <a:lstStyle/>
          <a:p>
            <a:endParaRPr lang="en-US">
              <a:ln>
                <a:solidFill>
                  <a:srgbClr val="800000"/>
                </a:solidFill>
              </a:ln>
            </a:endParaRPr>
          </a:p>
        </p:txBody>
      </p:sp>
      <p:sp>
        <p:nvSpPr>
          <p:cNvPr id="58384" name="Line 16"/>
          <p:cNvSpPr>
            <a:spLocks noChangeShapeType="1"/>
          </p:cNvSpPr>
          <p:nvPr/>
        </p:nvSpPr>
        <p:spPr bwMode="auto">
          <a:xfrm>
            <a:off x="4356100" y="4614643"/>
            <a:ext cx="1143000" cy="697877"/>
          </a:xfrm>
          <a:prstGeom prst="line">
            <a:avLst/>
          </a:prstGeom>
          <a:noFill/>
          <a:ln w="28575">
            <a:solidFill>
              <a:schemeClr val="accent5">
                <a:lumMod val="50000"/>
              </a:schemeClr>
            </a:solidFill>
            <a:round/>
            <a:headEnd/>
            <a:tailEnd/>
          </a:ln>
          <a:effectLst/>
        </p:spPr>
        <p:txBody>
          <a:bodyPr/>
          <a:lstStyle/>
          <a:p>
            <a:endParaRPr lang="en-US"/>
          </a:p>
        </p:txBody>
      </p:sp>
      <p:sp>
        <p:nvSpPr>
          <p:cNvPr id="58385" name="Text Box 17"/>
          <p:cNvSpPr txBox="1">
            <a:spLocks noChangeArrowheads="1"/>
          </p:cNvSpPr>
          <p:nvPr/>
        </p:nvSpPr>
        <p:spPr bwMode="auto">
          <a:xfrm>
            <a:off x="2895600" y="6276721"/>
            <a:ext cx="304800" cy="338554"/>
          </a:xfrm>
          <a:prstGeom prst="rect">
            <a:avLst/>
          </a:prstGeom>
          <a:noFill/>
          <a:ln w="9525">
            <a:noFill/>
            <a:miter lim="800000"/>
            <a:headEnd/>
            <a:tailEnd/>
          </a:ln>
          <a:effectLst/>
        </p:spPr>
        <p:txBody>
          <a:bodyPr>
            <a:spAutoFit/>
          </a:bodyPr>
          <a:lstStyle/>
          <a:p>
            <a:pPr>
              <a:spcBef>
                <a:spcPct val="50000"/>
              </a:spcBef>
            </a:pPr>
            <a:r>
              <a:rPr lang="de-DE" sz="1600" b="1" dirty="0">
                <a:solidFill>
                  <a:schemeClr val="tx1">
                    <a:lumMod val="40000"/>
                    <a:lumOff val="60000"/>
                  </a:schemeClr>
                </a:solidFill>
              </a:rPr>
              <a:t>0</a:t>
            </a:r>
            <a:endParaRPr lang="en-US" sz="1600" b="1" dirty="0">
              <a:solidFill>
                <a:schemeClr val="tx1">
                  <a:lumMod val="40000"/>
                  <a:lumOff val="60000"/>
                </a:schemeClr>
              </a:solidFill>
            </a:endParaRPr>
          </a:p>
        </p:txBody>
      </p:sp>
      <p:sp>
        <p:nvSpPr>
          <p:cNvPr id="58386" name="Text Box 18"/>
          <p:cNvSpPr txBox="1">
            <a:spLocks noChangeArrowheads="1"/>
          </p:cNvSpPr>
          <p:nvPr/>
        </p:nvSpPr>
        <p:spPr bwMode="auto">
          <a:xfrm>
            <a:off x="3352800" y="6276721"/>
            <a:ext cx="457200" cy="338554"/>
          </a:xfrm>
          <a:prstGeom prst="rect">
            <a:avLst/>
          </a:prstGeom>
          <a:noFill/>
          <a:ln w="9525">
            <a:noFill/>
            <a:miter lim="800000"/>
            <a:headEnd/>
            <a:tailEnd/>
          </a:ln>
          <a:effectLst/>
        </p:spPr>
        <p:txBody>
          <a:bodyPr>
            <a:spAutoFit/>
          </a:bodyPr>
          <a:lstStyle/>
          <a:p>
            <a:pPr>
              <a:spcBef>
                <a:spcPct val="50000"/>
              </a:spcBef>
            </a:pPr>
            <a:r>
              <a:rPr lang="de-DE" sz="1600"/>
              <a:t>15</a:t>
            </a:r>
            <a:endParaRPr lang="en-US" sz="1600"/>
          </a:p>
        </p:txBody>
      </p:sp>
      <p:sp>
        <p:nvSpPr>
          <p:cNvPr id="58387" name="Text Box 19"/>
          <p:cNvSpPr txBox="1">
            <a:spLocks noChangeArrowheads="1"/>
          </p:cNvSpPr>
          <p:nvPr/>
        </p:nvSpPr>
        <p:spPr bwMode="auto">
          <a:xfrm>
            <a:off x="3733800" y="6276721"/>
            <a:ext cx="457200" cy="338554"/>
          </a:xfrm>
          <a:prstGeom prst="rect">
            <a:avLst/>
          </a:prstGeom>
          <a:noFill/>
          <a:ln w="9525">
            <a:noFill/>
            <a:miter lim="800000"/>
            <a:headEnd/>
            <a:tailEnd/>
          </a:ln>
          <a:effectLst/>
        </p:spPr>
        <p:txBody>
          <a:bodyPr>
            <a:spAutoFit/>
          </a:bodyPr>
          <a:lstStyle/>
          <a:p>
            <a:pPr>
              <a:spcBef>
                <a:spcPct val="50000"/>
              </a:spcBef>
            </a:pPr>
            <a:r>
              <a:rPr lang="de-DE" sz="1600"/>
              <a:t>20</a:t>
            </a:r>
            <a:endParaRPr lang="en-US" sz="1600"/>
          </a:p>
        </p:txBody>
      </p:sp>
      <p:sp>
        <p:nvSpPr>
          <p:cNvPr id="58388" name="Text Box 20"/>
          <p:cNvSpPr txBox="1">
            <a:spLocks noChangeArrowheads="1"/>
          </p:cNvSpPr>
          <p:nvPr/>
        </p:nvSpPr>
        <p:spPr bwMode="auto">
          <a:xfrm>
            <a:off x="4724400" y="6276721"/>
            <a:ext cx="457200" cy="338554"/>
          </a:xfrm>
          <a:prstGeom prst="rect">
            <a:avLst/>
          </a:prstGeom>
          <a:noFill/>
          <a:ln w="9525">
            <a:noFill/>
            <a:miter lim="800000"/>
            <a:headEnd/>
            <a:tailEnd/>
          </a:ln>
          <a:effectLst/>
        </p:spPr>
        <p:txBody>
          <a:bodyPr>
            <a:spAutoFit/>
          </a:bodyPr>
          <a:lstStyle/>
          <a:p>
            <a:pPr>
              <a:spcBef>
                <a:spcPct val="50000"/>
              </a:spcBef>
            </a:pPr>
            <a:r>
              <a:rPr lang="de-DE" sz="1600"/>
              <a:t>40</a:t>
            </a:r>
            <a:endParaRPr lang="en-US" sz="1600"/>
          </a:p>
        </p:txBody>
      </p:sp>
      <p:sp>
        <p:nvSpPr>
          <p:cNvPr id="58389" name="Text Box 21"/>
          <p:cNvSpPr txBox="1">
            <a:spLocks noChangeArrowheads="1"/>
          </p:cNvSpPr>
          <p:nvPr/>
        </p:nvSpPr>
        <p:spPr bwMode="auto">
          <a:xfrm>
            <a:off x="6781800" y="6276721"/>
            <a:ext cx="457200" cy="338554"/>
          </a:xfrm>
          <a:prstGeom prst="rect">
            <a:avLst/>
          </a:prstGeom>
          <a:noFill/>
          <a:ln w="9525">
            <a:noFill/>
            <a:miter lim="800000"/>
            <a:headEnd/>
            <a:tailEnd/>
          </a:ln>
          <a:effectLst/>
        </p:spPr>
        <p:txBody>
          <a:bodyPr>
            <a:spAutoFit/>
          </a:bodyPr>
          <a:lstStyle/>
          <a:p>
            <a:pPr>
              <a:spcBef>
                <a:spcPct val="50000"/>
              </a:spcBef>
            </a:pPr>
            <a:r>
              <a:rPr lang="de-DE" sz="1600"/>
              <a:t>75</a:t>
            </a:r>
            <a:endParaRPr lang="en-US" sz="1600"/>
          </a:p>
        </p:txBody>
      </p:sp>
      <p:sp>
        <p:nvSpPr>
          <p:cNvPr id="58390" name="Text Box 22"/>
          <p:cNvSpPr txBox="1">
            <a:spLocks noChangeArrowheads="1"/>
          </p:cNvSpPr>
          <p:nvPr/>
        </p:nvSpPr>
        <p:spPr bwMode="auto">
          <a:xfrm>
            <a:off x="8915400" y="6067358"/>
            <a:ext cx="457200" cy="338554"/>
          </a:xfrm>
          <a:prstGeom prst="rect">
            <a:avLst/>
          </a:prstGeom>
          <a:noFill/>
          <a:ln w="9525">
            <a:noFill/>
            <a:miter lim="800000"/>
            <a:headEnd/>
            <a:tailEnd/>
          </a:ln>
          <a:effectLst/>
        </p:spPr>
        <p:txBody>
          <a:bodyPr>
            <a:spAutoFit/>
          </a:bodyPr>
          <a:lstStyle/>
          <a:p>
            <a:pPr>
              <a:spcBef>
                <a:spcPct val="50000"/>
              </a:spcBef>
            </a:pPr>
            <a:r>
              <a:rPr lang="de-DE" sz="1600" b="1">
                <a:solidFill>
                  <a:schemeClr val="tx1">
                    <a:lumMod val="40000"/>
                    <a:lumOff val="60000"/>
                  </a:schemeClr>
                </a:solidFill>
              </a:rPr>
              <a:t>L</a:t>
            </a:r>
            <a:endParaRPr lang="en-US" sz="1600" b="1">
              <a:solidFill>
                <a:schemeClr val="tx1">
                  <a:lumMod val="40000"/>
                  <a:lumOff val="60000"/>
                </a:schemeClr>
              </a:solidFill>
            </a:endParaRPr>
          </a:p>
        </p:txBody>
      </p:sp>
      <p:sp>
        <p:nvSpPr>
          <p:cNvPr id="58391" name="Text Box 23"/>
          <p:cNvSpPr txBox="1">
            <a:spLocks noChangeArrowheads="1"/>
          </p:cNvSpPr>
          <p:nvPr/>
        </p:nvSpPr>
        <p:spPr bwMode="auto">
          <a:xfrm>
            <a:off x="2590800" y="5439269"/>
            <a:ext cx="457200" cy="338554"/>
          </a:xfrm>
          <a:prstGeom prst="rect">
            <a:avLst/>
          </a:prstGeom>
          <a:noFill/>
          <a:ln w="9525">
            <a:noFill/>
            <a:miter lim="800000"/>
            <a:headEnd/>
            <a:tailEnd/>
          </a:ln>
          <a:effectLst/>
        </p:spPr>
        <p:txBody>
          <a:bodyPr>
            <a:spAutoFit/>
          </a:bodyPr>
          <a:lstStyle/>
          <a:p>
            <a:pPr>
              <a:spcBef>
                <a:spcPct val="50000"/>
              </a:spcBef>
            </a:pPr>
            <a:r>
              <a:rPr lang="de-DE" sz="1600"/>
              <a:t>10</a:t>
            </a:r>
            <a:endParaRPr lang="en-US" sz="1600"/>
          </a:p>
        </p:txBody>
      </p:sp>
      <p:sp>
        <p:nvSpPr>
          <p:cNvPr id="58392" name="Text Box 24"/>
          <p:cNvSpPr txBox="1">
            <a:spLocks noChangeArrowheads="1"/>
          </p:cNvSpPr>
          <p:nvPr/>
        </p:nvSpPr>
        <p:spPr bwMode="auto">
          <a:xfrm>
            <a:off x="2590800" y="4811180"/>
            <a:ext cx="457200" cy="338554"/>
          </a:xfrm>
          <a:prstGeom prst="rect">
            <a:avLst/>
          </a:prstGeom>
          <a:noFill/>
          <a:ln w="9525">
            <a:noFill/>
            <a:miter lim="800000"/>
            <a:headEnd/>
            <a:tailEnd/>
          </a:ln>
          <a:effectLst/>
        </p:spPr>
        <p:txBody>
          <a:bodyPr>
            <a:spAutoFit/>
          </a:bodyPr>
          <a:lstStyle/>
          <a:p>
            <a:pPr>
              <a:spcBef>
                <a:spcPct val="50000"/>
              </a:spcBef>
            </a:pPr>
            <a:r>
              <a:rPr lang="de-DE" sz="1600"/>
              <a:t>20</a:t>
            </a:r>
            <a:endParaRPr lang="en-US" sz="1600"/>
          </a:p>
        </p:txBody>
      </p:sp>
      <p:sp>
        <p:nvSpPr>
          <p:cNvPr id="58393" name="Text Box 25"/>
          <p:cNvSpPr txBox="1">
            <a:spLocks noChangeArrowheads="1"/>
          </p:cNvSpPr>
          <p:nvPr/>
        </p:nvSpPr>
        <p:spPr bwMode="auto">
          <a:xfrm>
            <a:off x="2590800" y="3694578"/>
            <a:ext cx="457200" cy="338554"/>
          </a:xfrm>
          <a:prstGeom prst="rect">
            <a:avLst/>
          </a:prstGeom>
          <a:noFill/>
          <a:ln w="9525">
            <a:noFill/>
            <a:miter lim="800000"/>
            <a:headEnd/>
            <a:tailEnd/>
          </a:ln>
          <a:effectLst/>
        </p:spPr>
        <p:txBody>
          <a:bodyPr>
            <a:spAutoFit/>
          </a:bodyPr>
          <a:lstStyle/>
          <a:p>
            <a:pPr>
              <a:spcBef>
                <a:spcPct val="50000"/>
              </a:spcBef>
            </a:pPr>
            <a:r>
              <a:rPr lang="de-DE" sz="1600"/>
              <a:t>40</a:t>
            </a:r>
            <a:endParaRPr lang="en-US" sz="1600"/>
          </a:p>
        </p:txBody>
      </p:sp>
      <p:sp>
        <p:nvSpPr>
          <p:cNvPr id="58394" name="Text Box 26"/>
          <p:cNvSpPr txBox="1">
            <a:spLocks noChangeArrowheads="1"/>
          </p:cNvSpPr>
          <p:nvPr/>
        </p:nvSpPr>
        <p:spPr bwMode="auto">
          <a:xfrm>
            <a:off x="2590800" y="3136277"/>
            <a:ext cx="457200" cy="338554"/>
          </a:xfrm>
          <a:prstGeom prst="rect">
            <a:avLst/>
          </a:prstGeom>
          <a:noFill/>
          <a:ln w="9525">
            <a:noFill/>
            <a:miter lim="800000"/>
            <a:headEnd/>
            <a:tailEnd/>
          </a:ln>
          <a:effectLst/>
        </p:spPr>
        <p:txBody>
          <a:bodyPr>
            <a:spAutoFit/>
          </a:bodyPr>
          <a:lstStyle/>
          <a:p>
            <a:pPr>
              <a:spcBef>
                <a:spcPct val="50000"/>
              </a:spcBef>
            </a:pPr>
            <a:r>
              <a:rPr lang="de-DE" sz="1600"/>
              <a:t>50</a:t>
            </a:r>
            <a:endParaRPr lang="en-US" sz="1600"/>
          </a:p>
        </p:txBody>
      </p:sp>
      <p:sp>
        <p:nvSpPr>
          <p:cNvPr id="58395" name="Text Box 27"/>
          <p:cNvSpPr txBox="1">
            <a:spLocks noChangeArrowheads="1"/>
          </p:cNvSpPr>
          <p:nvPr/>
        </p:nvSpPr>
        <p:spPr bwMode="auto">
          <a:xfrm>
            <a:off x="2590800" y="2438400"/>
            <a:ext cx="457200" cy="338554"/>
          </a:xfrm>
          <a:prstGeom prst="rect">
            <a:avLst/>
          </a:prstGeom>
          <a:noFill/>
          <a:ln w="9525">
            <a:noFill/>
            <a:miter lim="800000"/>
            <a:headEnd/>
            <a:tailEnd/>
          </a:ln>
          <a:effectLst/>
        </p:spPr>
        <p:txBody>
          <a:bodyPr>
            <a:spAutoFit/>
          </a:bodyPr>
          <a:lstStyle/>
          <a:p>
            <a:pPr algn="r">
              <a:spcBef>
                <a:spcPct val="50000"/>
              </a:spcBef>
            </a:pPr>
            <a:r>
              <a:rPr lang="de-DE" sz="1600" b="1" dirty="0">
                <a:solidFill>
                  <a:schemeClr val="tx1">
                    <a:lumMod val="40000"/>
                    <a:lumOff val="60000"/>
                  </a:schemeClr>
                </a:solidFill>
              </a:rPr>
              <a:t>K</a:t>
            </a:r>
            <a:endParaRPr lang="en-US" sz="1600" b="1" dirty="0">
              <a:solidFill>
                <a:schemeClr val="tx1">
                  <a:lumMod val="40000"/>
                  <a:lumOff val="60000"/>
                </a:schemeClr>
              </a:solidFill>
            </a:endParaRPr>
          </a:p>
        </p:txBody>
      </p:sp>
      <p:sp>
        <p:nvSpPr>
          <p:cNvPr id="58396" name="Text Box 28"/>
          <p:cNvSpPr txBox="1">
            <a:spLocks noChangeArrowheads="1"/>
          </p:cNvSpPr>
          <p:nvPr/>
        </p:nvSpPr>
        <p:spPr bwMode="auto">
          <a:xfrm>
            <a:off x="7950200" y="5507424"/>
            <a:ext cx="1143000" cy="461665"/>
          </a:xfrm>
          <a:prstGeom prst="rect">
            <a:avLst/>
          </a:prstGeom>
          <a:noFill/>
          <a:ln w="9525">
            <a:noFill/>
            <a:miter lim="800000"/>
            <a:headEnd/>
            <a:tailEnd/>
          </a:ln>
          <a:effectLst/>
        </p:spPr>
        <p:txBody>
          <a:bodyPr>
            <a:spAutoFit/>
          </a:bodyPr>
          <a:lstStyle/>
          <a:p>
            <a:pPr>
              <a:spcBef>
                <a:spcPct val="50000"/>
              </a:spcBef>
            </a:pPr>
            <a:r>
              <a:rPr lang="de-DE" sz="2400" b="1" dirty="0">
                <a:solidFill>
                  <a:srgbClr val="FF3300"/>
                </a:solidFill>
              </a:rPr>
              <a:t>Q</a:t>
            </a:r>
            <a:r>
              <a:rPr lang="de-DE" sz="2400" b="1" baseline="-25000" dirty="0">
                <a:solidFill>
                  <a:srgbClr val="FF3300"/>
                </a:solidFill>
              </a:rPr>
              <a:t>1</a:t>
            </a:r>
            <a:r>
              <a:rPr lang="de-DE" sz="2400" b="1" dirty="0">
                <a:solidFill>
                  <a:srgbClr val="FF3300"/>
                </a:solidFill>
              </a:rPr>
              <a:t>=100</a:t>
            </a:r>
            <a:endParaRPr lang="en-US" sz="2400" b="1" dirty="0">
              <a:solidFill>
                <a:srgbClr val="FF3300"/>
              </a:solidFill>
            </a:endParaRPr>
          </a:p>
        </p:txBody>
      </p:sp>
      <p:sp>
        <p:nvSpPr>
          <p:cNvPr id="58397" name="Text Box 29"/>
          <p:cNvSpPr txBox="1">
            <a:spLocks noChangeArrowheads="1"/>
          </p:cNvSpPr>
          <p:nvPr/>
        </p:nvSpPr>
        <p:spPr bwMode="auto">
          <a:xfrm>
            <a:off x="7950200" y="4881011"/>
            <a:ext cx="1346198" cy="461665"/>
          </a:xfrm>
          <a:prstGeom prst="rect">
            <a:avLst/>
          </a:prstGeom>
          <a:noFill/>
          <a:ln w="9525">
            <a:noFill/>
            <a:miter lim="800000"/>
            <a:headEnd/>
            <a:tailEnd/>
          </a:ln>
          <a:effectLst/>
        </p:spPr>
        <p:txBody>
          <a:bodyPr wrap="square">
            <a:spAutoFit/>
          </a:bodyPr>
          <a:lstStyle/>
          <a:p>
            <a:pPr>
              <a:spcBef>
                <a:spcPct val="50000"/>
              </a:spcBef>
            </a:pPr>
            <a:r>
              <a:rPr lang="de-DE" sz="2400" b="1" dirty="0">
                <a:solidFill>
                  <a:srgbClr val="FF3300"/>
                </a:solidFill>
              </a:rPr>
              <a:t>Q</a:t>
            </a:r>
            <a:r>
              <a:rPr lang="de-DE" sz="2400" b="1" baseline="-25000" dirty="0">
                <a:solidFill>
                  <a:srgbClr val="FF3300"/>
                </a:solidFill>
              </a:rPr>
              <a:t>2</a:t>
            </a:r>
            <a:r>
              <a:rPr lang="de-DE" sz="2400" b="1" dirty="0">
                <a:solidFill>
                  <a:srgbClr val="FF3300"/>
                </a:solidFill>
              </a:rPr>
              <a:t>=200</a:t>
            </a:r>
            <a:endParaRPr lang="en-US" sz="2400" b="1" dirty="0">
              <a:solidFill>
                <a:srgbClr val="FF3300"/>
              </a:solidFill>
            </a:endParaRPr>
          </a:p>
        </p:txBody>
      </p:sp>
      <p:sp>
        <p:nvSpPr>
          <p:cNvPr id="58398" name="Text Box 30"/>
          <p:cNvSpPr txBox="1">
            <a:spLocks noChangeArrowheads="1"/>
          </p:cNvSpPr>
          <p:nvPr/>
        </p:nvSpPr>
        <p:spPr bwMode="auto">
          <a:xfrm>
            <a:off x="7886699" y="4270932"/>
            <a:ext cx="1409699" cy="461665"/>
          </a:xfrm>
          <a:prstGeom prst="rect">
            <a:avLst/>
          </a:prstGeom>
          <a:noFill/>
          <a:ln w="9525">
            <a:noFill/>
            <a:miter lim="800000"/>
            <a:headEnd/>
            <a:tailEnd/>
          </a:ln>
          <a:effectLst/>
        </p:spPr>
        <p:txBody>
          <a:bodyPr wrap="square">
            <a:spAutoFit/>
          </a:bodyPr>
          <a:lstStyle/>
          <a:p>
            <a:pPr>
              <a:spcBef>
                <a:spcPct val="50000"/>
              </a:spcBef>
            </a:pPr>
            <a:r>
              <a:rPr lang="de-DE" sz="2400" b="1" dirty="0">
                <a:solidFill>
                  <a:srgbClr val="FF3300"/>
                </a:solidFill>
              </a:rPr>
              <a:t>Q</a:t>
            </a:r>
            <a:r>
              <a:rPr lang="de-DE" sz="2400" b="1" baseline="-25000" dirty="0">
                <a:solidFill>
                  <a:srgbClr val="FF3300"/>
                </a:solidFill>
              </a:rPr>
              <a:t>3</a:t>
            </a:r>
            <a:r>
              <a:rPr lang="de-DE" sz="2400" b="1" dirty="0">
                <a:solidFill>
                  <a:srgbClr val="FF3300"/>
                </a:solidFill>
              </a:rPr>
              <a:t>=300</a:t>
            </a:r>
            <a:endParaRPr lang="en-US" sz="2400" b="1" dirty="0">
              <a:solidFill>
                <a:srgbClr val="FF3300"/>
              </a:solidFill>
            </a:endParaRPr>
          </a:p>
        </p:txBody>
      </p:sp>
      <p:sp>
        <p:nvSpPr>
          <p:cNvPr id="58399" name="Text Box 31"/>
          <p:cNvSpPr txBox="1">
            <a:spLocks noChangeArrowheads="1"/>
          </p:cNvSpPr>
          <p:nvPr/>
        </p:nvSpPr>
        <p:spPr bwMode="auto">
          <a:xfrm>
            <a:off x="5486400" y="5229906"/>
            <a:ext cx="457200" cy="338554"/>
          </a:xfrm>
          <a:prstGeom prst="rect">
            <a:avLst/>
          </a:prstGeom>
          <a:noFill/>
          <a:ln w="9525">
            <a:noFill/>
            <a:miter lim="800000"/>
            <a:headEnd/>
            <a:tailEnd/>
          </a:ln>
          <a:effectLst/>
        </p:spPr>
        <p:txBody>
          <a:bodyPr>
            <a:spAutoFit/>
          </a:bodyPr>
          <a:lstStyle/>
          <a:p>
            <a:pPr>
              <a:spcBef>
                <a:spcPct val="50000"/>
              </a:spcBef>
            </a:pPr>
            <a:r>
              <a:rPr lang="de-DE" sz="1600" b="1" dirty="0">
                <a:solidFill>
                  <a:schemeClr val="tx1">
                    <a:lumMod val="40000"/>
                    <a:lumOff val="60000"/>
                  </a:schemeClr>
                </a:solidFill>
              </a:rPr>
              <a:t>T</a:t>
            </a:r>
            <a:endParaRPr lang="en-US" sz="1600" b="1" dirty="0">
              <a:solidFill>
                <a:schemeClr val="tx1">
                  <a:lumMod val="40000"/>
                  <a:lumOff val="60000"/>
                </a:schemeClr>
              </a:solidFill>
            </a:endParaRPr>
          </a:p>
        </p:txBody>
      </p:sp>
      <p:sp>
        <p:nvSpPr>
          <p:cNvPr id="58400" name="Text Box 32"/>
          <p:cNvSpPr txBox="1">
            <a:spLocks noChangeArrowheads="1"/>
          </p:cNvSpPr>
          <p:nvPr/>
        </p:nvSpPr>
        <p:spPr bwMode="auto">
          <a:xfrm>
            <a:off x="4876800" y="4671605"/>
            <a:ext cx="457200" cy="338554"/>
          </a:xfrm>
          <a:prstGeom prst="rect">
            <a:avLst/>
          </a:prstGeom>
          <a:noFill/>
          <a:ln w="9525">
            <a:noFill/>
            <a:miter lim="800000"/>
            <a:headEnd/>
            <a:tailEnd/>
          </a:ln>
          <a:effectLst/>
        </p:spPr>
        <p:txBody>
          <a:bodyPr>
            <a:spAutoFit/>
          </a:bodyPr>
          <a:lstStyle/>
          <a:p>
            <a:pPr>
              <a:spcBef>
                <a:spcPct val="50000"/>
              </a:spcBef>
            </a:pPr>
            <a:r>
              <a:rPr lang="de-DE" sz="1600" b="1" dirty="0">
                <a:solidFill>
                  <a:schemeClr val="tx1">
                    <a:lumMod val="40000"/>
                    <a:lumOff val="60000"/>
                  </a:schemeClr>
                </a:solidFill>
              </a:rPr>
              <a:t>A</a:t>
            </a:r>
            <a:endParaRPr lang="en-US" sz="1600" b="1" dirty="0">
              <a:solidFill>
                <a:schemeClr val="tx1">
                  <a:lumMod val="40000"/>
                  <a:lumOff val="60000"/>
                </a:schemeClr>
              </a:solidFill>
            </a:endParaRPr>
          </a:p>
        </p:txBody>
      </p:sp>
      <p:sp>
        <p:nvSpPr>
          <p:cNvPr id="58401" name="Text Box 33"/>
          <p:cNvSpPr txBox="1">
            <a:spLocks noChangeArrowheads="1"/>
          </p:cNvSpPr>
          <p:nvPr/>
        </p:nvSpPr>
        <p:spPr bwMode="auto">
          <a:xfrm>
            <a:off x="1828800" y="304801"/>
            <a:ext cx="9574306" cy="1384995"/>
          </a:xfrm>
          <a:prstGeom prst="rect">
            <a:avLst/>
          </a:prstGeom>
          <a:noFill/>
          <a:ln w="9525">
            <a:solidFill>
              <a:srgbClr val="3333FF"/>
            </a:solidFill>
            <a:miter lim="800000"/>
            <a:headEnd/>
            <a:tailEnd/>
          </a:ln>
          <a:effectLst/>
        </p:spPr>
        <p:txBody>
          <a:bodyPr wrap="square">
            <a:spAutoFit/>
          </a:bodyPr>
          <a:lstStyle/>
          <a:p>
            <a:r>
              <a:rPr lang="de-DE" sz="2800" b="1" dirty="0">
                <a:solidFill>
                  <a:schemeClr val="tx1">
                    <a:lumMod val="40000"/>
                    <a:lumOff val="60000"/>
                  </a:schemeClr>
                </a:solidFill>
                <a:latin typeface="Arial" panose="020B0604020202020204" pitchFamily="34" charset="0"/>
                <a:cs typeface="Arial" panose="020B0604020202020204" pitchFamily="34" charset="0"/>
              </a:rPr>
              <a:t>A T</a:t>
            </a:r>
            <a:r>
              <a:rPr lang="en-US" sz="2800" b="1" dirty="0" err="1">
                <a:solidFill>
                  <a:schemeClr val="tx1">
                    <a:lumMod val="40000"/>
                    <a:lumOff val="60000"/>
                  </a:schemeClr>
                </a:solidFill>
                <a:latin typeface="Arial" panose="020B0604020202020204" pitchFamily="34" charset="0"/>
                <a:cs typeface="Arial" panose="020B0604020202020204" pitchFamily="34" charset="0"/>
              </a:rPr>
              <a:t>ypical</a:t>
            </a:r>
            <a:r>
              <a:rPr lang="en-US" sz="2800" b="1" dirty="0">
                <a:solidFill>
                  <a:schemeClr val="tx1">
                    <a:lumMod val="40000"/>
                    <a:lumOff val="60000"/>
                  </a:schemeClr>
                </a:solidFill>
                <a:latin typeface="Arial" panose="020B0604020202020204" pitchFamily="34" charset="0"/>
                <a:cs typeface="Arial" panose="020B0604020202020204" pitchFamily="34" charset="0"/>
              </a:rPr>
              <a:t> Isoquant Curve for Continuous Production Function; </a:t>
            </a:r>
            <a:r>
              <a:rPr lang="de-DE" sz="2800" b="1" dirty="0">
                <a:solidFill>
                  <a:schemeClr val="tx1">
                    <a:lumMod val="40000"/>
                    <a:lumOff val="60000"/>
                  </a:schemeClr>
                </a:solidFill>
                <a:latin typeface="Arial" panose="020B0604020202020204" pitchFamily="34" charset="0"/>
                <a:cs typeface="Arial" panose="020B0604020202020204" pitchFamily="34" charset="0"/>
              </a:rPr>
              <a:t>generally convex to the O, the </a:t>
            </a:r>
            <a:r>
              <a:rPr lang="en-US" sz="2800" b="1" dirty="0">
                <a:solidFill>
                  <a:schemeClr val="tx1">
                    <a:lumMod val="40000"/>
                    <a:lumOff val="60000"/>
                  </a:schemeClr>
                </a:solidFill>
                <a:latin typeface="Arial" panose="020B0604020202020204" pitchFamily="34" charset="0"/>
                <a:cs typeface="Arial" panose="020B0604020202020204" pitchFamily="34" charset="0"/>
              </a:rPr>
              <a:t>farther the isoquant curve from O, the higher the level of Q</a:t>
            </a:r>
          </a:p>
        </p:txBody>
      </p:sp>
    </p:spTree>
    <p:extLst>
      <p:ext uri="{BB962C8B-B14F-4D97-AF65-F5344CB8AC3E}">
        <p14:creationId xmlns:p14="http://schemas.microsoft.com/office/powerpoint/2010/main" val="18896452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083296010"/>
              </p:ext>
            </p:extLst>
          </p:nvPr>
        </p:nvGraphicFramePr>
        <p:xfrm>
          <a:off x="1981206" y="1371600"/>
          <a:ext cx="8305794" cy="5212080"/>
        </p:xfrm>
        <a:graphic>
          <a:graphicData uri="http://schemas.openxmlformats.org/drawingml/2006/table">
            <a:tbl>
              <a:tblPr firstRow="1" bandRow="1">
                <a:tableStyleId>{5C22544A-7EE6-4342-B048-85BDC9FD1C3A}</a:tableStyleId>
              </a:tblPr>
              <a:tblGrid>
                <a:gridCol w="1329266">
                  <a:extLst>
                    <a:ext uri="{9D8B030D-6E8A-4147-A177-3AD203B41FA5}">
                      <a16:colId xmlns:a16="http://schemas.microsoft.com/office/drawing/2014/main" val="20000"/>
                    </a:ext>
                  </a:extLst>
                </a:gridCol>
                <a:gridCol w="872066">
                  <a:extLst>
                    <a:ext uri="{9D8B030D-6E8A-4147-A177-3AD203B41FA5}">
                      <a16:colId xmlns:a16="http://schemas.microsoft.com/office/drawing/2014/main" val="20001"/>
                    </a:ext>
                  </a:extLst>
                </a:gridCol>
                <a:gridCol w="872066">
                  <a:extLst>
                    <a:ext uri="{9D8B030D-6E8A-4147-A177-3AD203B41FA5}">
                      <a16:colId xmlns:a16="http://schemas.microsoft.com/office/drawing/2014/main" val="20002"/>
                    </a:ext>
                  </a:extLst>
                </a:gridCol>
                <a:gridCol w="872066">
                  <a:extLst>
                    <a:ext uri="{9D8B030D-6E8A-4147-A177-3AD203B41FA5}">
                      <a16:colId xmlns:a16="http://schemas.microsoft.com/office/drawing/2014/main" val="20003"/>
                    </a:ext>
                  </a:extLst>
                </a:gridCol>
                <a:gridCol w="872066">
                  <a:extLst>
                    <a:ext uri="{9D8B030D-6E8A-4147-A177-3AD203B41FA5}">
                      <a16:colId xmlns:a16="http://schemas.microsoft.com/office/drawing/2014/main" val="20004"/>
                    </a:ext>
                  </a:extLst>
                </a:gridCol>
                <a:gridCol w="872066">
                  <a:extLst>
                    <a:ext uri="{9D8B030D-6E8A-4147-A177-3AD203B41FA5}">
                      <a16:colId xmlns:a16="http://schemas.microsoft.com/office/drawing/2014/main" val="20005"/>
                    </a:ext>
                  </a:extLst>
                </a:gridCol>
                <a:gridCol w="872066">
                  <a:extLst>
                    <a:ext uri="{9D8B030D-6E8A-4147-A177-3AD203B41FA5}">
                      <a16:colId xmlns:a16="http://schemas.microsoft.com/office/drawing/2014/main" val="20006"/>
                    </a:ext>
                  </a:extLst>
                </a:gridCol>
                <a:gridCol w="872066">
                  <a:extLst>
                    <a:ext uri="{9D8B030D-6E8A-4147-A177-3AD203B41FA5}">
                      <a16:colId xmlns:a16="http://schemas.microsoft.com/office/drawing/2014/main" val="20007"/>
                    </a:ext>
                  </a:extLst>
                </a:gridCol>
                <a:gridCol w="872066">
                  <a:extLst>
                    <a:ext uri="{9D8B030D-6E8A-4147-A177-3AD203B41FA5}">
                      <a16:colId xmlns:a16="http://schemas.microsoft.com/office/drawing/2014/main" val="20008"/>
                    </a:ext>
                  </a:extLst>
                </a:gridCol>
              </a:tblGrid>
              <a:tr h="370840">
                <a:tc>
                  <a:txBody>
                    <a:bodyPr/>
                    <a:lstStyle/>
                    <a:p>
                      <a:r>
                        <a:rPr lang="en-US" sz="2000" b="1" dirty="0">
                          <a:solidFill>
                            <a:srgbClr val="00CCFF"/>
                          </a:solidFill>
                        </a:rPr>
                        <a:t>Unit</a:t>
                      </a:r>
                      <a:r>
                        <a:rPr lang="en-US" sz="2000" b="1" baseline="0" dirty="0">
                          <a:solidFill>
                            <a:srgbClr val="00CCFF"/>
                          </a:solidFill>
                        </a:rPr>
                        <a:t> of K Employed</a:t>
                      </a:r>
                      <a:endParaRPr lang="en-US" sz="2000" b="1" dirty="0">
                        <a:solidFill>
                          <a:srgbClr val="00CC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gridSpan="8">
                  <a:txBody>
                    <a:bodyPr/>
                    <a:lstStyle/>
                    <a:p>
                      <a:pPr algn="ctr"/>
                      <a:r>
                        <a:rPr lang="en-US" sz="2000" b="1" dirty="0">
                          <a:solidFill>
                            <a:schemeClr val="accent5">
                              <a:lumMod val="50000"/>
                            </a:schemeClr>
                          </a:solidFill>
                        </a:rPr>
                        <a:t>Output Quantity (Q)</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pPr algn="ctr"/>
                      <a:r>
                        <a:rPr lang="en-US" sz="2400" b="1" dirty="0">
                          <a:solidFill>
                            <a:srgbClr val="00CCFF"/>
                          </a:solidFill>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r>
                        <a:rPr lang="en-US" sz="2000" b="1" dirty="0">
                          <a:solidFill>
                            <a:schemeClr val="accent5">
                              <a:lumMod val="50000"/>
                            </a:schemeClr>
                          </a:solidFill>
                        </a:rPr>
                        <a:t>57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2000" b="1" dirty="0">
                          <a:solidFill>
                            <a:schemeClr val="accent5">
                              <a:lumMod val="50000"/>
                            </a:schemeClr>
                          </a:solidFill>
                        </a:rPr>
                        <a:t>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2000" b="1" dirty="0">
                          <a:solidFill>
                            <a:schemeClr val="accent5">
                              <a:lumMod val="50000"/>
                            </a:schemeClr>
                          </a:solidFill>
                        </a:rPr>
                        <a:t>83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2000" b="1" dirty="0">
                          <a:solidFill>
                            <a:schemeClr val="accent5">
                              <a:lumMod val="50000"/>
                            </a:schemeClr>
                          </a:solidFill>
                        </a:rPr>
                        <a:t>96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2000" b="1" dirty="0">
                          <a:solidFill>
                            <a:schemeClr val="accent5">
                              <a:lumMod val="50000"/>
                            </a:schemeClr>
                          </a:solidFill>
                        </a:rPr>
                        <a:t>107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2000" b="1" dirty="0">
                          <a:solidFill>
                            <a:schemeClr val="accent5">
                              <a:lumMod val="50000"/>
                            </a:schemeClr>
                          </a:solidFill>
                        </a:rPr>
                        <a:t>117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2000" b="1" dirty="0">
                          <a:solidFill>
                            <a:schemeClr val="accent5">
                              <a:lumMod val="50000"/>
                            </a:schemeClr>
                          </a:solidFill>
                        </a:rPr>
                        <a:t>127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2000" b="1" dirty="0">
                          <a:solidFill>
                            <a:schemeClr val="accent5">
                              <a:lumMod val="50000"/>
                            </a:schemeClr>
                          </a:solidFill>
                        </a:rPr>
                        <a:t>128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1"/>
                  </a:ext>
                </a:extLst>
              </a:tr>
              <a:tr h="370840">
                <a:tc>
                  <a:txBody>
                    <a:bodyPr/>
                    <a:lstStyle/>
                    <a:p>
                      <a:pPr algn="ctr"/>
                      <a:r>
                        <a:rPr lang="en-US" sz="2400" b="1" dirty="0">
                          <a:solidFill>
                            <a:schemeClr val="tx1">
                              <a:lumMod val="40000"/>
                              <a:lumOff val="60000"/>
                            </a:schemeClr>
                          </a:solidFill>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r>
                        <a:rPr lang="en-US" sz="2000" b="1" dirty="0">
                          <a:solidFill>
                            <a:schemeClr val="accent5">
                              <a:lumMod val="50000"/>
                            </a:schemeClr>
                          </a:solidFill>
                        </a:rPr>
                        <a:t>42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2000" b="1" dirty="0">
                          <a:solidFill>
                            <a:srgbClr val="660066"/>
                          </a:solidFill>
                        </a:rPr>
                        <a:t>64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2000" b="1" dirty="0">
                          <a:solidFill>
                            <a:schemeClr val="accent5">
                              <a:lumMod val="50000"/>
                            </a:schemeClr>
                          </a:solidFill>
                        </a:rPr>
                        <a:t>78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2000" b="1" dirty="0">
                          <a:solidFill>
                            <a:schemeClr val="accent5">
                              <a:lumMod val="50000"/>
                            </a:schemeClr>
                          </a:solidFill>
                        </a:rPr>
                        <a:t>90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2000" b="1" dirty="0">
                          <a:solidFill>
                            <a:schemeClr val="accent5">
                              <a:lumMod val="50000"/>
                            </a:schemeClr>
                          </a:solidFill>
                        </a:rPr>
                        <a:t>101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2000" b="1" dirty="0">
                          <a:solidFill>
                            <a:schemeClr val="accent5">
                              <a:lumMod val="50000"/>
                            </a:schemeClr>
                          </a:solidFill>
                        </a:rPr>
                        <a:t>110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2000" b="1" dirty="0">
                          <a:solidFill>
                            <a:schemeClr val="accent5">
                              <a:lumMod val="50000"/>
                            </a:schemeClr>
                          </a:solidFill>
                        </a:rPr>
                        <a:t>119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2000" b="1" dirty="0">
                          <a:solidFill>
                            <a:schemeClr val="accent5">
                              <a:lumMod val="50000"/>
                            </a:schemeClr>
                          </a:solidFill>
                        </a:rPr>
                        <a:t>120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2"/>
                  </a:ext>
                </a:extLst>
              </a:tr>
              <a:tr h="370840">
                <a:tc>
                  <a:txBody>
                    <a:bodyPr/>
                    <a:lstStyle/>
                    <a:p>
                      <a:pPr algn="ctr"/>
                      <a:r>
                        <a:rPr lang="en-US" sz="2400" b="1" dirty="0">
                          <a:solidFill>
                            <a:schemeClr val="tx1">
                              <a:lumMod val="40000"/>
                              <a:lumOff val="60000"/>
                            </a:schemeClr>
                          </a:solidFill>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r>
                        <a:rPr lang="en-US" sz="2000" b="1" dirty="0">
                          <a:solidFill>
                            <a:schemeClr val="accent5">
                              <a:lumMod val="50000"/>
                            </a:schemeClr>
                          </a:solidFill>
                        </a:rPr>
                        <a:t>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2000" b="1" dirty="0">
                          <a:solidFill>
                            <a:srgbClr val="C00000"/>
                          </a:solidFill>
                        </a:rPr>
                        <a:t>52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en-US" sz="2000" b="1" dirty="0">
                          <a:solidFill>
                            <a:srgbClr val="660033"/>
                          </a:solidFill>
                        </a:rPr>
                        <a:t>64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2000" b="1" dirty="0">
                          <a:solidFill>
                            <a:srgbClr val="006600"/>
                          </a:solidFill>
                        </a:rPr>
                        <a:t>73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sz="2000" b="1" dirty="0">
                          <a:solidFill>
                            <a:schemeClr val="accent5">
                              <a:lumMod val="50000"/>
                            </a:schemeClr>
                          </a:solidFill>
                        </a:rPr>
                        <a:t>82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r>
                        <a:rPr lang="en-US" sz="2000" b="1" dirty="0">
                          <a:solidFill>
                            <a:schemeClr val="accent5">
                              <a:lumMod val="50000"/>
                            </a:schemeClr>
                          </a:solidFill>
                        </a:rPr>
                        <a:t>90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2000" b="1" dirty="0">
                          <a:solidFill>
                            <a:schemeClr val="accent5">
                              <a:lumMod val="50000"/>
                            </a:schemeClr>
                          </a:solidFill>
                        </a:rPr>
                        <a:t>97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2000" b="1" dirty="0">
                          <a:solidFill>
                            <a:schemeClr val="accent5">
                              <a:lumMod val="50000"/>
                            </a:schemeClr>
                          </a:solidFill>
                        </a:rPr>
                        <a:t>104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3"/>
                  </a:ext>
                </a:extLst>
              </a:tr>
              <a:tr h="370840">
                <a:tc>
                  <a:txBody>
                    <a:bodyPr/>
                    <a:lstStyle/>
                    <a:p>
                      <a:pPr algn="ctr"/>
                      <a:r>
                        <a:rPr lang="en-US" sz="2400" b="1" dirty="0">
                          <a:solidFill>
                            <a:schemeClr val="tx1">
                              <a:lumMod val="40000"/>
                              <a:lumOff val="60000"/>
                            </a:schemeClr>
                          </a:solidFill>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r>
                        <a:rPr lang="en-US" sz="2000" b="1" dirty="0">
                          <a:solidFill>
                            <a:schemeClr val="accent5">
                              <a:lumMod val="50000"/>
                            </a:schemeClr>
                          </a:solidFill>
                        </a:rPr>
                        <a:t>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2000" b="1" dirty="0">
                          <a:solidFill>
                            <a:schemeClr val="accent5">
                              <a:lumMod val="50000"/>
                            </a:schemeClr>
                          </a:solidFill>
                        </a:rPr>
                        <a:t>47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2000" b="1" dirty="0">
                          <a:solidFill>
                            <a:schemeClr val="accent5">
                              <a:lumMod val="50000"/>
                            </a:schemeClr>
                          </a:solidFill>
                        </a:rPr>
                        <a:t>58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2000" b="1" dirty="0">
                          <a:solidFill>
                            <a:schemeClr val="accent5">
                              <a:lumMod val="50000"/>
                            </a:schemeClr>
                          </a:solidFill>
                        </a:rPr>
                        <a:t>67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2000" b="1" dirty="0">
                          <a:solidFill>
                            <a:schemeClr val="accent5">
                              <a:lumMod val="50000"/>
                            </a:schemeClr>
                          </a:solidFill>
                        </a:rPr>
                        <a:t>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2000" b="1" dirty="0">
                          <a:solidFill>
                            <a:schemeClr val="accent5">
                              <a:lumMod val="50000"/>
                            </a:schemeClr>
                          </a:solidFill>
                        </a:rPr>
                        <a:t>82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r>
                        <a:rPr lang="en-US" sz="2000" b="1" dirty="0">
                          <a:solidFill>
                            <a:schemeClr val="accent5">
                              <a:lumMod val="50000"/>
                            </a:schemeClr>
                          </a:solidFill>
                        </a:rPr>
                        <a:t>89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2000" b="1" dirty="0">
                          <a:solidFill>
                            <a:schemeClr val="accent5">
                              <a:lumMod val="50000"/>
                            </a:schemeClr>
                          </a:solidFill>
                        </a:rPr>
                        <a:t>95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4"/>
                  </a:ext>
                </a:extLst>
              </a:tr>
              <a:tr h="370840">
                <a:tc>
                  <a:txBody>
                    <a:bodyPr/>
                    <a:lstStyle/>
                    <a:p>
                      <a:pPr algn="ctr"/>
                      <a:r>
                        <a:rPr lang="en-US" sz="2400" b="1" dirty="0">
                          <a:solidFill>
                            <a:schemeClr val="tx1">
                              <a:lumMod val="40000"/>
                              <a:lumOff val="60000"/>
                            </a:schemeClr>
                          </a:solidFill>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r>
                        <a:rPr lang="en-US" sz="2000" b="1" dirty="0">
                          <a:solidFill>
                            <a:schemeClr val="accent5">
                              <a:lumMod val="50000"/>
                            </a:schemeClr>
                          </a:solidFill>
                        </a:rPr>
                        <a:t>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2000" b="1" dirty="0">
                          <a:solidFill>
                            <a:schemeClr val="accent5">
                              <a:lumMod val="50000"/>
                            </a:schemeClr>
                          </a:solidFill>
                        </a:rPr>
                        <a:t>39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2000" b="1" dirty="0">
                          <a:solidFill>
                            <a:srgbClr val="C00000"/>
                          </a:solidFill>
                        </a:rPr>
                        <a:t>52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en-US" sz="2000" b="1" dirty="0">
                          <a:solidFill>
                            <a:schemeClr val="accent5">
                              <a:lumMod val="50000"/>
                            </a:schemeClr>
                          </a:solidFill>
                        </a:rPr>
                        <a:t>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2000" b="1" dirty="0">
                          <a:solidFill>
                            <a:schemeClr val="accent5">
                              <a:lumMod val="50000"/>
                            </a:schemeClr>
                          </a:solidFill>
                        </a:rPr>
                        <a:t>67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2000" b="1" dirty="0">
                          <a:solidFill>
                            <a:srgbClr val="006600"/>
                          </a:solidFill>
                        </a:rPr>
                        <a:t>73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r>
                        <a:rPr lang="en-US" sz="2000" b="1" dirty="0">
                          <a:solidFill>
                            <a:schemeClr val="accent5">
                              <a:lumMod val="50000"/>
                            </a:schemeClr>
                          </a:solidFill>
                        </a:rPr>
                        <a:t>79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2000" b="1" dirty="0">
                          <a:solidFill>
                            <a:schemeClr val="accent5">
                              <a:lumMod val="50000"/>
                            </a:schemeClr>
                          </a:solidFill>
                        </a:rPr>
                        <a:t>85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5"/>
                  </a:ext>
                </a:extLst>
              </a:tr>
              <a:tr h="370840">
                <a:tc>
                  <a:txBody>
                    <a:bodyPr/>
                    <a:lstStyle/>
                    <a:p>
                      <a:pPr algn="ctr"/>
                      <a:r>
                        <a:rPr lang="en-US" sz="2400" b="1" dirty="0">
                          <a:solidFill>
                            <a:schemeClr val="tx1">
                              <a:lumMod val="40000"/>
                              <a:lumOff val="60000"/>
                            </a:schemeClr>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r>
                        <a:rPr lang="en-US" sz="2000" b="1" dirty="0">
                          <a:solidFill>
                            <a:schemeClr val="accent5">
                              <a:lumMod val="50000"/>
                            </a:schemeClr>
                          </a:solidFill>
                        </a:rPr>
                        <a:t>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2000" b="1" dirty="0">
                          <a:solidFill>
                            <a:schemeClr val="accent5">
                              <a:lumMod val="50000"/>
                            </a:schemeClr>
                          </a:solidFill>
                        </a:rPr>
                        <a:t>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2000" b="1" dirty="0">
                          <a:solidFill>
                            <a:schemeClr val="accent5">
                              <a:lumMod val="50000"/>
                            </a:schemeClr>
                          </a:solidFill>
                        </a:rPr>
                        <a:t>41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2000" b="1" dirty="0">
                          <a:solidFill>
                            <a:srgbClr val="C00000"/>
                          </a:solidFill>
                        </a:rPr>
                        <a:t>52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en-US" sz="2000" b="1" dirty="0">
                          <a:solidFill>
                            <a:schemeClr val="accent5">
                              <a:lumMod val="50000"/>
                            </a:schemeClr>
                          </a:solidFill>
                        </a:rPr>
                        <a:t>58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2000" b="1" dirty="0">
                          <a:solidFill>
                            <a:srgbClr val="660033"/>
                          </a:solidFill>
                        </a:rPr>
                        <a:t>64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US" sz="2000" b="1" dirty="0">
                          <a:solidFill>
                            <a:schemeClr val="accent5">
                              <a:lumMod val="50000"/>
                            </a:schemeClr>
                          </a:solidFill>
                        </a:rPr>
                        <a:t>69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2000" b="1" dirty="0">
                          <a:solidFill>
                            <a:srgbClr val="006600"/>
                          </a:solidFill>
                        </a:rPr>
                        <a:t>73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6"/>
                  </a:ext>
                </a:extLst>
              </a:tr>
              <a:tr h="370840">
                <a:tc>
                  <a:txBody>
                    <a:bodyPr/>
                    <a:lstStyle/>
                    <a:p>
                      <a:pPr algn="ctr"/>
                      <a:r>
                        <a:rPr lang="en-US" sz="2400" b="1" dirty="0">
                          <a:solidFill>
                            <a:schemeClr val="tx1">
                              <a:lumMod val="40000"/>
                              <a:lumOff val="60000"/>
                            </a:schemeClr>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r>
                        <a:rPr lang="en-US" sz="2000" b="1" dirty="0">
                          <a:solidFill>
                            <a:schemeClr val="accent5">
                              <a:lumMod val="50000"/>
                            </a:schemeClr>
                          </a:solidFill>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2000" b="1" dirty="0">
                          <a:solidFill>
                            <a:schemeClr val="accent5">
                              <a:lumMod val="50000"/>
                            </a:schemeClr>
                          </a:solidFill>
                        </a:rPr>
                        <a: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2000" b="1" dirty="0">
                          <a:solidFill>
                            <a:schemeClr val="accent5">
                              <a:lumMod val="50000"/>
                            </a:schemeClr>
                          </a:solidFill>
                        </a:rPr>
                        <a:t>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2000" b="1" dirty="0">
                          <a:solidFill>
                            <a:schemeClr val="accent5">
                              <a:lumMod val="50000"/>
                            </a:schemeClr>
                          </a:solidFill>
                        </a:rPr>
                        <a:t>39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2000" b="1" dirty="0">
                          <a:solidFill>
                            <a:schemeClr val="accent5">
                              <a:lumMod val="50000"/>
                            </a:schemeClr>
                          </a:solidFill>
                        </a:rPr>
                        <a:t>47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2000" b="1" dirty="0">
                          <a:solidFill>
                            <a:srgbClr val="C00000"/>
                          </a:solidFill>
                        </a:rPr>
                        <a:t>52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en-US" sz="2000" b="1" dirty="0">
                          <a:solidFill>
                            <a:schemeClr val="accent5">
                              <a:lumMod val="50000"/>
                            </a:schemeClr>
                          </a:solidFill>
                        </a:rPr>
                        <a:t>56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2000" b="1" dirty="0">
                          <a:solidFill>
                            <a:srgbClr val="C00000"/>
                          </a:solidFill>
                        </a:rPr>
                        <a:t>52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7"/>
                  </a:ext>
                </a:extLst>
              </a:tr>
              <a:tr h="370840">
                <a:tc>
                  <a:txBody>
                    <a:bodyPr/>
                    <a:lstStyle/>
                    <a:p>
                      <a:pPr algn="ctr"/>
                      <a:r>
                        <a:rPr lang="en-US" sz="2400" b="1" dirty="0">
                          <a:solidFill>
                            <a:schemeClr val="tx1">
                              <a:lumMod val="40000"/>
                              <a:lumOff val="60000"/>
                            </a:schemeClr>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r>
                        <a:rPr lang="en-US" sz="2000" b="1" dirty="0">
                          <a:solidFill>
                            <a:schemeClr val="accent5">
                              <a:lumMod val="50000"/>
                            </a:schemeClr>
                          </a:solidFill>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2000" b="1" dirty="0">
                          <a:solidFill>
                            <a:schemeClr val="accent5">
                              <a:lumMod val="50000"/>
                            </a:schemeClr>
                          </a:solidFill>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2000" b="1" dirty="0">
                          <a:solidFill>
                            <a:schemeClr val="accent5">
                              <a:lumMod val="50000"/>
                            </a:schemeClr>
                          </a:solidFill>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2000" b="1" dirty="0">
                          <a:solidFill>
                            <a:schemeClr val="accent5">
                              <a:lumMod val="50000"/>
                            </a:schemeClr>
                          </a:solidFill>
                        </a:rPr>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2000" b="1" dirty="0">
                          <a:solidFill>
                            <a:schemeClr val="accent5">
                              <a:lumMod val="50000"/>
                            </a:schemeClr>
                          </a:solidFill>
                        </a:rPr>
                        <a:t>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2000" b="1" dirty="0">
                          <a:solidFill>
                            <a:schemeClr val="accent5">
                              <a:lumMod val="50000"/>
                            </a:schemeClr>
                          </a:solidFill>
                        </a:rPr>
                        <a:t>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2000" b="1" dirty="0">
                          <a:solidFill>
                            <a:schemeClr val="accent5">
                              <a:lumMod val="50000"/>
                            </a:schemeClr>
                          </a:solidFill>
                        </a:rPr>
                        <a:t>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2000" b="1" dirty="0">
                          <a:solidFill>
                            <a:schemeClr val="accent5">
                              <a:lumMod val="50000"/>
                            </a:schemeClr>
                          </a:solidFill>
                        </a:rPr>
                        <a:t>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8"/>
                  </a:ext>
                </a:extLst>
              </a:tr>
              <a:tr h="370840">
                <a:tc>
                  <a:txBody>
                    <a:bodyPr/>
                    <a:lstStyle/>
                    <a:p>
                      <a:endParaRPr lang="en-US" sz="2000" b="1"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solidFill>
                            <a:srgbClr val="FFFFCC"/>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a:r>
                        <a:rPr lang="en-US" sz="2400" b="1" dirty="0">
                          <a:solidFill>
                            <a:srgbClr val="FFFFCC"/>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a:r>
                        <a:rPr lang="en-US" sz="2400" b="1" dirty="0">
                          <a:solidFill>
                            <a:srgbClr val="FFFFCC"/>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a:r>
                        <a:rPr lang="en-US" sz="2400" b="1" dirty="0">
                          <a:solidFill>
                            <a:srgbClr val="FFFFCC"/>
                          </a:solidFill>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a:r>
                        <a:rPr lang="en-US" sz="2400" b="1" dirty="0">
                          <a:solidFill>
                            <a:srgbClr val="FFFFCC"/>
                          </a:solidFill>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a:r>
                        <a:rPr lang="en-US" sz="2400" b="1" dirty="0">
                          <a:solidFill>
                            <a:srgbClr val="FFFFCC"/>
                          </a:solidFill>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a:r>
                        <a:rPr lang="en-US" sz="2400" b="1" dirty="0">
                          <a:solidFill>
                            <a:srgbClr val="FFFFCC"/>
                          </a:solidFill>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a:r>
                        <a:rPr lang="en-US" sz="2400" b="1" dirty="0">
                          <a:solidFill>
                            <a:srgbClr val="FFFFCC"/>
                          </a:solidFill>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0009"/>
                  </a:ext>
                </a:extLst>
              </a:tr>
              <a:tr h="370840">
                <a:tc>
                  <a:txBody>
                    <a:bodyPr/>
                    <a:lstStyle/>
                    <a:p>
                      <a:endParaRPr lang="en-US" sz="2000" b="1"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8">
                  <a:txBody>
                    <a:bodyPr/>
                    <a:lstStyle/>
                    <a:p>
                      <a:pPr algn="ctr"/>
                      <a:r>
                        <a:rPr lang="en-US" sz="2000" b="1" dirty="0">
                          <a:solidFill>
                            <a:srgbClr val="FFFFCC"/>
                          </a:solidFill>
                        </a:rPr>
                        <a:t>Unit of L Employed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hMerge="1">
                  <a:txBody>
                    <a:bodyPr/>
                    <a:lstStyle/>
                    <a:p>
                      <a:endParaRPr lang="en-US" sz="2000" b="1"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2000" b="1"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2000" b="1"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2000" b="1"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2000" b="1"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2000" b="1"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2000" b="1" dirty="0">
                        <a:solidFill>
                          <a:schemeClr val="accent5">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bl>
          </a:graphicData>
        </a:graphic>
      </p:graphicFrame>
      <p:cxnSp>
        <p:nvCxnSpPr>
          <p:cNvPr id="6" name="Straight Connector 5"/>
          <p:cNvCxnSpPr/>
          <p:nvPr/>
        </p:nvCxnSpPr>
        <p:spPr>
          <a:xfrm>
            <a:off x="4648200" y="3276600"/>
            <a:ext cx="838200" cy="8382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486400" y="4114801"/>
            <a:ext cx="838200" cy="49038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324600" y="4605184"/>
            <a:ext cx="1752600" cy="42401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077200" y="5013222"/>
            <a:ext cx="1752600" cy="1597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592894" y="2743200"/>
            <a:ext cx="893506" cy="533400"/>
          </a:xfrm>
          <a:prstGeom prst="line">
            <a:avLst/>
          </a:prstGeom>
          <a:ln w="28575">
            <a:solidFill>
              <a:srgbClr val="66003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486400" y="3276601"/>
            <a:ext cx="2590800" cy="1328583"/>
          </a:xfrm>
          <a:prstGeom prst="line">
            <a:avLst/>
          </a:prstGeom>
          <a:ln w="28575">
            <a:solidFill>
              <a:srgbClr val="660033"/>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8077200" y="4114801"/>
            <a:ext cx="1752600" cy="490383"/>
          </a:xfrm>
          <a:prstGeom prst="line">
            <a:avLst/>
          </a:prstGeom>
          <a:ln w="28575">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362700" y="3240958"/>
            <a:ext cx="1714500" cy="873842"/>
          </a:xfrm>
          <a:prstGeom prst="line">
            <a:avLst/>
          </a:prstGeom>
          <a:ln w="28575">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200900" y="3240958"/>
            <a:ext cx="952500" cy="454742"/>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05080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4DA9E8CC-6C73-43E6-AF09-B4B1083BCD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a:extLst>
              <a:ext uri="{FF2B5EF4-FFF2-40B4-BE49-F238E27FC236}">
                <a16:creationId xmlns:a16="http://schemas.microsoft.com/office/drawing/2014/main" id="{C6DFF5FD-BEF9-4B06-B7C2-58C5CFC92B3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31" name="Picture 30">
            <a:extLst>
              <a:ext uri="{FF2B5EF4-FFF2-40B4-BE49-F238E27FC236}">
                <a16:creationId xmlns:a16="http://schemas.microsoft.com/office/drawing/2014/main" id="{C9A18D1D-88E7-41EF-892F-C99BDEEE5E7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33" name="Rectangle 32">
            <a:extLst>
              <a:ext uri="{FF2B5EF4-FFF2-40B4-BE49-F238E27FC236}">
                <a16:creationId xmlns:a16="http://schemas.microsoft.com/office/drawing/2014/main" id="{113E1A2F-E5D7-4888-BA8C-1CDDC7CE2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F625649A-4F9D-4D90-8F0A-433D7A1F68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B6F31202-25B1-43E6-94C1-CDCAFFE33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Woman running next to man on bike on country road">
            <a:extLst>
              <a:ext uri="{FF2B5EF4-FFF2-40B4-BE49-F238E27FC236}">
                <a16:creationId xmlns:a16="http://schemas.microsoft.com/office/drawing/2014/main" id="{8C0D6366-4ACF-4BFA-8962-ED8DA4314F3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21555" b="10667"/>
          <a:stretch/>
        </p:blipFill>
        <p:spPr>
          <a:xfrm>
            <a:off x="-2132" y="13271"/>
            <a:ext cx="12189866" cy="6842011"/>
          </a:xfrm>
          <a:prstGeom prst="rect">
            <a:avLst/>
          </a:prstGeom>
          <a:ln>
            <a:solidFill>
              <a:schemeClr val="accent6"/>
            </a:solidFill>
          </a:ln>
        </p:spPr>
      </p:pic>
      <p:sp>
        <p:nvSpPr>
          <p:cNvPr id="39" name="TextBox 38">
            <a:extLst>
              <a:ext uri="{FF2B5EF4-FFF2-40B4-BE49-F238E27FC236}">
                <a16:creationId xmlns:a16="http://schemas.microsoft.com/office/drawing/2014/main" id="{9593BF26-26FC-4F20-AF97-D90A981A663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48589" y="5007362"/>
            <a:ext cx="311727" cy="430887"/>
          </a:xfrm>
          <a:prstGeom prst="rect">
            <a:avLst/>
          </a:prstGeom>
          <a:noFill/>
        </p:spPr>
        <p:txBody>
          <a:bodyPr wrap="square" rtlCol="0">
            <a:spAutoFit/>
          </a:bodyPr>
          <a:lstStyle/>
          <a:p>
            <a:pPr algn="r">
              <a:spcAft>
                <a:spcPts val="600"/>
              </a:spcAft>
            </a:pPr>
            <a:r>
              <a:rPr lang="en-US" sz="2200" dirty="0">
                <a:solidFill>
                  <a:schemeClr val="accent6"/>
                </a:solidFill>
                <a:latin typeface="Wingdings 3" panose="05040102010807070707" pitchFamily="18" charset="2"/>
              </a:rPr>
              <a:t>z</a:t>
            </a:r>
            <a:endParaRPr lang="en-US" sz="2200" dirty="0">
              <a:solidFill>
                <a:schemeClr val="accent6"/>
              </a:solidFill>
              <a:latin typeface="MS Shell Dlg 2" panose="020B0604030504040204" pitchFamily="34" charset="0"/>
            </a:endParaRPr>
          </a:p>
        </p:txBody>
      </p:sp>
      <p:sp>
        <p:nvSpPr>
          <p:cNvPr id="41" name="Rectangle 40">
            <a:extLst>
              <a:ext uri="{FF2B5EF4-FFF2-40B4-BE49-F238E27FC236}">
                <a16:creationId xmlns:a16="http://schemas.microsoft.com/office/drawing/2014/main" id="{588507C5-B772-411D-B50E-0C075AD253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p:cNvSpPr txBox="1">
            <a:spLocks/>
          </p:cNvSpPr>
          <p:nvPr/>
        </p:nvSpPr>
        <p:spPr>
          <a:xfrm>
            <a:off x="594829" y="129730"/>
            <a:ext cx="10790704" cy="106680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chemeClr val="bg2"/>
                </a:solidFill>
                <a:latin typeface="+mj-lt"/>
                <a:ea typeface="+mj-ea"/>
                <a:cs typeface="+mj-cs"/>
              </a:defRPr>
            </a:lvl1pPr>
          </a:lstStyle>
          <a:p>
            <a:r>
              <a:rPr lang="en-US" altLang="en-US" sz="3600" dirty="0">
                <a:solidFill>
                  <a:srgbClr val="FF3300"/>
                </a:solidFill>
              </a:rPr>
              <a:t>Marginal Rate Technical Substitution (MRTS), relation of MRTS to MP</a:t>
            </a:r>
            <a:endParaRPr lang="en-US" sz="3600" dirty="0">
              <a:solidFill>
                <a:srgbClr val="FF3300"/>
              </a:solidFill>
            </a:endParaRPr>
          </a:p>
        </p:txBody>
      </p:sp>
      <p:sp>
        <p:nvSpPr>
          <p:cNvPr id="14" name="Content Placeholder 2"/>
          <p:cNvSpPr txBox="1">
            <a:spLocks/>
          </p:cNvSpPr>
          <p:nvPr/>
        </p:nvSpPr>
        <p:spPr>
          <a:xfrm>
            <a:off x="550496" y="1360449"/>
            <a:ext cx="10795489" cy="312115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solidFill>
                  <a:srgbClr val="FFFFCC"/>
                </a:solidFill>
              </a:rPr>
              <a:t>MRTS : </a:t>
            </a:r>
          </a:p>
          <a:p>
            <a:pPr lvl="1"/>
            <a:r>
              <a:rPr lang="en-US" b="1" dirty="0">
                <a:solidFill>
                  <a:srgbClr val="FFFFCC"/>
                </a:solidFill>
              </a:rPr>
              <a:t>the rate of which one input is substituted for another along an isoquant</a:t>
            </a:r>
          </a:p>
          <a:p>
            <a:pPr lvl="1"/>
            <a:r>
              <a:rPr lang="en-US" b="1" dirty="0">
                <a:solidFill>
                  <a:srgbClr val="FFFFCC"/>
                </a:solidFill>
              </a:rPr>
              <a:t>MRTS </a:t>
            </a:r>
            <a:r>
              <a:rPr lang="de-DE" b="1" dirty="0">
                <a:solidFill>
                  <a:srgbClr val="FFFFCC"/>
                </a:solidFill>
              </a:rPr>
              <a:t>= </a:t>
            </a:r>
            <a:r>
              <a:rPr lang="de-DE" b="1" dirty="0">
                <a:solidFill>
                  <a:srgbClr val="FF0000"/>
                </a:solidFill>
              </a:rPr>
              <a:t>-∆K/∆L</a:t>
            </a:r>
            <a:r>
              <a:rPr lang="en-US" b="1" dirty="0">
                <a:solidFill>
                  <a:srgbClr val="FFFFCC"/>
                </a:solidFill>
              </a:rPr>
              <a:t>; the minus sign is added to make MRTS a positive number, since </a:t>
            </a:r>
            <a:r>
              <a:rPr lang="de-DE" b="1" dirty="0">
                <a:solidFill>
                  <a:srgbClr val="FFFFCC"/>
                </a:solidFill>
              </a:rPr>
              <a:t>∆K/∆L, the slope of the isoquant, is negative</a:t>
            </a:r>
          </a:p>
          <a:p>
            <a:pPr lvl="1"/>
            <a:r>
              <a:rPr lang="de-DE" b="1" dirty="0">
                <a:solidFill>
                  <a:srgbClr val="FFFFCC"/>
                </a:solidFill>
              </a:rPr>
              <a:t>Over the relevant range of production, MRTS diminishes; the more and more L is substituted for K, the absolute value of ∆K/∆L decreases</a:t>
            </a:r>
          </a:p>
          <a:p>
            <a:pPr marL="176213" lvl="1" indent="-176213"/>
            <a:r>
              <a:rPr lang="de-DE" b="1" dirty="0">
                <a:solidFill>
                  <a:srgbClr val="FFFFCC"/>
                </a:solidFill>
              </a:rPr>
              <a:t>Because the level of output along the isoquant curve is equal, it can be expressed that :</a:t>
            </a:r>
            <a:endParaRPr lang="en-US" b="1" dirty="0">
              <a:solidFill>
                <a:srgbClr val="FFFFCC"/>
              </a:solidFill>
              <a:ea typeface="Cambria Math"/>
            </a:endParaRPr>
          </a:p>
          <a:p>
            <a:pPr marL="171450" lvl="2" indent="0">
              <a:buFont typeface="Arial" panose="020B0604020202020204" pitchFamily="34" charset="0"/>
              <a:buNone/>
            </a:pPr>
            <a:endParaRPr lang="de-DE" sz="2400" b="1" dirty="0">
              <a:solidFill>
                <a:srgbClr val="FFFFCC"/>
              </a:solidFill>
            </a:endParaRPr>
          </a:p>
        </p:txBody>
      </p:sp>
      <mc:AlternateContent xmlns:mc="http://schemas.openxmlformats.org/markup-compatibility/2006" xmlns:a14="http://schemas.microsoft.com/office/drawing/2010/main">
        <mc:Choice Requires="a14">
          <p:sp>
            <p:nvSpPr>
              <p:cNvPr id="17" name="Rectangle 16"/>
              <p:cNvSpPr/>
              <p:nvPr/>
            </p:nvSpPr>
            <p:spPr>
              <a:xfrm>
                <a:off x="1804452" y="4677687"/>
                <a:ext cx="8077200" cy="1644617"/>
              </a:xfrm>
              <a:prstGeom prst="rect">
                <a:avLst/>
              </a:prstGeom>
              <a:ln w="19050">
                <a:solidFill>
                  <a:srgbClr val="FFFF00"/>
                </a:solidFill>
              </a:ln>
            </p:spPr>
            <p:txBody>
              <a:bodyPr wrap="square">
                <a:spAutoFit/>
              </a:bodyPr>
              <a:lstStyle/>
              <a:p>
                <a:pPr marL="171450" lvl="2" indent="0" algn="ctr">
                  <a:buNone/>
                </a:pPr>
                <a14:m>
                  <m:oMath xmlns:m="http://schemas.openxmlformats.org/officeDocument/2006/math">
                    <m:r>
                      <a:rPr lang="de-DE" sz="2800" b="1" smtClean="0">
                        <a:solidFill>
                          <a:srgbClr val="FFFF00"/>
                        </a:solidFill>
                        <a:latin typeface="Cambria Math"/>
                        <a:ea typeface="Cambria Math"/>
                      </a:rPr>
                      <m:t>∆</m:t>
                    </m:r>
                    <m:r>
                      <a:rPr lang="en-US" sz="2800" b="1">
                        <a:solidFill>
                          <a:srgbClr val="FFFF00"/>
                        </a:solidFill>
                        <a:latin typeface="Cambria Math"/>
                        <a:ea typeface="Cambria Math"/>
                      </a:rPr>
                      <m:t>𝐐</m:t>
                    </m:r>
                    <m:r>
                      <a:rPr lang="en-US" sz="2800" b="1">
                        <a:solidFill>
                          <a:srgbClr val="FFFF00"/>
                        </a:solidFill>
                        <a:latin typeface="Cambria Math"/>
                        <a:ea typeface="Cambria Math"/>
                      </a:rPr>
                      <m:t>= </m:t>
                    </m:r>
                    <m:sSub>
                      <m:sSubPr>
                        <m:ctrlPr>
                          <a:rPr lang="en-US" sz="2800" b="1" i="1">
                            <a:solidFill>
                              <a:srgbClr val="FFFF00"/>
                            </a:solidFill>
                            <a:latin typeface="Cambria Math" panose="02040503050406030204" pitchFamily="18" charset="0"/>
                            <a:ea typeface="Cambria Math"/>
                          </a:rPr>
                        </m:ctrlPr>
                      </m:sSubPr>
                      <m:e>
                        <m:r>
                          <a:rPr lang="en-US" sz="2800" b="1">
                            <a:solidFill>
                              <a:srgbClr val="FFFF00"/>
                            </a:solidFill>
                            <a:latin typeface="Cambria Math"/>
                            <a:ea typeface="Cambria Math"/>
                          </a:rPr>
                          <m:t>𝐌𝐏</m:t>
                        </m:r>
                      </m:e>
                      <m:sub>
                        <m:r>
                          <a:rPr lang="en-US" sz="2800" b="1">
                            <a:solidFill>
                              <a:srgbClr val="FFFF00"/>
                            </a:solidFill>
                            <a:latin typeface="Cambria Math"/>
                            <a:ea typeface="Cambria Math"/>
                          </a:rPr>
                          <m:t>𝐋</m:t>
                        </m:r>
                        <m:r>
                          <a:rPr lang="en-US" sz="2800" b="1">
                            <a:solidFill>
                              <a:srgbClr val="FFFF00"/>
                            </a:solidFill>
                            <a:latin typeface="Cambria Math"/>
                            <a:ea typeface="Cambria Math"/>
                          </a:rPr>
                          <m:t> </m:t>
                        </m:r>
                      </m:sub>
                    </m:sSub>
                  </m:oMath>
                </a14:m>
                <a:r>
                  <a:rPr lang="de-DE" sz="2800" b="1" dirty="0">
                    <a:solidFill>
                      <a:srgbClr val="FFFF00"/>
                    </a:solidFill>
                  </a:rPr>
                  <a:t>(</a:t>
                </a:r>
                <a14:m>
                  <m:oMath xmlns:m="http://schemas.openxmlformats.org/officeDocument/2006/math">
                    <m:r>
                      <a:rPr lang="de-DE" sz="2800" b="1" dirty="0">
                        <a:solidFill>
                          <a:srgbClr val="FFFF00"/>
                        </a:solidFill>
                        <a:latin typeface="Cambria Math"/>
                        <a:ea typeface="Cambria Math"/>
                      </a:rPr>
                      <m:t>∆</m:t>
                    </m:r>
                    <m:r>
                      <a:rPr lang="en-US" sz="2800" b="1" dirty="0">
                        <a:solidFill>
                          <a:srgbClr val="FFFF00"/>
                        </a:solidFill>
                        <a:latin typeface="Cambria Math"/>
                        <a:ea typeface="Cambria Math"/>
                      </a:rPr>
                      <m:t>𝐋</m:t>
                    </m:r>
                    <m:r>
                      <a:rPr lang="en-US" sz="2800" b="1" dirty="0">
                        <a:solidFill>
                          <a:srgbClr val="FFFF00"/>
                        </a:solidFill>
                        <a:latin typeface="Cambria Math"/>
                        <a:ea typeface="Cambria Math"/>
                      </a:rPr>
                      <m:t>) </m:t>
                    </m:r>
                  </m:oMath>
                </a14:m>
                <a:r>
                  <a:rPr lang="en-US" sz="2800" b="1" dirty="0">
                    <a:solidFill>
                      <a:srgbClr val="FFFF00"/>
                    </a:solidFill>
                    <a:ea typeface="Cambria Math"/>
                  </a:rPr>
                  <a:t>+ </a:t>
                </a:r>
                <a14:m>
                  <m:oMath xmlns:m="http://schemas.openxmlformats.org/officeDocument/2006/math">
                    <m:sSub>
                      <m:sSubPr>
                        <m:ctrlPr>
                          <a:rPr lang="en-US" sz="2800" b="1" i="1">
                            <a:solidFill>
                              <a:srgbClr val="FFFF00"/>
                            </a:solidFill>
                            <a:latin typeface="Cambria Math" panose="02040503050406030204" pitchFamily="18" charset="0"/>
                            <a:ea typeface="Cambria Math"/>
                          </a:rPr>
                        </m:ctrlPr>
                      </m:sSubPr>
                      <m:e>
                        <m:r>
                          <a:rPr lang="en-US" sz="2800" b="1">
                            <a:solidFill>
                              <a:srgbClr val="FFFF00"/>
                            </a:solidFill>
                            <a:latin typeface="Cambria Math"/>
                            <a:ea typeface="Cambria Math"/>
                          </a:rPr>
                          <m:t>𝐌𝐏</m:t>
                        </m:r>
                      </m:e>
                      <m:sub>
                        <m:r>
                          <a:rPr lang="en-US" sz="2800" b="1">
                            <a:solidFill>
                              <a:srgbClr val="FFFF00"/>
                            </a:solidFill>
                            <a:latin typeface="Cambria Math"/>
                            <a:ea typeface="Cambria Math"/>
                          </a:rPr>
                          <m:t>𝐊</m:t>
                        </m:r>
                        <m:r>
                          <a:rPr lang="en-US" sz="2800" b="1">
                            <a:solidFill>
                              <a:srgbClr val="FFFF00"/>
                            </a:solidFill>
                            <a:latin typeface="Cambria Math"/>
                            <a:ea typeface="Cambria Math"/>
                          </a:rPr>
                          <m:t> </m:t>
                        </m:r>
                      </m:sub>
                    </m:sSub>
                  </m:oMath>
                </a14:m>
                <a:r>
                  <a:rPr lang="de-DE" sz="2800" b="1" dirty="0">
                    <a:solidFill>
                      <a:srgbClr val="FFFF00"/>
                    </a:solidFill>
                  </a:rPr>
                  <a:t>(</a:t>
                </a:r>
                <a14:m>
                  <m:oMath xmlns:m="http://schemas.openxmlformats.org/officeDocument/2006/math">
                    <m:r>
                      <a:rPr lang="de-DE" sz="2800" b="1" dirty="0">
                        <a:solidFill>
                          <a:srgbClr val="FFFF00"/>
                        </a:solidFill>
                        <a:latin typeface="Cambria Math"/>
                        <a:ea typeface="Cambria Math"/>
                      </a:rPr>
                      <m:t>∆</m:t>
                    </m:r>
                    <m:r>
                      <a:rPr lang="en-US" sz="2800" b="1" dirty="0">
                        <a:solidFill>
                          <a:srgbClr val="FFFF00"/>
                        </a:solidFill>
                        <a:latin typeface="Cambria Math"/>
                        <a:ea typeface="Cambria Math"/>
                      </a:rPr>
                      <m:t>𝐊</m:t>
                    </m:r>
                  </m:oMath>
                </a14:m>
                <a:r>
                  <a:rPr lang="en-US" sz="2800" b="1" dirty="0">
                    <a:solidFill>
                      <a:srgbClr val="FFFF00"/>
                    </a:solidFill>
                    <a:ea typeface="Cambria Math"/>
                  </a:rPr>
                  <a:t>) = 0 </a:t>
                </a:r>
              </a:p>
              <a:p>
                <a:pPr marL="171450" lvl="2" indent="0" algn="ctr">
                  <a:buNone/>
                </a:pPr>
                <a:endParaRPr lang="en-US" sz="2800" b="1" dirty="0">
                  <a:solidFill>
                    <a:srgbClr val="FFFF00"/>
                  </a:solidFill>
                  <a:ea typeface="Cambria Math"/>
                </a:endParaRPr>
              </a:p>
              <a:p>
                <a:pPr marL="171450" lvl="2" indent="0" algn="ctr">
                  <a:buNone/>
                </a:pPr>
                <a:r>
                  <a:rPr lang="de-DE" sz="2800" b="1" dirty="0">
                    <a:solidFill>
                      <a:srgbClr val="FFFF00"/>
                    </a:solidFill>
                  </a:rPr>
                  <a:t>MRTS = -(∆K/∆L) = </a:t>
                </a:r>
                <a14:m>
                  <m:oMath xmlns:m="http://schemas.openxmlformats.org/officeDocument/2006/math">
                    <m:f>
                      <m:fPr>
                        <m:ctrlPr>
                          <a:rPr lang="de-DE" sz="2800" b="1" i="1">
                            <a:solidFill>
                              <a:srgbClr val="FFFF00"/>
                            </a:solidFill>
                            <a:latin typeface="Cambria Math" panose="02040503050406030204" pitchFamily="18" charset="0"/>
                          </a:rPr>
                        </m:ctrlPr>
                      </m:fPr>
                      <m:num>
                        <m:r>
                          <m:rPr>
                            <m:nor/>
                          </m:rPr>
                          <a:rPr lang="en-US" sz="2800" b="1" i="0" smtClean="0">
                            <a:solidFill>
                              <a:srgbClr val="FFFF00"/>
                            </a:solidFill>
                            <a:latin typeface="Cambria Math"/>
                          </a:rPr>
                          <m:t>MP</m:t>
                        </m:r>
                        <m:r>
                          <m:rPr>
                            <m:nor/>
                          </m:rPr>
                          <a:rPr lang="de-DE" sz="2800" b="1" baseline="-25000" dirty="0">
                            <a:solidFill>
                              <a:srgbClr val="FFFF00"/>
                            </a:solidFill>
                          </a:rPr>
                          <m:t>L</m:t>
                        </m:r>
                      </m:num>
                      <m:den>
                        <m:r>
                          <m:rPr>
                            <m:nor/>
                          </m:rPr>
                          <a:rPr lang="en-US" sz="2800" b="1" i="0" dirty="0" smtClean="0">
                            <a:solidFill>
                              <a:srgbClr val="FFFF00"/>
                            </a:solidFill>
                          </a:rPr>
                          <m:t>MP</m:t>
                        </m:r>
                        <m:r>
                          <m:rPr>
                            <m:nor/>
                          </m:rPr>
                          <a:rPr lang="de-DE" sz="2800" b="1" baseline="-25000" dirty="0">
                            <a:solidFill>
                              <a:srgbClr val="FFFF00"/>
                            </a:solidFill>
                          </a:rPr>
                          <m:t>K</m:t>
                        </m:r>
                      </m:den>
                    </m:f>
                  </m:oMath>
                </a14:m>
                <a:endParaRPr lang="en-US" sz="2800" b="1" dirty="0">
                  <a:solidFill>
                    <a:srgbClr val="FFFF00"/>
                  </a:solidFill>
                  <a:ea typeface="Cambria Math"/>
                </a:endParaRPr>
              </a:p>
            </p:txBody>
          </p:sp>
        </mc:Choice>
        <mc:Fallback xmlns="">
          <p:sp>
            <p:nvSpPr>
              <p:cNvPr id="17" name="Rectangle 16"/>
              <p:cNvSpPr>
                <a:spLocks noRot="1" noChangeAspect="1" noMove="1" noResize="1" noEditPoints="1" noAdjustHandles="1" noChangeArrowheads="1" noChangeShapeType="1" noTextEdit="1"/>
              </p:cNvSpPr>
              <p:nvPr/>
            </p:nvSpPr>
            <p:spPr>
              <a:xfrm>
                <a:off x="1804452" y="4677687"/>
                <a:ext cx="8077200" cy="1644617"/>
              </a:xfrm>
              <a:prstGeom prst="rect">
                <a:avLst/>
              </a:prstGeom>
              <a:blipFill rotWithShape="0">
                <a:blip r:embed="rId6"/>
                <a:stretch>
                  <a:fillRect t="-3297" b="-2198"/>
                </a:stretch>
              </a:blipFill>
              <a:ln w="19050">
                <a:solidFill>
                  <a:srgbClr val="FFFF00"/>
                </a:solidFill>
              </a:ln>
            </p:spPr>
            <p:txBody>
              <a:bodyPr/>
              <a:lstStyle/>
              <a:p>
                <a:r>
                  <a:rPr lang="en-US">
                    <a:noFill/>
                  </a:rPr>
                  <a:t> </a:t>
                </a:r>
              </a:p>
            </p:txBody>
          </p:sp>
        </mc:Fallback>
      </mc:AlternateContent>
    </p:spTree>
    <p:extLst>
      <p:ext uri="{BB962C8B-B14F-4D97-AF65-F5344CB8AC3E}">
        <p14:creationId xmlns:p14="http://schemas.microsoft.com/office/powerpoint/2010/main" val="17817388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74811" y="617127"/>
            <a:ext cx="5405305" cy="707886"/>
          </a:xfrm>
          <a:prstGeom prst="rect">
            <a:avLst/>
          </a:prstGeom>
        </p:spPr>
        <p:txBody>
          <a:bodyPr wrap="square">
            <a:spAutoFit/>
          </a:bodyPr>
          <a:lstStyle/>
          <a:p>
            <a:pPr algn="ctr"/>
            <a:r>
              <a:rPr lang="en-US" altLang="en-US" sz="4000" b="1" dirty="0" err="1">
                <a:solidFill>
                  <a:schemeClr val="bg2"/>
                </a:solidFill>
                <a:latin typeface="Century Gothic" panose="020B0502020202020204" pitchFamily="34" charset="0"/>
              </a:rPr>
              <a:t>Elemen</a:t>
            </a:r>
            <a:r>
              <a:rPr lang="en-US" altLang="en-US" sz="4000" b="1" dirty="0">
                <a:solidFill>
                  <a:schemeClr val="bg2"/>
                </a:solidFill>
                <a:latin typeface="Century Gothic" panose="020B0502020202020204" pitchFamily="34" charset="0"/>
              </a:rPr>
              <a:t> input </a:t>
            </a:r>
            <a:endParaRPr lang="en-US" sz="4000" dirty="0">
              <a:solidFill>
                <a:schemeClr val="bg2"/>
              </a:solidFill>
            </a:endParaRPr>
          </a:p>
        </p:txBody>
      </p:sp>
      <p:sp>
        <p:nvSpPr>
          <p:cNvPr id="15" name="Rectangle 3"/>
          <p:cNvSpPr>
            <a:spLocks noGrp="1" noChangeArrowheads="1"/>
          </p:cNvSpPr>
          <p:nvPr>
            <p:ph type="body" sz="half" idx="1"/>
          </p:nvPr>
        </p:nvSpPr>
        <p:spPr>
          <a:xfrm>
            <a:off x="174811" y="1620188"/>
            <a:ext cx="4892900" cy="4002643"/>
          </a:xfrm>
          <a:noFill/>
          <a:ln>
            <a:noFill/>
            <a:miter lim="800000"/>
            <a:headEnd/>
            <a:tailEnd/>
          </a:ln>
        </p:spPr>
        <p:txBody>
          <a:bodyPr>
            <a:normAutofit/>
          </a:bodyPr>
          <a:lstStyle/>
          <a:p>
            <a:pPr marL="457200" indent="-457200">
              <a:lnSpc>
                <a:spcPct val="90000"/>
              </a:lnSpc>
              <a:buFont typeface="Arial" panose="020B0604020202020204" pitchFamily="34" charset="0"/>
              <a:buChar char="•"/>
            </a:pPr>
            <a:r>
              <a:rPr lang="en-US" altLang="en-US" sz="3200" dirty="0" err="1">
                <a:solidFill>
                  <a:srgbClr val="FF00FF"/>
                </a:solidFill>
              </a:rPr>
              <a:t>Tenaga</a:t>
            </a:r>
            <a:r>
              <a:rPr lang="en-US" altLang="en-US" sz="3200" dirty="0">
                <a:solidFill>
                  <a:srgbClr val="FF00FF"/>
                </a:solidFill>
              </a:rPr>
              <a:t> </a:t>
            </a:r>
            <a:r>
              <a:rPr lang="en-US" altLang="en-US" sz="3200" dirty="0" err="1">
                <a:solidFill>
                  <a:srgbClr val="FF00FF"/>
                </a:solidFill>
              </a:rPr>
              <a:t>Kerja</a:t>
            </a:r>
            <a:endParaRPr lang="en-US" altLang="en-US" sz="3200" dirty="0">
              <a:solidFill>
                <a:srgbClr val="FF00FF"/>
              </a:solidFill>
            </a:endParaRPr>
          </a:p>
          <a:p>
            <a:pPr marL="457200" indent="-457200">
              <a:lnSpc>
                <a:spcPct val="90000"/>
              </a:lnSpc>
              <a:buFont typeface="Arial" panose="020B0604020202020204" pitchFamily="34" charset="0"/>
              <a:buChar char="•"/>
            </a:pPr>
            <a:r>
              <a:rPr lang="en-US" altLang="en-US" sz="3200" dirty="0">
                <a:solidFill>
                  <a:srgbClr val="FF00FF"/>
                </a:solidFill>
              </a:rPr>
              <a:t>Modal</a:t>
            </a:r>
          </a:p>
          <a:p>
            <a:pPr marL="457200" indent="-457200">
              <a:lnSpc>
                <a:spcPct val="90000"/>
              </a:lnSpc>
              <a:buFont typeface="Arial" panose="020B0604020202020204" pitchFamily="34" charset="0"/>
              <a:buChar char="•"/>
            </a:pPr>
            <a:r>
              <a:rPr lang="en-US" altLang="en-US" sz="3200" dirty="0">
                <a:solidFill>
                  <a:srgbClr val="FF00FF"/>
                </a:solidFill>
              </a:rPr>
              <a:t>Material/</a:t>
            </a:r>
            <a:r>
              <a:rPr lang="en-US" altLang="en-US" sz="3200" dirty="0" err="1">
                <a:solidFill>
                  <a:srgbClr val="FF00FF"/>
                </a:solidFill>
              </a:rPr>
              <a:t>Bahan</a:t>
            </a:r>
            <a:endParaRPr lang="en-US" altLang="en-US" sz="3200" dirty="0">
              <a:solidFill>
                <a:srgbClr val="FF00FF"/>
              </a:solidFill>
            </a:endParaRPr>
          </a:p>
          <a:p>
            <a:pPr marL="457200" indent="-457200">
              <a:lnSpc>
                <a:spcPct val="90000"/>
              </a:lnSpc>
              <a:buFont typeface="Arial" panose="020B0604020202020204" pitchFamily="34" charset="0"/>
              <a:buChar char="•"/>
            </a:pPr>
            <a:r>
              <a:rPr lang="en-US" altLang="en-US" sz="3200" dirty="0" err="1">
                <a:solidFill>
                  <a:srgbClr val="FF00FF"/>
                </a:solidFill>
              </a:rPr>
              <a:t>Energi</a:t>
            </a:r>
            <a:endParaRPr lang="en-US" altLang="en-US" sz="3200" dirty="0">
              <a:solidFill>
                <a:srgbClr val="FF00FF"/>
              </a:solidFill>
            </a:endParaRPr>
          </a:p>
          <a:p>
            <a:pPr marL="457200" indent="-457200">
              <a:lnSpc>
                <a:spcPct val="90000"/>
              </a:lnSpc>
              <a:buFont typeface="Arial" panose="020B0604020202020204" pitchFamily="34" charset="0"/>
              <a:buChar char="•"/>
            </a:pPr>
            <a:r>
              <a:rPr lang="en-US" altLang="en-US" sz="3200" dirty="0">
                <a:solidFill>
                  <a:srgbClr val="FF00FF"/>
                </a:solidFill>
              </a:rPr>
              <a:t>Tanah</a:t>
            </a:r>
          </a:p>
          <a:p>
            <a:pPr marL="457200" indent="-457200">
              <a:lnSpc>
                <a:spcPct val="90000"/>
              </a:lnSpc>
              <a:buFont typeface="Arial" panose="020B0604020202020204" pitchFamily="34" charset="0"/>
              <a:buChar char="•"/>
            </a:pPr>
            <a:r>
              <a:rPr lang="en-US" altLang="en-US" sz="3200" dirty="0" err="1">
                <a:solidFill>
                  <a:srgbClr val="FF00FF"/>
                </a:solidFill>
              </a:rPr>
              <a:t>Informasi</a:t>
            </a:r>
            <a:endParaRPr lang="en-US" altLang="en-US" sz="3200" dirty="0">
              <a:solidFill>
                <a:srgbClr val="FF00FF"/>
              </a:solidFill>
            </a:endParaRPr>
          </a:p>
          <a:p>
            <a:pPr marL="457200" indent="-457200">
              <a:lnSpc>
                <a:spcPct val="90000"/>
              </a:lnSpc>
              <a:buFont typeface="Arial" panose="020B0604020202020204" pitchFamily="34" charset="0"/>
              <a:buChar char="•"/>
            </a:pPr>
            <a:r>
              <a:rPr lang="en-US" altLang="en-US" sz="3200" dirty="0" err="1">
                <a:solidFill>
                  <a:srgbClr val="FF00FF"/>
                </a:solidFill>
              </a:rPr>
              <a:t>Manajerial</a:t>
            </a:r>
            <a:endParaRPr lang="en-US" altLang="en-US" sz="3200" dirty="0">
              <a:solidFill>
                <a:srgbClr val="FF00FF"/>
              </a:solidFill>
            </a:endParaRPr>
          </a:p>
        </p:txBody>
      </p:sp>
      <p:sp>
        <p:nvSpPr>
          <p:cNvPr id="16" name="Rectangle 15"/>
          <p:cNvSpPr/>
          <p:nvPr/>
        </p:nvSpPr>
        <p:spPr>
          <a:xfrm>
            <a:off x="5617029" y="1556406"/>
            <a:ext cx="6363477" cy="4081117"/>
          </a:xfrm>
          <a:prstGeom prst="rect">
            <a:avLst/>
          </a:prstGeom>
          <a:noFill/>
          <a:ln>
            <a:noFill/>
          </a:ln>
        </p:spPr>
        <p:txBody>
          <a:bodyPr wrap="square">
            <a:spAutoFit/>
          </a:bodyPr>
          <a:lstStyle/>
          <a:p>
            <a:pPr marL="571500" indent="-571500">
              <a:lnSpc>
                <a:spcPct val="90000"/>
              </a:lnSpc>
              <a:buFont typeface="Arial" panose="020B0604020202020204" pitchFamily="34" charset="0"/>
              <a:buChar char="•"/>
            </a:pPr>
            <a:r>
              <a:rPr lang="en-US" altLang="en-US" sz="3600" b="1" dirty="0" err="1">
                <a:solidFill>
                  <a:srgbClr val="FF0000"/>
                </a:solidFill>
              </a:rPr>
              <a:t>Untuk</a:t>
            </a:r>
            <a:r>
              <a:rPr lang="en-US" altLang="en-US" sz="3600" b="1" dirty="0">
                <a:solidFill>
                  <a:srgbClr val="FF0000"/>
                </a:solidFill>
              </a:rPr>
              <a:t> </a:t>
            </a:r>
            <a:r>
              <a:rPr lang="en-US" altLang="en-US" sz="3600" b="1" dirty="0" err="1">
                <a:solidFill>
                  <a:srgbClr val="FF0000"/>
                </a:solidFill>
              </a:rPr>
              <a:t>jangka</a:t>
            </a:r>
            <a:r>
              <a:rPr lang="en-US" altLang="en-US" sz="3600" b="1" dirty="0">
                <a:solidFill>
                  <a:srgbClr val="FF0000"/>
                </a:solidFill>
              </a:rPr>
              <a:t> </a:t>
            </a:r>
            <a:r>
              <a:rPr lang="en-US" altLang="en-US" sz="3600" b="1" dirty="0" err="1">
                <a:solidFill>
                  <a:srgbClr val="FF0000"/>
                </a:solidFill>
              </a:rPr>
              <a:t>pendek</a:t>
            </a:r>
            <a:r>
              <a:rPr lang="en-US" altLang="en-US" sz="3600" b="1" dirty="0">
                <a:solidFill>
                  <a:srgbClr val="FF0000"/>
                </a:solidFill>
              </a:rPr>
              <a:t> input; input </a:t>
            </a:r>
            <a:r>
              <a:rPr lang="en-US" altLang="en-US" sz="3600" b="1" dirty="0" err="1">
                <a:solidFill>
                  <a:srgbClr val="FF0000"/>
                </a:solidFill>
              </a:rPr>
              <a:t>variabel</a:t>
            </a:r>
            <a:r>
              <a:rPr lang="en-US" altLang="en-US" sz="3600" b="1" dirty="0">
                <a:solidFill>
                  <a:srgbClr val="FF0000"/>
                </a:solidFill>
              </a:rPr>
              <a:t> </a:t>
            </a:r>
            <a:r>
              <a:rPr lang="en-US" altLang="en-US" sz="3600" b="1" dirty="0" err="1">
                <a:solidFill>
                  <a:srgbClr val="FF0000"/>
                </a:solidFill>
              </a:rPr>
              <a:t>dan</a:t>
            </a:r>
            <a:r>
              <a:rPr lang="en-US" altLang="en-US" sz="3600" b="1" dirty="0">
                <a:solidFill>
                  <a:srgbClr val="FF0000"/>
                </a:solidFill>
              </a:rPr>
              <a:t> input </a:t>
            </a:r>
            <a:r>
              <a:rPr lang="en-US" altLang="en-US" sz="3600" b="1" dirty="0" err="1">
                <a:solidFill>
                  <a:srgbClr val="FF0000"/>
                </a:solidFill>
              </a:rPr>
              <a:t>tetap</a:t>
            </a:r>
            <a:endParaRPr lang="en-US" altLang="en-US" sz="3600" b="1" dirty="0">
              <a:solidFill>
                <a:srgbClr val="FF0000"/>
              </a:solidFill>
            </a:endParaRPr>
          </a:p>
          <a:p>
            <a:pPr marL="571500" indent="-571500">
              <a:lnSpc>
                <a:spcPct val="90000"/>
              </a:lnSpc>
              <a:buFont typeface="Arial" panose="020B0604020202020204" pitchFamily="34" charset="0"/>
              <a:buChar char="•"/>
            </a:pPr>
            <a:r>
              <a:rPr lang="en-US" altLang="en-US" sz="3600" b="1" dirty="0">
                <a:solidFill>
                  <a:srgbClr val="FF0000"/>
                </a:solidFill>
              </a:rPr>
              <a:t>Input </a:t>
            </a:r>
            <a:r>
              <a:rPr lang="en-US" altLang="en-US" sz="3600" b="1" dirty="0" err="1">
                <a:solidFill>
                  <a:srgbClr val="FF0000"/>
                </a:solidFill>
              </a:rPr>
              <a:t>variabel</a:t>
            </a:r>
            <a:r>
              <a:rPr lang="en-US" altLang="en-US" sz="3600" b="1" dirty="0">
                <a:solidFill>
                  <a:srgbClr val="FF0000"/>
                </a:solidFill>
              </a:rPr>
              <a:t> </a:t>
            </a:r>
            <a:r>
              <a:rPr lang="en-US" altLang="en-US" sz="3600" b="1" dirty="0" err="1">
                <a:solidFill>
                  <a:srgbClr val="FF0000"/>
                </a:solidFill>
              </a:rPr>
              <a:t>tergantung</a:t>
            </a:r>
            <a:r>
              <a:rPr lang="en-US" altLang="en-US" sz="3600" b="1" dirty="0">
                <a:solidFill>
                  <a:srgbClr val="FF0000"/>
                </a:solidFill>
              </a:rPr>
              <a:t> </a:t>
            </a:r>
            <a:r>
              <a:rPr lang="en-US" altLang="en-US" sz="3600" b="1" dirty="0" err="1">
                <a:solidFill>
                  <a:srgbClr val="FF0000"/>
                </a:solidFill>
              </a:rPr>
              <a:t>pada</a:t>
            </a:r>
            <a:r>
              <a:rPr lang="en-US" altLang="en-US" sz="3600" b="1" dirty="0">
                <a:solidFill>
                  <a:srgbClr val="FF0000"/>
                </a:solidFill>
              </a:rPr>
              <a:t> </a:t>
            </a:r>
            <a:r>
              <a:rPr lang="en-US" altLang="en-US" sz="3600" b="1" dirty="0" err="1">
                <a:solidFill>
                  <a:srgbClr val="FF0000"/>
                </a:solidFill>
              </a:rPr>
              <a:t>jumlah</a:t>
            </a:r>
            <a:r>
              <a:rPr lang="en-US" altLang="en-US" sz="3600" b="1" dirty="0">
                <a:solidFill>
                  <a:srgbClr val="FF0000"/>
                </a:solidFill>
              </a:rPr>
              <a:t> output</a:t>
            </a:r>
          </a:p>
          <a:p>
            <a:pPr marL="571500" indent="-571500">
              <a:lnSpc>
                <a:spcPct val="90000"/>
              </a:lnSpc>
              <a:buFont typeface="Arial" panose="020B0604020202020204" pitchFamily="34" charset="0"/>
              <a:buChar char="•"/>
            </a:pPr>
            <a:r>
              <a:rPr lang="en-US" altLang="en-US" sz="3600" b="1" dirty="0">
                <a:solidFill>
                  <a:srgbClr val="FF0000"/>
                </a:solidFill>
              </a:rPr>
              <a:t>Input </a:t>
            </a:r>
            <a:r>
              <a:rPr lang="en-US" altLang="en-US" sz="3600" b="1" dirty="0" err="1">
                <a:solidFill>
                  <a:srgbClr val="FF0000"/>
                </a:solidFill>
              </a:rPr>
              <a:t>tetap</a:t>
            </a:r>
            <a:r>
              <a:rPr lang="en-US" altLang="en-US" sz="3600" b="1" dirty="0">
                <a:solidFill>
                  <a:srgbClr val="FF0000"/>
                </a:solidFill>
              </a:rPr>
              <a:t> </a:t>
            </a:r>
            <a:r>
              <a:rPr lang="en-US" altLang="en-US" sz="3600" b="1" dirty="0" err="1">
                <a:solidFill>
                  <a:srgbClr val="FF0000"/>
                </a:solidFill>
              </a:rPr>
              <a:t>penggunaannya</a:t>
            </a:r>
            <a:r>
              <a:rPr lang="en-US" altLang="en-US" sz="3600" b="1" dirty="0">
                <a:solidFill>
                  <a:srgbClr val="FF0000"/>
                </a:solidFill>
              </a:rPr>
              <a:t> </a:t>
            </a:r>
            <a:r>
              <a:rPr lang="en-US" altLang="en-US" sz="3600" b="1" dirty="0" err="1">
                <a:solidFill>
                  <a:srgbClr val="FF0000"/>
                </a:solidFill>
              </a:rPr>
              <a:t>tidak</a:t>
            </a:r>
            <a:r>
              <a:rPr lang="en-US" altLang="en-US" sz="3600" b="1" dirty="0">
                <a:solidFill>
                  <a:srgbClr val="FF0000"/>
                </a:solidFill>
              </a:rPr>
              <a:t> </a:t>
            </a:r>
            <a:r>
              <a:rPr lang="en-US" altLang="en-US" sz="3600" b="1" dirty="0" err="1">
                <a:solidFill>
                  <a:srgbClr val="FF0000"/>
                </a:solidFill>
              </a:rPr>
              <a:t>terpengaruh</a:t>
            </a:r>
            <a:r>
              <a:rPr lang="en-US" altLang="en-US" sz="3600" b="1" dirty="0">
                <a:solidFill>
                  <a:srgbClr val="FF0000"/>
                </a:solidFill>
              </a:rPr>
              <a:t> </a:t>
            </a:r>
            <a:r>
              <a:rPr lang="en-US" altLang="en-US" sz="3600" b="1" dirty="0" err="1">
                <a:solidFill>
                  <a:srgbClr val="FF0000"/>
                </a:solidFill>
              </a:rPr>
              <a:t>dengan</a:t>
            </a:r>
            <a:r>
              <a:rPr lang="en-US" altLang="en-US" sz="3600" b="1" dirty="0">
                <a:solidFill>
                  <a:srgbClr val="FF0000"/>
                </a:solidFill>
              </a:rPr>
              <a:t> </a:t>
            </a:r>
            <a:r>
              <a:rPr lang="en-US" altLang="en-US" sz="3600" b="1" dirty="0" err="1">
                <a:solidFill>
                  <a:srgbClr val="FF0000"/>
                </a:solidFill>
              </a:rPr>
              <a:t>jumlah</a:t>
            </a:r>
            <a:r>
              <a:rPr lang="en-US" altLang="en-US" sz="3600" b="1" dirty="0">
                <a:solidFill>
                  <a:srgbClr val="FF0000"/>
                </a:solidFill>
              </a:rPr>
              <a:t> output</a:t>
            </a:r>
          </a:p>
        </p:txBody>
      </p:sp>
    </p:spTree>
    <p:extLst>
      <p:ext uri="{BB962C8B-B14F-4D97-AF65-F5344CB8AC3E}">
        <p14:creationId xmlns:p14="http://schemas.microsoft.com/office/powerpoint/2010/main" val="18211432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77471" y="152400"/>
            <a:ext cx="9722223" cy="914400"/>
          </a:xfrm>
        </p:spPr>
        <p:txBody>
          <a:bodyPr>
            <a:noAutofit/>
          </a:bodyPr>
          <a:lstStyle/>
          <a:p>
            <a:pPr algn="ctr"/>
            <a:r>
              <a:rPr lang="de-DE" sz="3200" dirty="0">
                <a:solidFill>
                  <a:srgbClr val="FF3300"/>
                </a:solidFill>
              </a:rPr>
              <a:t>Substitutability of Two Inputs in A production Function</a:t>
            </a:r>
            <a:endParaRPr lang="en-US" sz="3200" dirty="0">
              <a:solidFill>
                <a:srgbClr val="FF3300"/>
              </a:solidFill>
            </a:endParaRPr>
          </a:p>
        </p:txBody>
      </p:sp>
      <mc:AlternateContent xmlns:mc="http://schemas.openxmlformats.org/markup-compatibility/2006" xmlns:a14="http://schemas.microsoft.com/office/drawing/2010/main">
        <mc:Choice Requires="a14">
          <p:sp>
            <p:nvSpPr>
              <p:cNvPr id="3" name="Content Placeholder 2"/>
              <p:cNvSpPr>
                <a:spLocks noGrp="1"/>
              </p:cNvSpPr>
              <p:nvPr>
                <p:ph sz="quarter" idx="4294967295"/>
              </p:nvPr>
            </p:nvSpPr>
            <p:spPr>
              <a:xfrm>
                <a:off x="1291158" y="1194239"/>
                <a:ext cx="9722223" cy="3594694"/>
              </a:xfrm>
            </p:spPr>
            <p:txBody>
              <a:bodyPr>
                <a:noAutofit/>
              </a:bodyPr>
              <a:lstStyle/>
              <a:p>
                <a:pPr>
                  <a:lnSpc>
                    <a:spcPct val="90000"/>
                  </a:lnSpc>
                </a:pPr>
                <a:r>
                  <a:rPr lang="de-DE" sz="2400" b="1" dirty="0">
                    <a:solidFill>
                      <a:srgbClr val="FFFF00"/>
                    </a:solidFill>
                  </a:rPr>
                  <a:t>Linear Production Function (Q= aK + bL)</a:t>
                </a:r>
              </a:p>
              <a:p>
                <a:pPr lvl="1"/>
                <a:r>
                  <a:rPr lang="de-DE" b="1" dirty="0">
                    <a:solidFill>
                      <a:srgbClr val="FFFF00"/>
                    </a:solidFill>
                  </a:rPr>
                  <a:t>Perfect Substitution</a:t>
                </a:r>
              </a:p>
              <a:p>
                <a:pPr lvl="1"/>
                <a:r>
                  <a:rPr lang="de-DE" b="1" dirty="0">
                    <a:solidFill>
                      <a:srgbClr val="FFFF00"/>
                    </a:solidFill>
                  </a:rPr>
                  <a:t>Constant MP, </a:t>
                </a:r>
                <a14:m>
                  <m:oMath xmlns:m="http://schemas.openxmlformats.org/officeDocument/2006/math">
                    <m:sSub>
                      <m:sSubPr>
                        <m:ctrlPr>
                          <a:rPr lang="de-DE" b="1" i="1" smtClean="0">
                            <a:solidFill>
                              <a:srgbClr val="FFFF00"/>
                            </a:solidFill>
                            <a:latin typeface="Cambria Math" panose="02040503050406030204" pitchFamily="18" charset="0"/>
                          </a:rPr>
                        </m:ctrlPr>
                      </m:sSubPr>
                      <m:e>
                        <m:r>
                          <a:rPr lang="en-US" b="1" i="1" smtClean="0">
                            <a:solidFill>
                              <a:srgbClr val="FFFF00"/>
                            </a:solidFill>
                            <a:latin typeface="Cambria Math"/>
                          </a:rPr>
                          <m:t>𝑴𝑷</m:t>
                        </m:r>
                      </m:e>
                      <m:sub>
                        <m:r>
                          <a:rPr lang="en-US" b="1" i="1" smtClean="0">
                            <a:solidFill>
                              <a:srgbClr val="FFFF00"/>
                            </a:solidFill>
                            <a:latin typeface="Cambria Math"/>
                          </a:rPr>
                          <m:t>𝑲</m:t>
                        </m:r>
                      </m:sub>
                    </m:sSub>
                  </m:oMath>
                </a14:m>
                <a:r>
                  <a:rPr lang="de-DE" b="1" dirty="0">
                    <a:solidFill>
                      <a:srgbClr val="FFFF00"/>
                    </a:solidFill>
                  </a:rPr>
                  <a:t>= a, </a:t>
                </a:r>
                <a14:m>
                  <m:oMath xmlns:m="http://schemas.openxmlformats.org/officeDocument/2006/math">
                    <m:sSub>
                      <m:sSubPr>
                        <m:ctrlPr>
                          <a:rPr lang="de-DE" b="1" i="1">
                            <a:solidFill>
                              <a:srgbClr val="FFFF00"/>
                            </a:solidFill>
                            <a:latin typeface="Cambria Math" panose="02040503050406030204" pitchFamily="18" charset="0"/>
                          </a:rPr>
                        </m:ctrlPr>
                      </m:sSubPr>
                      <m:e>
                        <m:r>
                          <a:rPr lang="en-US" b="1" i="1">
                            <a:solidFill>
                              <a:srgbClr val="FFFF00"/>
                            </a:solidFill>
                            <a:latin typeface="Cambria Math"/>
                          </a:rPr>
                          <m:t>𝑴𝑷</m:t>
                        </m:r>
                      </m:e>
                      <m:sub>
                        <m:r>
                          <a:rPr lang="en-US" b="1" i="1" smtClean="0">
                            <a:solidFill>
                              <a:srgbClr val="FFFF00"/>
                            </a:solidFill>
                            <a:latin typeface="Cambria Math"/>
                          </a:rPr>
                          <m:t>𝑳</m:t>
                        </m:r>
                      </m:sub>
                    </m:sSub>
                  </m:oMath>
                </a14:m>
                <a:r>
                  <a:rPr lang="de-DE" b="1" dirty="0">
                    <a:solidFill>
                      <a:srgbClr val="FFFF00"/>
                    </a:solidFill>
                  </a:rPr>
                  <a:t>= b</a:t>
                </a:r>
              </a:p>
              <a:p>
                <a:pPr lvl="1"/>
                <a:r>
                  <a:rPr lang="de-DE" b="1" dirty="0">
                    <a:solidFill>
                      <a:srgbClr val="FFFF00"/>
                    </a:solidFill>
                  </a:rPr>
                  <a:t>Constant MRTS , MRTS = b/a</a:t>
                </a:r>
              </a:p>
              <a:p>
                <a:pPr marL="176213" lvl="1" indent="-176213"/>
                <a:r>
                  <a:rPr lang="de-DE" b="1" dirty="0">
                    <a:solidFill>
                      <a:srgbClr val="FFFF00"/>
                    </a:solidFill>
                  </a:rPr>
                  <a:t>Leontif Production Function; has an “L“ shape production function</a:t>
                </a:r>
              </a:p>
              <a:p>
                <a:pPr marL="347663" lvl="2" indent="-176213"/>
                <a:r>
                  <a:rPr lang="de-DE" b="1" dirty="0">
                    <a:solidFill>
                      <a:srgbClr val="FFFF00"/>
                    </a:solidFill>
                  </a:rPr>
                  <a:t>Perfectly complementarity </a:t>
                </a:r>
              </a:p>
              <a:p>
                <a:pPr marL="347663" lvl="2" indent="-176213"/>
                <a:r>
                  <a:rPr lang="de-DE" b="1" dirty="0">
                    <a:solidFill>
                      <a:srgbClr val="FFFF00"/>
                    </a:solidFill>
                  </a:rPr>
                  <a:t>No substitution,  no MRTS</a:t>
                </a:r>
              </a:p>
              <a:p>
                <a:pPr marL="176213" lvl="2" indent="-176213"/>
                <a:r>
                  <a:rPr lang="de-DE" sz="2400" b="1" dirty="0">
                    <a:solidFill>
                      <a:srgbClr val="FFFF00"/>
                    </a:solidFill>
                  </a:rPr>
                  <a:t>Imperfect substitution Production Function (between linear and leontif production function)</a:t>
                </a:r>
                <a:endParaRPr lang="de-DE" dirty="0">
                  <a:solidFill>
                    <a:srgbClr val="FFFF00"/>
                  </a:solidFill>
                </a:endParaRPr>
              </a:p>
              <a:p>
                <a:pPr marL="170752" lvl="1" indent="0">
                  <a:buNone/>
                </a:pPr>
                <a:endParaRPr lang="de-DE" dirty="0">
                  <a:solidFill>
                    <a:srgbClr val="FFFF00"/>
                  </a:solidFill>
                </a:endParaRPr>
              </a:p>
              <a:p>
                <a:pPr marL="0" indent="0">
                  <a:buNone/>
                </a:pPr>
                <a:endParaRPr lang="en-US" sz="2400" dirty="0">
                  <a:solidFill>
                    <a:srgbClr val="FFFF00"/>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sz="quarter" idx="4294967295"/>
              </p:nvPr>
            </p:nvSpPr>
            <p:spPr>
              <a:xfrm>
                <a:off x="1291158" y="1194239"/>
                <a:ext cx="9722223" cy="3594694"/>
              </a:xfrm>
              <a:blipFill rotWithShape="0">
                <a:blip r:embed="rId2"/>
                <a:stretch>
                  <a:fillRect l="-878" t="-2203"/>
                </a:stretch>
              </a:blipFill>
            </p:spPr>
            <p:txBody>
              <a:bodyPr/>
              <a:lstStyle/>
              <a:p>
                <a:r>
                  <a:rPr lang="en-US">
                    <a:noFill/>
                  </a:rPr>
                  <a:t> </a:t>
                </a:r>
              </a:p>
            </p:txBody>
          </p:sp>
        </mc:Fallback>
      </mc:AlternateContent>
      <p:grpSp>
        <p:nvGrpSpPr>
          <p:cNvPr id="14" name="Group 13"/>
          <p:cNvGrpSpPr/>
          <p:nvPr/>
        </p:nvGrpSpPr>
        <p:grpSpPr>
          <a:xfrm>
            <a:off x="2181785" y="5210471"/>
            <a:ext cx="7913594" cy="1225990"/>
            <a:chOff x="526436" y="5251010"/>
            <a:chExt cx="7913594" cy="1225990"/>
          </a:xfrm>
        </p:grpSpPr>
        <p:sp>
          <p:nvSpPr>
            <p:cNvPr id="4" name="Line 3"/>
            <p:cNvSpPr>
              <a:spLocks noChangeShapeType="1"/>
            </p:cNvSpPr>
            <p:nvPr/>
          </p:nvSpPr>
          <p:spPr bwMode="auto">
            <a:xfrm>
              <a:off x="533400" y="5305678"/>
              <a:ext cx="0" cy="1171321"/>
            </a:xfrm>
            <a:prstGeom prst="line">
              <a:avLst/>
            </a:prstGeom>
            <a:noFill/>
            <a:ln w="9525">
              <a:solidFill>
                <a:srgbClr val="FFFFCC"/>
              </a:solidFill>
              <a:round/>
              <a:headEnd/>
              <a:tailEnd/>
            </a:ln>
            <a:effectLst/>
          </p:spPr>
          <p:txBody>
            <a:bodyPr/>
            <a:lstStyle/>
            <a:p>
              <a:endParaRPr lang="en-US"/>
            </a:p>
          </p:txBody>
        </p:sp>
        <p:sp>
          <p:nvSpPr>
            <p:cNvPr id="5" name="Line 4"/>
            <p:cNvSpPr>
              <a:spLocks noChangeShapeType="1"/>
            </p:cNvSpPr>
            <p:nvPr/>
          </p:nvSpPr>
          <p:spPr bwMode="auto">
            <a:xfrm flipV="1">
              <a:off x="533400" y="6476999"/>
              <a:ext cx="1676400" cy="1"/>
            </a:xfrm>
            <a:prstGeom prst="line">
              <a:avLst/>
            </a:prstGeom>
            <a:noFill/>
            <a:ln w="9525">
              <a:solidFill>
                <a:srgbClr val="FFFFCC"/>
              </a:solidFill>
              <a:round/>
              <a:headEnd/>
              <a:tailEnd/>
            </a:ln>
            <a:effectLst/>
          </p:spPr>
          <p:txBody>
            <a:bodyPr/>
            <a:lstStyle/>
            <a:p>
              <a:endParaRPr lang="en-US"/>
            </a:p>
          </p:txBody>
        </p:sp>
        <p:sp>
          <p:nvSpPr>
            <p:cNvPr id="6" name="Line 16"/>
            <p:cNvSpPr>
              <a:spLocks noChangeShapeType="1"/>
            </p:cNvSpPr>
            <p:nvPr/>
          </p:nvSpPr>
          <p:spPr bwMode="auto">
            <a:xfrm>
              <a:off x="526436" y="5542399"/>
              <a:ext cx="1476476" cy="934600"/>
            </a:xfrm>
            <a:prstGeom prst="line">
              <a:avLst/>
            </a:prstGeom>
            <a:noFill/>
            <a:ln w="38100">
              <a:solidFill>
                <a:srgbClr val="FFFFCC"/>
              </a:solidFill>
              <a:round/>
              <a:headEnd/>
              <a:tailEnd/>
            </a:ln>
            <a:effectLst/>
          </p:spPr>
          <p:txBody>
            <a:bodyPr/>
            <a:lstStyle/>
            <a:p>
              <a:endParaRPr lang="en-US"/>
            </a:p>
          </p:txBody>
        </p:sp>
        <p:sp>
          <p:nvSpPr>
            <p:cNvPr id="7" name="Line 6"/>
            <p:cNvSpPr>
              <a:spLocks noChangeShapeType="1"/>
            </p:cNvSpPr>
            <p:nvPr/>
          </p:nvSpPr>
          <p:spPr bwMode="auto">
            <a:xfrm>
              <a:off x="3390900" y="5305678"/>
              <a:ext cx="38100" cy="1171322"/>
            </a:xfrm>
            <a:prstGeom prst="line">
              <a:avLst/>
            </a:prstGeom>
            <a:noFill/>
            <a:ln w="9525">
              <a:solidFill>
                <a:srgbClr val="FFFFCC"/>
              </a:solidFill>
              <a:round/>
              <a:headEnd/>
              <a:tailEnd/>
            </a:ln>
            <a:effectLst/>
          </p:spPr>
          <p:txBody>
            <a:bodyPr/>
            <a:lstStyle/>
            <a:p>
              <a:endParaRPr lang="en-US" dirty="0"/>
            </a:p>
          </p:txBody>
        </p:sp>
        <p:sp>
          <p:nvSpPr>
            <p:cNvPr id="8" name="Line 7"/>
            <p:cNvSpPr>
              <a:spLocks noChangeShapeType="1"/>
            </p:cNvSpPr>
            <p:nvPr/>
          </p:nvSpPr>
          <p:spPr bwMode="auto">
            <a:xfrm flipV="1">
              <a:off x="3429000" y="6476999"/>
              <a:ext cx="1828800" cy="1"/>
            </a:xfrm>
            <a:prstGeom prst="line">
              <a:avLst/>
            </a:prstGeom>
            <a:noFill/>
            <a:ln w="9525">
              <a:solidFill>
                <a:srgbClr val="FFFFCC"/>
              </a:solidFill>
              <a:round/>
              <a:headEnd/>
              <a:tailEnd/>
            </a:ln>
            <a:effectLst/>
          </p:spPr>
          <p:txBody>
            <a:bodyPr/>
            <a:lstStyle/>
            <a:p>
              <a:endParaRPr lang="en-US"/>
            </a:p>
          </p:txBody>
        </p:sp>
        <p:sp>
          <p:nvSpPr>
            <p:cNvPr id="9" name="Line 9"/>
            <p:cNvSpPr>
              <a:spLocks noChangeShapeType="1"/>
            </p:cNvSpPr>
            <p:nvPr/>
          </p:nvSpPr>
          <p:spPr bwMode="auto">
            <a:xfrm>
              <a:off x="3810000" y="5305678"/>
              <a:ext cx="0" cy="866522"/>
            </a:xfrm>
            <a:prstGeom prst="line">
              <a:avLst/>
            </a:prstGeom>
            <a:noFill/>
            <a:ln w="38100">
              <a:solidFill>
                <a:srgbClr val="FFFFCC"/>
              </a:solidFill>
              <a:round/>
              <a:headEnd/>
              <a:tailEnd/>
            </a:ln>
            <a:effectLst/>
          </p:spPr>
          <p:txBody>
            <a:bodyPr/>
            <a:lstStyle/>
            <a:p>
              <a:endParaRPr lang="en-US"/>
            </a:p>
          </p:txBody>
        </p:sp>
        <p:sp>
          <p:nvSpPr>
            <p:cNvPr id="10" name="Line 10"/>
            <p:cNvSpPr>
              <a:spLocks noChangeShapeType="1"/>
            </p:cNvSpPr>
            <p:nvPr/>
          </p:nvSpPr>
          <p:spPr bwMode="auto">
            <a:xfrm>
              <a:off x="3810000" y="6172200"/>
              <a:ext cx="1447800" cy="0"/>
            </a:xfrm>
            <a:prstGeom prst="line">
              <a:avLst/>
            </a:prstGeom>
            <a:noFill/>
            <a:ln w="38100">
              <a:solidFill>
                <a:srgbClr val="FFFFCC"/>
              </a:solidFill>
              <a:round/>
              <a:headEnd/>
              <a:tailEnd/>
            </a:ln>
            <a:effectLst/>
          </p:spPr>
          <p:txBody>
            <a:bodyPr/>
            <a:lstStyle/>
            <a:p>
              <a:endParaRPr lang="en-US"/>
            </a:p>
          </p:txBody>
        </p:sp>
        <p:sp>
          <p:nvSpPr>
            <p:cNvPr id="11" name="Line 3"/>
            <p:cNvSpPr>
              <a:spLocks noChangeShapeType="1"/>
            </p:cNvSpPr>
            <p:nvPr/>
          </p:nvSpPr>
          <p:spPr bwMode="auto">
            <a:xfrm>
              <a:off x="6703653" y="5257800"/>
              <a:ext cx="0" cy="1171321"/>
            </a:xfrm>
            <a:prstGeom prst="line">
              <a:avLst/>
            </a:prstGeom>
            <a:noFill/>
            <a:ln w="9525">
              <a:solidFill>
                <a:srgbClr val="FFFFCC"/>
              </a:solidFill>
              <a:round/>
              <a:headEnd/>
              <a:tailEnd/>
            </a:ln>
            <a:effectLst/>
          </p:spPr>
          <p:txBody>
            <a:bodyPr/>
            <a:lstStyle/>
            <a:p>
              <a:r>
                <a:rPr lang="en-US" dirty="0"/>
                <a:t>	</a:t>
              </a:r>
            </a:p>
          </p:txBody>
        </p:sp>
        <p:sp>
          <p:nvSpPr>
            <p:cNvPr id="12" name="Line 4"/>
            <p:cNvSpPr>
              <a:spLocks noChangeShapeType="1"/>
            </p:cNvSpPr>
            <p:nvPr/>
          </p:nvSpPr>
          <p:spPr bwMode="auto">
            <a:xfrm flipV="1">
              <a:off x="6703653" y="6429121"/>
              <a:ext cx="1676400" cy="1"/>
            </a:xfrm>
            <a:prstGeom prst="line">
              <a:avLst/>
            </a:prstGeom>
            <a:noFill/>
            <a:ln w="9525">
              <a:solidFill>
                <a:srgbClr val="FFFFCC"/>
              </a:solidFill>
              <a:round/>
              <a:headEnd/>
              <a:tailEnd/>
            </a:ln>
            <a:effectLst/>
          </p:spPr>
          <p:txBody>
            <a:bodyPr/>
            <a:lstStyle/>
            <a:p>
              <a:endParaRPr lang="en-US"/>
            </a:p>
          </p:txBody>
        </p:sp>
        <p:sp>
          <p:nvSpPr>
            <p:cNvPr id="13" name="Arc 14"/>
            <p:cNvSpPr>
              <a:spLocks/>
            </p:cNvSpPr>
            <p:nvPr/>
          </p:nvSpPr>
          <p:spPr bwMode="auto">
            <a:xfrm rot="10674402">
              <a:off x="6903101" y="5251010"/>
              <a:ext cx="1536929" cy="1022943"/>
            </a:xfrm>
            <a:custGeom>
              <a:avLst/>
              <a:gdLst>
                <a:gd name="T0" fmla="*/ 135583 w 21576"/>
                <a:gd name="T1" fmla="*/ 0 h 21592"/>
                <a:gd name="T2" fmla="*/ 4949825 w 21576"/>
                <a:gd name="T3" fmla="*/ 4357109 h 21592"/>
                <a:gd name="T4" fmla="*/ 0 w 21576"/>
                <a:gd name="T5" fmla="*/ 4573588 h 21592"/>
                <a:gd name="T6" fmla="*/ 0 60000 65536"/>
                <a:gd name="T7" fmla="*/ 0 60000 65536"/>
                <a:gd name="T8" fmla="*/ 0 60000 65536"/>
                <a:gd name="T9" fmla="*/ 0 w 21576"/>
                <a:gd name="T10" fmla="*/ 0 h 21592"/>
                <a:gd name="T11" fmla="*/ 21576 w 21576"/>
                <a:gd name="T12" fmla="*/ 21592 h 21592"/>
              </a:gdLst>
              <a:ahLst/>
              <a:cxnLst>
                <a:cxn ang="T6">
                  <a:pos x="T0" y="T1"/>
                </a:cxn>
                <a:cxn ang="T7">
                  <a:pos x="T2" y="T3"/>
                </a:cxn>
                <a:cxn ang="T8">
                  <a:pos x="T4" y="T5"/>
                </a:cxn>
              </a:cxnLst>
              <a:rect l="T9" t="T10" r="T11" b="T12"/>
              <a:pathLst>
                <a:path w="21576" h="21592" fill="none" extrusionOk="0">
                  <a:moveTo>
                    <a:pt x="590" y="0"/>
                  </a:moveTo>
                  <a:cubicBezTo>
                    <a:pt x="11890" y="309"/>
                    <a:pt x="21040" y="9278"/>
                    <a:pt x="21575" y="20570"/>
                  </a:cubicBezTo>
                </a:path>
                <a:path w="21576" h="21592" stroke="0" extrusionOk="0">
                  <a:moveTo>
                    <a:pt x="590" y="0"/>
                  </a:moveTo>
                  <a:cubicBezTo>
                    <a:pt x="11890" y="309"/>
                    <a:pt x="21040" y="9278"/>
                    <a:pt x="21575" y="20570"/>
                  </a:cubicBezTo>
                  <a:lnTo>
                    <a:pt x="0" y="21592"/>
                  </a:lnTo>
                  <a:close/>
                </a:path>
              </a:pathLst>
            </a:custGeom>
            <a:noFill/>
            <a:ln w="38100">
              <a:solidFill>
                <a:srgbClr val="FFFFCC"/>
              </a:solidFill>
              <a:round/>
              <a:headEnd/>
              <a:tailEnd/>
            </a:ln>
          </p:spPr>
          <p:txBody>
            <a:bodyPr wrap="none" anchor="ctr"/>
            <a:lstStyle/>
            <a:p>
              <a:endParaRPr lang="en-US"/>
            </a:p>
          </p:txBody>
        </p:sp>
      </p:grpSp>
      <p:sp>
        <p:nvSpPr>
          <p:cNvPr id="15" name="TextBox 14"/>
          <p:cNvSpPr txBox="1"/>
          <p:nvPr/>
        </p:nvSpPr>
        <p:spPr>
          <a:xfrm>
            <a:off x="2546016" y="5698202"/>
            <a:ext cx="2026645" cy="369332"/>
          </a:xfrm>
          <a:prstGeom prst="rect">
            <a:avLst/>
          </a:prstGeom>
          <a:noFill/>
        </p:spPr>
        <p:txBody>
          <a:bodyPr wrap="none" rtlCol="0">
            <a:spAutoFit/>
          </a:bodyPr>
          <a:lstStyle/>
          <a:p>
            <a:r>
              <a:rPr lang="en-US" b="1" dirty="0">
                <a:solidFill>
                  <a:schemeClr val="tx1">
                    <a:lumMod val="40000"/>
                    <a:lumOff val="60000"/>
                  </a:schemeClr>
                </a:solidFill>
              </a:rPr>
              <a:t>Perfect substitution</a:t>
            </a:r>
          </a:p>
        </p:txBody>
      </p:sp>
      <p:sp>
        <p:nvSpPr>
          <p:cNvPr id="18" name="TextBox 17"/>
          <p:cNvSpPr txBox="1"/>
          <p:nvPr/>
        </p:nvSpPr>
        <p:spPr>
          <a:xfrm>
            <a:off x="5500728" y="5642197"/>
            <a:ext cx="2693494" cy="369332"/>
          </a:xfrm>
          <a:prstGeom prst="rect">
            <a:avLst/>
          </a:prstGeom>
          <a:noFill/>
        </p:spPr>
        <p:txBody>
          <a:bodyPr wrap="none" rtlCol="0">
            <a:spAutoFit/>
          </a:bodyPr>
          <a:lstStyle/>
          <a:p>
            <a:r>
              <a:rPr lang="en-US" b="1" dirty="0">
                <a:solidFill>
                  <a:schemeClr val="tx1">
                    <a:lumMod val="40000"/>
                    <a:lumOff val="60000"/>
                  </a:schemeClr>
                </a:solidFill>
              </a:rPr>
              <a:t>Perfectly complementarity</a:t>
            </a:r>
          </a:p>
        </p:txBody>
      </p:sp>
      <p:sp>
        <p:nvSpPr>
          <p:cNvPr id="19" name="TextBox 18"/>
          <p:cNvSpPr txBox="1"/>
          <p:nvPr/>
        </p:nvSpPr>
        <p:spPr>
          <a:xfrm>
            <a:off x="8801414" y="5514230"/>
            <a:ext cx="2286460" cy="369332"/>
          </a:xfrm>
          <a:prstGeom prst="rect">
            <a:avLst/>
          </a:prstGeom>
          <a:noFill/>
        </p:spPr>
        <p:txBody>
          <a:bodyPr wrap="none" rtlCol="0">
            <a:spAutoFit/>
          </a:bodyPr>
          <a:lstStyle/>
          <a:p>
            <a:r>
              <a:rPr lang="en-US" b="1" dirty="0">
                <a:solidFill>
                  <a:schemeClr val="tx1">
                    <a:lumMod val="40000"/>
                    <a:lumOff val="60000"/>
                  </a:schemeClr>
                </a:solidFill>
              </a:rPr>
              <a:t>Imperfect substitution</a:t>
            </a:r>
          </a:p>
        </p:txBody>
      </p:sp>
    </p:spTree>
    <p:extLst>
      <p:ext uri="{BB962C8B-B14F-4D97-AF65-F5344CB8AC3E}">
        <p14:creationId xmlns:p14="http://schemas.microsoft.com/office/powerpoint/2010/main" val="26648908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8D726A5-7900-41B4-8D49-49B4A2010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Coffee Beans">
            <a:extLst>
              <a:ext uri="{FF2B5EF4-FFF2-40B4-BE49-F238E27FC236}">
                <a16:creationId xmlns:a16="http://schemas.microsoft.com/office/drawing/2014/main" id="{291BDB91-E757-4677-A38C-EB354240C835}"/>
              </a:ext>
            </a:extLst>
          </p:cNvPr>
          <p:cNvPicPr>
            <a:picLocks noChangeAspect="1"/>
          </p:cNvPicPr>
          <p:nvPr/>
        </p:nvPicPr>
        <p:blipFill rotWithShape="1">
          <a:blip r:embed="rId3" cstate="screen">
            <a:alphaModFix amt="45000"/>
            <a:extLst>
              <a:ext uri="{28A0092B-C50C-407E-A947-70E740481C1C}">
                <a14:useLocalDpi xmlns:a14="http://schemas.microsoft.com/office/drawing/2010/main"/>
              </a:ext>
            </a:extLst>
          </a:blip>
          <a:srcRect r="25"/>
          <a:stretch/>
        </p:blipFill>
        <p:spPr>
          <a:xfrm>
            <a:off x="0" y="0"/>
            <a:ext cx="12188932" cy="6858000"/>
          </a:xfrm>
          <a:prstGeom prst="rect">
            <a:avLst/>
          </a:prstGeom>
        </p:spPr>
      </p:pic>
      <p:sp>
        <p:nvSpPr>
          <p:cNvPr id="9" name="Title 1"/>
          <p:cNvSpPr txBox="1">
            <a:spLocks/>
          </p:cNvSpPr>
          <p:nvPr/>
        </p:nvSpPr>
        <p:spPr>
          <a:xfrm>
            <a:off x="632012" y="360919"/>
            <a:ext cx="10555940" cy="762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kern="1200">
                <a:solidFill>
                  <a:schemeClr val="bg2"/>
                </a:solidFill>
                <a:latin typeface="+mj-lt"/>
                <a:ea typeface="+mj-ea"/>
                <a:cs typeface="+mj-cs"/>
              </a:defRPr>
            </a:lvl1pPr>
          </a:lstStyle>
          <a:p>
            <a:r>
              <a:rPr lang="en-US" sz="4000" dirty="0" err="1">
                <a:solidFill>
                  <a:schemeClr val="tx1">
                    <a:lumMod val="40000"/>
                    <a:lumOff val="60000"/>
                  </a:schemeClr>
                </a:solidFill>
              </a:rPr>
              <a:t>Isocost</a:t>
            </a:r>
            <a:r>
              <a:rPr lang="en-US" sz="4000" dirty="0">
                <a:solidFill>
                  <a:schemeClr val="tx1">
                    <a:lumMod val="40000"/>
                    <a:lumOff val="60000"/>
                  </a:schemeClr>
                </a:solidFill>
              </a:rPr>
              <a:t> Curve</a:t>
            </a:r>
          </a:p>
        </p:txBody>
      </p:sp>
      <p:sp>
        <p:nvSpPr>
          <p:cNvPr id="10" name="Content Placeholder 2"/>
          <p:cNvSpPr txBox="1">
            <a:spLocks/>
          </p:cNvSpPr>
          <p:nvPr/>
        </p:nvSpPr>
        <p:spPr>
          <a:xfrm>
            <a:off x="632012" y="1586752"/>
            <a:ext cx="10555940" cy="50426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err="1">
                <a:solidFill>
                  <a:schemeClr val="bg2"/>
                </a:solidFill>
              </a:rPr>
              <a:t>Isocost</a:t>
            </a:r>
            <a:r>
              <a:rPr lang="en-US" sz="2400" b="1" dirty="0">
                <a:solidFill>
                  <a:schemeClr val="bg2"/>
                </a:solidFill>
              </a:rPr>
              <a:t> curve: line that shows the various combinations of inputs that may be purchased for a given level of expenditure at a given input prices</a:t>
            </a:r>
          </a:p>
          <a:p>
            <a:r>
              <a:rPr lang="en-US" sz="2400" b="1" dirty="0">
                <a:solidFill>
                  <a:schemeClr val="bg2"/>
                </a:solidFill>
              </a:rPr>
              <a:t>The </a:t>
            </a:r>
            <a:r>
              <a:rPr lang="en-US" sz="2400" b="1" dirty="0" err="1">
                <a:solidFill>
                  <a:schemeClr val="bg2"/>
                </a:solidFill>
              </a:rPr>
              <a:t>isocost</a:t>
            </a:r>
            <a:r>
              <a:rPr lang="en-US" sz="2400" b="1" dirty="0">
                <a:solidFill>
                  <a:schemeClr val="bg2"/>
                </a:solidFill>
              </a:rPr>
              <a:t> curve is linear because the prices of the inputs are constant</a:t>
            </a:r>
          </a:p>
          <a:p>
            <a:r>
              <a:rPr lang="en-US" sz="2400" b="1" dirty="0">
                <a:solidFill>
                  <a:schemeClr val="bg2"/>
                </a:solidFill>
              </a:rPr>
              <a:t>The prices of the inputs in relation to each other are represented by the slope of the </a:t>
            </a:r>
            <a:r>
              <a:rPr lang="en-US" sz="2400" b="1" dirty="0" err="1">
                <a:solidFill>
                  <a:schemeClr val="bg2"/>
                </a:solidFill>
              </a:rPr>
              <a:t>isocost</a:t>
            </a:r>
            <a:r>
              <a:rPr lang="en-US" sz="2400" b="1" dirty="0">
                <a:solidFill>
                  <a:schemeClr val="bg2"/>
                </a:solidFill>
              </a:rPr>
              <a:t> line.</a:t>
            </a:r>
          </a:p>
          <a:p>
            <a:pPr marL="0" indent="0">
              <a:buNone/>
            </a:pPr>
            <a:endParaRPr lang="en-US" sz="2400" b="1" dirty="0">
              <a:solidFill>
                <a:schemeClr val="bg2"/>
              </a:solidFill>
            </a:endParaRPr>
          </a:p>
          <a:p>
            <a:r>
              <a:rPr lang="en-US" sz="2400" b="1" dirty="0">
                <a:solidFill>
                  <a:schemeClr val="bg2"/>
                </a:solidFill>
              </a:rPr>
              <a:t>If we denote the quantity of capital and labor by K and L, and denote their respective prices by r and w, total cost, C, is simply the number of units of K multiplied by its price (r) plus the number of unit of L multiplied by its price (w).  The equation for the total cost can be written as:</a:t>
            </a:r>
          </a:p>
          <a:p>
            <a:endParaRPr lang="en-US" sz="2400" b="1" dirty="0"/>
          </a:p>
          <a:p>
            <a:pPr marL="0" indent="0" algn="ctr">
              <a:buFont typeface="Arial" panose="020B0604020202020204" pitchFamily="34" charset="0"/>
              <a:buNone/>
            </a:pPr>
            <a:r>
              <a:rPr lang="en-US" b="1" dirty="0">
                <a:solidFill>
                  <a:srgbClr val="FFFF00"/>
                </a:solidFill>
                <a:latin typeface="Arial" panose="020B0604020202020204" pitchFamily="34" charset="0"/>
                <a:cs typeface="Arial" panose="020B0604020202020204" pitchFamily="34" charset="0"/>
              </a:rPr>
              <a:t>C = </a:t>
            </a:r>
            <a:r>
              <a:rPr lang="en-US" b="1" dirty="0" err="1">
                <a:solidFill>
                  <a:srgbClr val="FFFF00"/>
                </a:solidFill>
                <a:latin typeface="Arial" panose="020B0604020202020204" pitchFamily="34" charset="0"/>
                <a:cs typeface="Arial" panose="020B0604020202020204" pitchFamily="34" charset="0"/>
              </a:rPr>
              <a:t>rK</a:t>
            </a:r>
            <a:r>
              <a:rPr lang="en-US" b="1" dirty="0">
                <a:solidFill>
                  <a:srgbClr val="FFFF00"/>
                </a:solidFill>
                <a:latin typeface="Arial" panose="020B0604020202020204" pitchFamily="34" charset="0"/>
                <a:cs typeface="Arial" panose="020B0604020202020204" pitchFamily="34" charset="0"/>
              </a:rPr>
              <a:t> + </a:t>
            </a:r>
            <a:r>
              <a:rPr lang="en-US" b="1" dirty="0" err="1">
                <a:solidFill>
                  <a:srgbClr val="FFFF00"/>
                </a:solidFill>
                <a:latin typeface="Arial" panose="020B0604020202020204" pitchFamily="34" charset="0"/>
                <a:cs typeface="Arial" panose="020B0604020202020204" pitchFamily="34" charset="0"/>
              </a:rPr>
              <a:t>wL</a:t>
            </a:r>
            <a:endParaRPr lang="en-US"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87906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sz="quarter" idx="4294967295"/>
              </p:nvPr>
            </p:nvSpPr>
            <p:spPr>
              <a:xfrm>
                <a:off x="1008529" y="457200"/>
                <a:ext cx="10421471" cy="6096000"/>
              </a:xfrm>
              <a:prstGeom prst="rect">
                <a:avLst/>
              </a:prstGeom>
            </p:spPr>
            <p:txBody>
              <a:bodyPr>
                <a:normAutofit/>
              </a:bodyPr>
              <a:lstStyle/>
              <a:p>
                <a:r>
                  <a:rPr lang="en-US" sz="2400" b="1" dirty="0">
                    <a:solidFill>
                      <a:srgbClr val="FFFFCC"/>
                    </a:solidFill>
                    <a:latin typeface="Arial" panose="020B0604020202020204" pitchFamily="34" charset="0"/>
                    <a:cs typeface="Arial" panose="020B0604020202020204" pitchFamily="34" charset="0"/>
                  </a:rPr>
                  <a:t>If a fixed amount of C is to be spent, the firm can choose among the combinations given by:</a:t>
                </a:r>
              </a:p>
              <a:p>
                <a:pPr marL="0" indent="0" algn="ctr">
                  <a:buNone/>
                </a:pPr>
                <a:r>
                  <a:rPr lang="en-US" b="1" dirty="0">
                    <a:solidFill>
                      <a:srgbClr val="FF3300"/>
                    </a:solidFill>
                    <a:latin typeface="Arial" panose="020B0604020202020204" pitchFamily="34" charset="0"/>
                    <a:cs typeface="Arial" panose="020B0604020202020204" pitchFamily="34" charset="0"/>
                  </a:rPr>
                  <a:t>K = </a:t>
                </a:r>
                <a14:m>
                  <m:oMath xmlns:m="http://schemas.openxmlformats.org/officeDocument/2006/math">
                    <m:f>
                      <m:fPr>
                        <m:ctrlPr>
                          <a:rPr lang="en-US" b="1" i="1">
                            <a:solidFill>
                              <a:srgbClr val="FF3300"/>
                            </a:solidFill>
                            <a:latin typeface="Cambria Math" panose="02040503050406030204" pitchFamily="18" charset="0"/>
                          </a:rPr>
                        </m:ctrlPr>
                      </m:fPr>
                      <m:num>
                        <m:r>
                          <a:rPr lang="en-US" b="1" i="1">
                            <a:solidFill>
                              <a:srgbClr val="FF3300"/>
                            </a:solidFill>
                            <a:latin typeface="Cambria Math"/>
                          </a:rPr>
                          <m:t>𝑪</m:t>
                        </m:r>
                      </m:num>
                      <m:den>
                        <m:r>
                          <a:rPr lang="en-US" b="1" i="1">
                            <a:solidFill>
                              <a:srgbClr val="FF3300"/>
                            </a:solidFill>
                            <a:latin typeface="Cambria Math"/>
                          </a:rPr>
                          <m:t>𝒓</m:t>
                        </m:r>
                      </m:den>
                    </m:f>
                  </m:oMath>
                </a14:m>
                <a:r>
                  <a:rPr lang="en-US" b="1" dirty="0">
                    <a:solidFill>
                      <a:srgbClr val="FF3300"/>
                    </a:solidFill>
                    <a:latin typeface="Arial" panose="020B0604020202020204" pitchFamily="34" charset="0"/>
                    <a:cs typeface="Arial" panose="020B0604020202020204" pitchFamily="34" charset="0"/>
                  </a:rPr>
                  <a:t> - </a:t>
                </a:r>
                <a14:m>
                  <m:oMath xmlns:m="http://schemas.openxmlformats.org/officeDocument/2006/math">
                    <m:f>
                      <m:fPr>
                        <m:ctrlPr>
                          <a:rPr lang="en-US" b="1" i="1">
                            <a:solidFill>
                              <a:srgbClr val="FF3300"/>
                            </a:solidFill>
                            <a:latin typeface="Cambria Math" panose="02040503050406030204" pitchFamily="18" charset="0"/>
                          </a:rPr>
                        </m:ctrlPr>
                      </m:fPr>
                      <m:num>
                        <m:r>
                          <a:rPr lang="en-US" b="1" i="1">
                            <a:solidFill>
                              <a:srgbClr val="FF3300"/>
                            </a:solidFill>
                            <a:latin typeface="Cambria Math"/>
                          </a:rPr>
                          <m:t>𝒘</m:t>
                        </m:r>
                      </m:num>
                      <m:den>
                        <m:r>
                          <a:rPr lang="en-US" b="1" i="1">
                            <a:solidFill>
                              <a:srgbClr val="FF3300"/>
                            </a:solidFill>
                            <a:latin typeface="Cambria Math"/>
                          </a:rPr>
                          <m:t>𝒓</m:t>
                        </m:r>
                      </m:den>
                    </m:f>
                  </m:oMath>
                </a14:m>
                <a:r>
                  <a:rPr lang="en-US" b="1" dirty="0">
                    <a:solidFill>
                      <a:srgbClr val="FF3300"/>
                    </a:solidFill>
                    <a:latin typeface="Arial" panose="020B0604020202020204" pitchFamily="34" charset="0"/>
                    <a:cs typeface="Arial" panose="020B0604020202020204" pitchFamily="34" charset="0"/>
                  </a:rPr>
                  <a:t>L</a:t>
                </a:r>
              </a:p>
              <a:p>
                <a:pPr marL="176213" indent="-176213">
                  <a:buNone/>
                </a:pPr>
                <a:r>
                  <a:rPr lang="en-US" sz="2400" b="1" dirty="0">
                    <a:solidFill>
                      <a:srgbClr val="C00000"/>
                    </a:solidFill>
                    <a:latin typeface="Arial" panose="020B0604020202020204" pitchFamily="34" charset="0"/>
                    <a:cs typeface="Arial" panose="020B0604020202020204" pitchFamily="34" charset="0"/>
                  </a:rPr>
                  <a:t>	</a:t>
                </a:r>
                <a:r>
                  <a:rPr lang="en-US" sz="2400" b="1" dirty="0">
                    <a:solidFill>
                      <a:srgbClr val="FF3300"/>
                    </a:solidFill>
                    <a:latin typeface="Arial" panose="020B0604020202020204" pitchFamily="34" charset="0"/>
                    <a:cs typeface="Arial" panose="020B0604020202020204" pitchFamily="34" charset="0"/>
                  </a:rPr>
                  <a:t>C</a:t>
                </a:r>
                <a:r>
                  <a:rPr lang="en-US" sz="2400" b="1" dirty="0">
                    <a:solidFill>
                      <a:srgbClr val="FFFFCC"/>
                    </a:solidFill>
                    <a:latin typeface="Arial" panose="020B0604020202020204" pitchFamily="34" charset="0"/>
                    <a:cs typeface="Arial" panose="020B0604020202020204" pitchFamily="34" charset="0"/>
                  </a:rPr>
                  <a:t> is the total amount to be spent on inputs, </a:t>
                </a:r>
                <a14:m>
                  <m:oMath xmlns:m="http://schemas.openxmlformats.org/officeDocument/2006/math">
                    <m:f>
                      <m:fPr>
                        <m:ctrlPr>
                          <a:rPr lang="en-US" sz="2400" b="1" i="1" smtClean="0">
                            <a:solidFill>
                              <a:srgbClr val="FF3300"/>
                            </a:solidFill>
                            <a:latin typeface="Cambria Math" panose="02040503050406030204" pitchFamily="18" charset="0"/>
                          </a:rPr>
                        </m:ctrlPr>
                      </m:fPr>
                      <m:num>
                        <m:r>
                          <a:rPr lang="en-US" sz="2400" b="1" i="1">
                            <a:solidFill>
                              <a:srgbClr val="FF3300"/>
                            </a:solidFill>
                            <a:latin typeface="Cambria Math"/>
                          </a:rPr>
                          <m:t>𝑪</m:t>
                        </m:r>
                      </m:num>
                      <m:den>
                        <m:r>
                          <a:rPr lang="en-US" sz="2400" b="1" i="1">
                            <a:solidFill>
                              <a:srgbClr val="FF3300"/>
                            </a:solidFill>
                            <a:latin typeface="Cambria Math"/>
                          </a:rPr>
                          <m:t>𝒓</m:t>
                        </m:r>
                      </m:den>
                    </m:f>
                  </m:oMath>
                </a14:m>
                <a:r>
                  <a:rPr lang="en-US" sz="2400" b="1" dirty="0">
                    <a:solidFill>
                      <a:srgbClr val="FFFFCC"/>
                    </a:solidFill>
                    <a:latin typeface="Arial" panose="020B0604020202020204" pitchFamily="34" charset="0"/>
                    <a:cs typeface="Arial" panose="020B0604020202020204" pitchFamily="34" charset="0"/>
                  </a:rPr>
                  <a:t> is the most capital that can be purchased (if no labor is purchased), while </a:t>
                </a:r>
                <a14:m>
                  <m:oMath xmlns:m="http://schemas.openxmlformats.org/officeDocument/2006/math">
                    <m:f>
                      <m:fPr>
                        <m:ctrlPr>
                          <a:rPr lang="en-US" sz="2400" b="1" i="1" smtClean="0">
                            <a:solidFill>
                              <a:srgbClr val="FF3300"/>
                            </a:solidFill>
                            <a:latin typeface="Cambria Math" panose="02040503050406030204" pitchFamily="18" charset="0"/>
                          </a:rPr>
                        </m:ctrlPr>
                      </m:fPr>
                      <m:num>
                        <m:r>
                          <a:rPr lang="en-US" sz="2400" b="1" i="1">
                            <a:solidFill>
                              <a:srgbClr val="FF3300"/>
                            </a:solidFill>
                            <a:latin typeface="Cambria Math"/>
                          </a:rPr>
                          <m:t>𝑪</m:t>
                        </m:r>
                      </m:num>
                      <m:den>
                        <m:r>
                          <a:rPr lang="en-US" sz="2400" b="1" i="1">
                            <a:solidFill>
                              <a:srgbClr val="FF3300"/>
                            </a:solidFill>
                            <a:latin typeface="Cambria Math"/>
                          </a:rPr>
                          <m:t>𝒘</m:t>
                        </m:r>
                      </m:den>
                    </m:f>
                  </m:oMath>
                </a14:m>
                <a:r>
                  <a:rPr lang="en-US" sz="2400" b="1" dirty="0">
                    <a:solidFill>
                      <a:srgbClr val="FFFFCC"/>
                    </a:solidFill>
                    <a:latin typeface="Arial" panose="020B0604020202020204" pitchFamily="34" charset="0"/>
                    <a:cs typeface="Arial" panose="020B0604020202020204" pitchFamily="34" charset="0"/>
                  </a:rPr>
                  <a:t> is the most labor that can be purchased (if no capital is purchased), </a:t>
                </a:r>
                <a:r>
                  <a:rPr lang="en-US" sz="2400" b="1" dirty="0">
                    <a:solidFill>
                      <a:srgbClr val="FF3300"/>
                    </a:solidFill>
                    <a:latin typeface="Arial" panose="020B0604020202020204" pitchFamily="34" charset="0"/>
                    <a:cs typeface="Arial" panose="020B0604020202020204" pitchFamily="34" charset="0"/>
                  </a:rPr>
                  <a:t>- </a:t>
                </a:r>
                <a14:m>
                  <m:oMath xmlns:m="http://schemas.openxmlformats.org/officeDocument/2006/math">
                    <m:f>
                      <m:fPr>
                        <m:ctrlPr>
                          <a:rPr lang="en-US" sz="2400" b="1" i="1">
                            <a:solidFill>
                              <a:srgbClr val="FF3300"/>
                            </a:solidFill>
                            <a:latin typeface="Cambria Math" panose="02040503050406030204" pitchFamily="18" charset="0"/>
                          </a:rPr>
                        </m:ctrlPr>
                      </m:fPr>
                      <m:num>
                        <m:r>
                          <a:rPr lang="en-US" sz="2400" b="1" i="1">
                            <a:solidFill>
                              <a:srgbClr val="FF3300"/>
                            </a:solidFill>
                            <a:latin typeface="Cambria Math"/>
                          </a:rPr>
                          <m:t>𝒘</m:t>
                        </m:r>
                      </m:num>
                      <m:den>
                        <m:r>
                          <a:rPr lang="en-US" sz="2400" b="1" i="1">
                            <a:solidFill>
                              <a:srgbClr val="FF3300"/>
                            </a:solidFill>
                            <a:latin typeface="Cambria Math"/>
                          </a:rPr>
                          <m:t>𝒓</m:t>
                        </m:r>
                      </m:den>
                    </m:f>
                  </m:oMath>
                </a14:m>
                <a:r>
                  <a:rPr lang="en-US" sz="2400" b="1" dirty="0">
                    <a:solidFill>
                      <a:srgbClr val="FFFFCC"/>
                    </a:solidFill>
                    <a:latin typeface="Arial" panose="020B0604020202020204" pitchFamily="34" charset="0"/>
                    <a:cs typeface="Arial" panose="020B0604020202020204" pitchFamily="34" charset="0"/>
                  </a:rPr>
                  <a:t> is the slope of the </a:t>
                </a:r>
                <a:r>
                  <a:rPr lang="en-US" sz="2400" b="1" dirty="0" err="1">
                    <a:solidFill>
                      <a:srgbClr val="FFFFCC"/>
                    </a:solidFill>
                    <a:latin typeface="Arial" panose="020B0604020202020204" pitchFamily="34" charset="0"/>
                    <a:cs typeface="Arial" panose="020B0604020202020204" pitchFamily="34" charset="0"/>
                  </a:rPr>
                  <a:t>isocost</a:t>
                </a:r>
                <a:r>
                  <a:rPr lang="en-US" sz="2400" b="1" dirty="0">
                    <a:solidFill>
                      <a:srgbClr val="FFFFCC"/>
                    </a:solidFill>
                    <a:latin typeface="Arial" panose="020B0604020202020204" pitchFamily="34" charset="0"/>
                    <a:cs typeface="Arial" panose="020B0604020202020204" pitchFamily="34" charset="0"/>
                  </a:rPr>
                  <a:t> curve</a:t>
                </a:r>
              </a:p>
              <a:p>
                <a:pPr marL="176213" indent="-176213"/>
                <a:r>
                  <a:rPr lang="en-US" sz="2400" b="1" dirty="0">
                    <a:solidFill>
                      <a:srgbClr val="FFFFCC"/>
                    </a:solidFill>
                    <a:latin typeface="Arial" panose="020B0604020202020204" pitchFamily="34" charset="0"/>
                    <a:cs typeface="Arial" panose="020B0604020202020204" pitchFamily="34" charset="0"/>
                  </a:rPr>
                  <a:t>The slope is important because it tells the manager how much capital must be given up if one more unit of labor is purchased</a:t>
                </a:r>
              </a:p>
              <a:p>
                <a:pPr marL="176213" indent="-176213"/>
                <a:r>
                  <a:rPr lang="en-US" sz="2400" b="1" dirty="0">
                    <a:solidFill>
                      <a:srgbClr val="FFFFCC"/>
                    </a:solidFill>
                    <a:latin typeface="Arial" panose="020B0604020202020204" pitchFamily="34" charset="0"/>
                    <a:cs typeface="Arial" panose="020B0604020202020204" pitchFamily="34" charset="0"/>
                  </a:rPr>
                  <a:t>If the constant level of total cost associated with particular </a:t>
                </a:r>
                <a:r>
                  <a:rPr lang="en-US" sz="2400" b="1" dirty="0" err="1">
                    <a:solidFill>
                      <a:srgbClr val="FFFFCC"/>
                    </a:solidFill>
                    <a:latin typeface="Arial" panose="020B0604020202020204" pitchFamily="34" charset="0"/>
                    <a:cs typeface="Arial" panose="020B0604020202020204" pitchFamily="34" charset="0"/>
                  </a:rPr>
                  <a:t>isocost</a:t>
                </a:r>
                <a:r>
                  <a:rPr lang="en-US" sz="2400" b="1" dirty="0">
                    <a:solidFill>
                      <a:srgbClr val="FFFFCC"/>
                    </a:solidFill>
                    <a:latin typeface="Arial" panose="020B0604020202020204" pitchFamily="34" charset="0"/>
                    <a:cs typeface="Arial" panose="020B0604020202020204" pitchFamily="34" charset="0"/>
                  </a:rPr>
                  <a:t> curve changes, the </a:t>
                </a:r>
                <a:r>
                  <a:rPr lang="en-US" sz="2400" b="1" dirty="0" err="1">
                    <a:solidFill>
                      <a:srgbClr val="FFFFCC"/>
                    </a:solidFill>
                    <a:latin typeface="Arial" panose="020B0604020202020204" pitchFamily="34" charset="0"/>
                    <a:cs typeface="Arial" panose="020B0604020202020204" pitchFamily="34" charset="0"/>
                  </a:rPr>
                  <a:t>isocost</a:t>
                </a:r>
                <a:r>
                  <a:rPr lang="en-US" sz="2400" b="1" dirty="0">
                    <a:solidFill>
                      <a:srgbClr val="FFFFCC"/>
                    </a:solidFill>
                    <a:latin typeface="Arial" panose="020B0604020202020204" pitchFamily="34" charset="0"/>
                    <a:cs typeface="Arial" panose="020B0604020202020204" pitchFamily="34" charset="0"/>
                  </a:rPr>
                  <a:t> curve shifts parallel, while if the price of inputs change, the slope changes and causes the </a:t>
                </a:r>
                <a:r>
                  <a:rPr lang="en-US" sz="2400" b="1" dirty="0" err="1">
                    <a:solidFill>
                      <a:srgbClr val="FFFFCC"/>
                    </a:solidFill>
                    <a:latin typeface="Arial" panose="020B0604020202020204" pitchFamily="34" charset="0"/>
                    <a:cs typeface="Arial" panose="020B0604020202020204" pitchFamily="34" charset="0"/>
                  </a:rPr>
                  <a:t>isocost</a:t>
                </a:r>
                <a:r>
                  <a:rPr lang="en-US" sz="2400" b="1" dirty="0">
                    <a:solidFill>
                      <a:srgbClr val="FFFFCC"/>
                    </a:solidFill>
                    <a:latin typeface="Arial" panose="020B0604020202020204" pitchFamily="34" charset="0"/>
                    <a:cs typeface="Arial" panose="020B0604020202020204" pitchFamily="34" charset="0"/>
                  </a:rPr>
                  <a:t> curve to pivot inward (outward) around the original vertical or horizontal intercept </a:t>
                </a:r>
              </a:p>
              <a:p>
                <a:pPr marL="0" indent="0" algn="ctr">
                  <a:buNone/>
                </a:pPr>
                <a:endParaRPr lang="en-US" sz="2400" b="1" dirty="0">
                  <a:solidFill>
                    <a:srgbClr val="C00000"/>
                  </a:solidFill>
                  <a:latin typeface="Arial" panose="020B0604020202020204" pitchFamily="34" charset="0"/>
                  <a:cs typeface="Arial" panose="020B060402020202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sz="quarter" idx="4294967295"/>
              </p:nvPr>
            </p:nvSpPr>
            <p:spPr>
              <a:xfrm>
                <a:off x="1008529" y="457200"/>
                <a:ext cx="10421471" cy="6096000"/>
              </a:xfrm>
              <a:prstGeom prst="rect">
                <a:avLst/>
              </a:prstGeom>
              <a:blipFill rotWithShape="0">
                <a:blip r:embed="rId2"/>
                <a:stretch>
                  <a:fillRect l="-760" t="-1300" r="-1579"/>
                </a:stretch>
              </a:blipFill>
            </p:spPr>
            <p:txBody>
              <a:bodyPr/>
              <a:lstStyle/>
              <a:p>
                <a:r>
                  <a:rPr lang="en-US">
                    <a:noFill/>
                  </a:rPr>
                  <a:t> </a:t>
                </a:r>
              </a:p>
            </p:txBody>
          </p:sp>
        </mc:Fallback>
      </mc:AlternateContent>
    </p:spTree>
    <p:extLst>
      <p:ext uri="{BB962C8B-B14F-4D97-AF65-F5344CB8AC3E}">
        <p14:creationId xmlns:p14="http://schemas.microsoft.com/office/powerpoint/2010/main" val="16570659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CCCC00"/>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1519518" y="264816"/>
            <a:ext cx="8615084" cy="847228"/>
          </a:xfrm>
        </p:spPr>
        <p:txBody>
          <a:bodyPr>
            <a:noAutofit/>
          </a:bodyPr>
          <a:lstStyle/>
          <a:p>
            <a:pPr algn="ctr"/>
            <a:r>
              <a:rPr lang="de-DE" sz="3200" dirty="0">
                <a:solidFill>
                  <a:srgbClr val="0000FF"/>
                </a:solidFill>
              </a:rPr>
              <a:t>Isocost curve for C = 400, w = 25, and r = 50</a:t>
            </a:r>
            <a:endParaRPr lang="en-US" sz="3200" dirty="0">
              <a:solidFill>
                <a:srgbClr val="0000FF"/>
              </a:solidFill>
            </a:endParaRPr>
          </a:p>
        </p:txBody>
      </p:sp>
      <p:grpSp>
        <p:nvGrpSpPr>
          <p:cNvPr id="2" name="Group 3"/>
          <p:cNvGrpSpPr>
            <a:grpSpLocks/>
          </p:cNvGrpSpPr>
          <p:nvPr/>
        </p:nvGrpSpPr>
        <p:grpSpPr bwMode="auto">
          <a:xfrm>
            <a:off x="2451102" y="1447801"/>
            <a:ext cx="6692901" cy="4819651"/>
            <a:chOff x="584" y="912"/>
            <a:chExt cx="4216" cy="3036"/>
          </a:xfrm>
        </p:grpSpPr>
        <p:sp>
          <p:nvSpPr>
            <p:cNvPr id="55300" name="Rectangle 4"/>
            <p:cNvSpPr>
              <a:spLocks noChangeArrowheads="1"/>
            </p:cNvSpPr>
            <p:nvPr/>
          </p:nvSpPr>
          <p:spPr bwMode="auto">
            <a:xfrm>
              <a:off x="1152" y="1008"/>
              <a:ext cx="3504" cy="2496"/>
            </a:xfrm>
            <a:prstGeom prst="rect">
              <a:avLst/>
            </a:prstGeom>
            <a:noFill/>
            <a:ln w="28575">
              <a:solidFill>
                <a:srgbClr val="0000FF"/>
              </a:solidFill>
              <a:miter lim="800000"/>
              <a:headEnd/>
              <a:tailEnd/>
            </a:ln>
            <a:effectLst/>
          </p:spPr>
          <p:txBody>
            <a:bodyPr wrap="none" anchor="ctr"/>
            <a:lstStyle/>
            <a:p>
              <a:endParaRPr lang="en-US"/>
            </a:p>
          </p:txBody>
        </p:sp>
        <p:sp>
          <p:nvSpPr>
            <p:cNvPr id="55301" name="Line 5"/>
            <p:cNvSpPr>
              <a:spLocks noChangeShapeType="1"/>
            </p:cNvSpPr>
            <p:nvPr/>
          </p:nvSpPr>
          <p:spPr bwMode="auto">
            <a:xfrm>
              <a:off x="1104" y="3024"/>
              <a:ext cx="96" cy="0"/>
            </a:xfrm>
            <a:prstGeom prst="line">
              <a:avLst/>
            </a:prstGeom>
            <a:noFill/>
            <a:ln w="9525">
              <a:solidFill>
                <a:srgbClr val="0000FF"/>
              </a:solidFill>
              <a:round/>
              <a:headEnd/>
              <a:tailEnd/>
            </a:ln>
            <a:effectLst/>
          </p:spPr>
          <p:txBody>
            <a:bodyPr/>
            <a:lstStyle/>
            <a:p>
              <a:endParaRPr lang="en-US"/>
            </a:p>
          </p:txBody>
        </p:sp>
        <p:sp>
          <p:nvSpPr>
            <p:cNvPr id="55302" name="Line 6"/>
            <p:cNvSpPr>
              <a:spLocks noChangeShapeType="1"/>
            </p:cNvSpPr>
            <p:nvPr/>
          </p:nvSpPr>
          <p:spPr bwMode="auto">
            <a:xfrm>
              <a:off x="1104" y="2064"/>
              <a:ext cx="96" cy="0"/>
            </a:xfrm>
            <a:prstGeom prst="line">
              <a:avLst/>
            </a:prstGeom>
            <a:noFill/>
            <a:ln w="9525">
              <a:solidFill>
                <a:srgbClr val="0000FF"/>
              </a:solidFill>
              <a:round/>
              <a:headEnd/>
              <a:tailEnd/>
            </a:ln>
            <a:effectLst/>
          </p:spPr>
          <p:txBody>
            <a:bodyPr/>
            <a:lstStyle/>
            <a:p>
              <a:endParaRPr lang="en-US"/>
            </a:p>
          </p:txBody>
        </p:sp>
        <p:sp>
          <p:nvSpPr>
            <p:cNvPr id="55303" name="Line 7"/>
            <p:cNvSpPr>
              <a:spLocks noChangeShapeType="1"/>
            </p:cNvSpPr>
            <p:nvPr/>
          </p:nvSpPr>
          <p:spPr bwMode="auto">
            <a:xfrm>
              <a:off x="1104" y="2592"/>
              <a:ext cx="96" cy="0"/>
            </a:xfrm>
            <a:prstGeom prst="line">
              <a:avLst/>
            </a:prstGeom>
            <a:noFill/>
            <a:ln w="9525">
              <a:solidFill>
                <a:srgbClr val="0000FF"/>
              </a:solidFill>
              <a:round/>
              <a:headEnd/>
              <a:tailEnd/>
            </a:ln>
            <a:effectLst/>
          </p:spPr>
          <p:txBody>
            <a:bodyPr/>
            <a:lstStyle/>
            <a:p>
              <a:endParaRPr lang="en-US"/>
            </a:p>
          </p:txBody>
        </p:sp>
        <p:sp>
          <p:nvSpPr>
            <p:cNvPr id="55304" name="Line 8"/>
            <p:cNvSpPr>
              <a:spLocks noChangeShapeType="1"/>
            </p:cNvSpPr>
            <p:nvPr/>
          </p:nvSpPr>
          <p:spPr bwMode="auto">
            <a:xfrm>
              <a:off x="1104" y="3504"/>
              <a:ext cx="96" cy="0"/>
            </a:xfrm>
            <a:prstGeom prst="line">
              <a:avLst/>
            </a:prstGeom>
            <a:noFill/>
            <a:ln w="9525">
              <a:solidFill>
                <a:srgbClr val="0000FF"/>
              </a:solidFill>
              <a:round/>
              <a:headEnd/>
              <a:tailEnd/>
            </a:ln>
            <a:effectLst/>
          </p:spPr>
          <p:txBody>
            <a:bodyPr/>
            <a:lstStyle/>
            <a:p>
              <a:endParaRPr lang="en-US"/>
            </a:p>
          </p:txBody>
        </p:sp>
        <p:sp>
          <p:nvSpPr>
            <p:cNvPr id="55305" name="Line 9"/>
            <p:cNvSpPr>
              <a:spLocks noChangeShapeType="1"/>
            </p:cNvSpPr>
            <p:nvPr/>
          </p:nvSpPr>
          <p:spPr bwMode="auto">
            <a:xfrm>
              <a:off x="1104" y="1008"/>
              <a:ext cx="96" cy="0"/>
            </a:xfrm>
            <a:prstGeom prst="line">
              <a:avLst/>
            </a:prstGeom>
            <a:noFill/>
            <a:ln w="9525">
              <a:solidFill>
                <a:srgbClr val="0000FF"/>
              </a:solidFill>
              <a:round/>
              <a:headEnd/>
              <a:tailEnd/>
            </a:ln>
            <a:effectLst/>
          </p:spPr>
          <p:txBody>
            <a:bodyPr/>
            <a:lstStyle/>
            <a:p>
              <a:endParaRPr lang="en-US"/>
            </a:p>
          </p:txBody>
        </p:sp>
        <p:sp>
          <p:nvSpPr>
            <p:cNvPr id="55306" name="Line 10"/>
            <p:cNvSpPr>
              <a:spLocks noChangeShapeType="1"/>
            </p:cNvSpPr>
            <p:nvPr/>
          </p:nvSpPr>
          <p:spPr bwMode="auto">
            <a:xfrm>
              <a:off x="1104" y="1536"/>
              <a:ext cx="96" cy="0"/>
            </a:xfrm>
            <a:prstGeom prst="line">
              <a:avLst/>
            </a:prstGeom>
            <a:noFill/>
            <a:ln w="9525">
              <a:solidFill>
                <a:srgbClr val="0000FF"/>
              </a:solidFill>
              <a:round/>
              <a:headEnd/>
              <a:tailEnd/>
            </a:ln>
            <a:effectLst/>
          </p:spPr>
          <p:txBody>
            <a:bodyPr/>
            <a:lstStyle/>
            <a:p>
              <a:endParaRPr lang="en-US"/>
            </a:p>
          </p:txBody>
        </p:sp>
        <p:sp>
          <p:nvSpPr>
            <p:cNvPr id="55307" name="Line 11"/>
            <p:cNvSpPr>
              <a:spLocks noChangeShapeType="1"/>
            </p:cNvSpPr>
            <p:nvPr/>
          </p:nvSpPr>
          <p:spPr bwMode="auto">
            <a:xfrm>
              <a:off x="1488" y="3456"/>
              <a:ext cx="0" cy="96"/>
            </a:xfrm>
            <a:prstGeom prst="line">
              <a:avLst/>
            </a:prstGeom>
            <a:noFill/>
            <a:ln w="9525">
              <a:solidFill>
                <a:srgbClr val="0000FF"/>
              </a:solidFill>
              <a:round/>
              <a:headEnd/>
              <a:tailEnd/>
            </a:ln>
            <a:effectLst/>
          </p:spPr>
          <p:txBody>
            <a:bodyPr/>
            <a:lstStyle/>
            <a:p>
              <a:endParaRPr lang="en-US"/>
            </a:p>
          </p:txBody>
        </p:sp>
        <p:sp>
          <p:nvSpPr>
            <p:cNvPr id="55308" name="Line 12"/>
            <p:cNvSpPr>
              <a:spLocks noChangeShapeType="1"/>
            </p:cNvSpPr>
            <p:nvPr/>
          </p:nvSpPr>
          <p:spPr bwMode="auto">
            <a:xfrm>
              <a:off x="1872" y="3456"/>
              <a:ext cx="0" cy="96"/>
            </a:xfrm>
            <a:prstGeom prst="line">
              <a:avLst/>
            </a:prstGeom>
            <a:noFill/>
            <a:ln w="9525">
              <a:solidFill>
                <a:srgbClr val="0000FF"/>
              </a:solidFill>
              <a:round/>
              <a:headEnd/>
              <a:tailEnd/>
            </a:ln>
            <a:effectLst/>
          </p:spPr>
          <p:txBody>
            <a:bodyPr/>
            <a:lstStyle/>
            <a:p>
              <a:endParaRPr lang="en-US"/>
            </a:p>
          </p:txBody>
        </p:sp>
        <p:sp>
          <p:nvSpPr>
            <p:cNvPr id="55309" name="Line 13"/>
            <p:cNvSpPr>
              <a:spLocks noChangeShapeType="1"/>
            </p:cNvSpPr>
            <p:nvPr/>
          </p:nvSpPr>
          <p:spPr bwMode="auto">
            <a:xfrm>
              <a:off x="2256" y="3456"/>
              <a:ext cx="0" cy="96"/>
            </a:xfrm>
            <a:prstGeom prst="line">
              <a:avLst/>
            </a:prstGeom>
            <a:noFill/>
            <a:ln w="9525">
              <a:solidFill>
                <a:srgbClr val="0000FF"/>
              </a:solidFill>
              <a:round/>
              <a:headEnd/>
              <a:tailEnd/>
            </a:ln>
            <a:effectLst/>
          </p:spPr>
          <p:txBody>
            <a:bodyPr/>
            <a:lstStyle/>
            <a:p>
              <a:endParaRPr lang="en-US"/>
            </a:p>
          </p:txBody>
        </p:sp>
        <p:sp>
          <p:nvSpPr>
            <p:cNvPr id="55310" name="Line 14"/>
            <p:cNvSpPr>
              <a:spLocks noChangeShapeType="1"/>
            </p:cNvSpPr>
            <p:nvPr/>
          </p:nvSpPr>
          <p:spPr bwMode="auto">
            <a:xfrm>
              <a:off x="2640" y="3456"/>
              <a:ext cx="0" cy="96"/>
            </a:xfrm>
            <a:prstGeom prst="line">
              <a:avLst/>
            </a:prstGeom>
            <a:noFill/>
            <a:ln w="9525">
              <a:solidFill>
                <a:srgbClr val="0000FF"/>
              </a:solidFill>
              <a:round/>
              <a:headEnd/>
              <a:tailEnd/>
            </a:ln>
            <a:effectLst/>
          </p:spPr>
          <p:txBody>
            <a:bodyPr/>
            <a:lstStyle/>
            <a:p>
              <a:endParaRPr lang="en-US"/>
            </a:p>
          </p:txBody>
        </p:sp>
        <p:sp>
          <p:nvSpPr>
            <p:cNvPr id="55311" name="Line 15"/>
            <p:cNvSpPr>
              <a:spLocks noChangeShapeType="1"/>
            </p:cNvSpPr>
            <p:nvPr/>
          </p:nvSpPr>
          <p:spPr bwMode="auto">
            <a:xfrm>
              <a:off x="2976" y="3456"/>
              <a:ext cx="0" cy="96"/>
            </a:xfrm>
            <a:prstGeom prst="line">
              <a:avLst/>
            </a:prstGeom>
            <a:noFill/>
            <a:ln w="9525">
              <a:solidFill>
                <a:srgbClr val="0000FF"/>
              </a:solidFill>
              <a:round/>
              <a:headEnd/>
              <a:tailEnd/>
            </a:ln>
            <a:effectLst/>
          </p:spPr>
          <p:txBody>
            <a:bodyPr/>
            <a:lstStyle/>
            <a:p>
              <a:endParaRPr lang="en-US"/>
            </a:p>
          </p:txBody>
        </p:sp>
        <p:sp>
          <p:nvSpPr>
            <p:cNvPr id="55312" name="Line 16"/>
            <p:cNvSpPr>
              <a:spLocks noChangeShapeType="1"/>
            </p:cNvSpPr>
            <p:nvPr/>
          </p:nvSpPr>
          <p:spPr bwMode="auto">
            <a:xfrm>
              <a:off x="3312" y="3456"/>
              <a:ext cx="0" cy="96"/>
            </a:xfrm>
            <a:prstGeom prst="line">
              <a:avLst/>
            </a:prstGeom>
            <a:noFill/>
            <a:ln w="9525">
              <a:solidFill>
                <a:srgbClr val="0000FF"/>
              </a:solidFill>
              <a:round/>
              <a:headEnd/>
              <a:tailEnd/>
            </a:ln>
            <a:effectLst/>
          </p:spPr>
          <p:txBody>
            <a:bodyPr/>
            <a:lstStyle/>
            <a:p>
              <a:endParaRPr lang="en-US"/>
            </a:p>
          </p:txBody>
        </p:sp>
        <p:sp>
          <p:nvSpPr>
            <p:cNvPr id="55313" name="Line 17"/>
            <p:cNvSpPr>
              <a:spLocks noChangeShapeType="1"/>
            </p:cNvSpPr>
            <p:nvPr/>
          </p:nvSpPr>
          <p:spPr bwMode="auto">
            <a:xfrm>
              <a:off x="3648" y="3456"/>
              <a:ext cx="0" cy="96"/>
            </a:xfrm>
            <a:prstGeom prst="line">
              <a:avLst/>
            </a:prstGeom>
            <a:noFill/>
            <a:ln w="9525">
              <a:solidFill>
                <a:srgbClr val="0000FF"/>
              </a:solidFill>
              <a:round/>
              <a:headEnd/>
              <a:tailEnd/>
            </a:ln>
            <a:effectLst/>
          </p:spPr>
          <p:txBody>
            <a:bodyPr/>
            <a:lstStyle/>
            <a:p>
              <a:endParaRPr lang="en-US"/>
            </a:p>
          </p:txBody>
        </p:sp>
        <p:sp>
          <p:nvSpPr>
            <p:cNvPr id="55314" name="Line 18"/>
            <p:cNvSpPr>
              <a:spLocks noChangeShapeType="1"/>
            </p:cNvSpPr>
            <p:nvPr/>
          </p:nvSpPr>
          <p:spPr bwMode="auto">
            <a:xfrm>
              <a:off x="3984" y="3456"/>
              <a:ext cx="0" cy="96"/>
            </a:xfrm>
            <a:prstGeom prst="line">
              <a:avLst/>
            </a:prstGeom>
            <a:noFill/>
            <a:ln w="9525">
              <a:solidFill>
                <a:srgbClr val="0000FF"/>
              </a:solidFill>
              <a:round/>
              <a:headEnd/>
              <a:tailEnd/>
            </a:ln>
            <a:effectLst/>
          </p:spPr>
          <p:txBody>
            <a:bodyPr/>
            <a:lstStyle/>
            <a:p>
              <a:endParaRPr lang="en-US"/>
            </a:p>
          </p:txBody>
        </p:sp>
        <p:sp>
          <p:nvSpPr>
            <p:cNvPr id="55315" name="Line 19"/>
            <p:cNvSpPr>
              <a:spLocks noChangeShapeType="1"/>
            </p:cNvSpPr>
            <p:nvPr/>
          </p:nvSpPr>
          <p:spPr bwMode="auto">
            <a:xfrm>
              <a:off x="4320" y="3456"/>
              <a:ext cx="0" cy="96"/>
            </a:xfrm>
            <a:prstGeom prst="line">
              <a:avLst/>
            </a:prstGeom>
            <a:noFill/>
            <a:ln w="9525">
              <a:solidFill>
                <a:srgbClr val="0000FF"/>
              </a:solidFill>
              <a:round/>
              <a:headEnd/>
              <a:tailEnd/>
            </a:ln>
            <a:effectLst/>
          </p:spPr>
          <p:txBody>
            <a:bodyPr/>
            <a:lstStyle/>
            <a:p>
              <a:endParaRPr lang="en-US"/>
            </a:p>
          </p:txBody>
        </p:sp>
        <p:sp>
          <p:nvSpPr>
            <p:cNvPr id="55316" name="Line 20"/>
            <p:cNvSpPr>
              <a:spLocks noChangeShapeType="1"/>
            </p:cNvSpPr>
            <p:nvPr/>
          </p:nvSpPr>
          <p:spPr bwMode="auto">
            <a:xfrm>
              <a:off x="4656" y="3456"/>
              <a:ext cx="0" cy="96"/>
            </a:xfrm>
            <a:prstGeom prst="line">
              <a:avLst/>
            </a:prstGeom>
            <a:noFill/>
            <a:ln w="9525">
              <a:solidFill>
                <a:srgbClr val="0000FF"/>
              </a:solidFill>
              <a:round/>
              <a:headEnd/>
              <a:tailEnd/>
            </a:ln>
            <a:effectLst/>
          </p:spPr>
          <p:txBody>
            <a:bodyPr/>
            <a:lstStyle/>
            <a:p>
              <a:endParaRPr lang="en-US"/>
            </a:p>
          </p:txBody>
        </p:sp>
        <p:sp>
          <p:nvSpPr>
            <p:cNvPr id="55317" name="Line 21"/>
            <p:cNvSpPr>
              <a:spLocks noChangeShapeType="1"/>
            </p:cNvSpPr>
            <p:nvPr/>
          </p:nvSpPr>
          <p:spPr bwMode="auto">
            <a:xfrm>
              <a:off x="1152" y="3456"/>
              <a:ext cx="0" cy="96"/>
            </a:xfrm>
            <a:prstGeom prst="line">
              <a:avLst/>
            </a:prstGeom>
            <a:noFill/>
            <a:ln w="9525">
              <a:solidFill>
                <a:srgbClr val="0000FF"/>
              </a:solidFill>
              <a:round/>
              <a:headEnd/>
              <a:tailEnd/>
            </a:ln>
            <a:effectLst/>
          </p:spPr>
          <p:txBody>
            <a:bodyPr/>
            <a:lstStyle/>
            <a:p>
              <a:endParaRPr lang="en-US"/>
            </a:p>
          </p:txBody>
        </p:sp>
        <p:sp>
          <p:nvSpPr>
            <p:cNvPr id="55318" name="Text Box 22"/>
            <p:cNvSpPr txBox="1">
              <a:spLocks noChangeArrowheads="1"/>
            </p:cNvSpPr>
            <p:nvPr/>
          </p:nvSpPr>
          <p:spPr bwMode="auto">
            <a:xfrm>
              <a:off x="990" y="3484"/>
              <a:ext cx="192" cy="212"/>
            </a:xfrm>
            <a:prstGeom prst="rect">
              <a:avLst/>
            </a:prstGeom>
            <a:noFill/>
            <a:ln w="9525">
              <a:noFill/>
              <a:miter lim="800000"/>
              <a:headEnd/>
              <a:tailEnd/>
            </a:ln>
            <a:effectLst/>
          </p:spPr>
          <p:txBody>
            <a:bodyPr>
              <a:spAutoFit/>
            </a:bodyPr>
            <a:lstStyle/>
            <a:p>
              <a:pPr algn="r">
                <a:spcBef>
                  <a:spcPct val="50000"/>
                </a:spcBef>
              </a:pPr>
              <a:r>
                <a:rPr lang="de-DE" sz="1600"/>
                <a:t>0</a:t>
              </a:r>
              <a:endParaRPr lang="en-US" sz="1600"/>
            </a:p>
          </p:txBody>
        </p:sp>
        <p:sp>
          <p:nvSpPr>
            <p:cNvPr id="55319" name="Text Box 23"/>
            <p:cNvSpPr txBox="1">
              <a:spLocks noChangeArrowheads="1"/>
            </p:cNvSpPr>
            <p:nvPr/>
          </p:nvSpPr>
          <p:spPr bwMode="auto">
            <a:xfrm>
              <a:off x="912" y="2928"/>
              <a:ext cx="192" cy="212"/>
            </a:xfrm>
            <a:prstGeom prst="rect">
              <a:avLst/>
            </a:prstGeom>
            <a:noFill/>
            <a:ln w="9525">
              <a:noFill/>
              <a:miter lim="800000"/>
              <a:headEnd/>
              <a:tailEnd/>
            </a:ln>
            <a:effectLst/>
          </p:spPr>
          <p:txBody>
            <a:bodyPr>
              <a:spAutoFit/>
            </a:bodyPr>
            <a:lstStyle/>
            <a:p>
              <a:pPr algn="r">
                <a:spcBef>
                  <a:spcPct val="50000"/>
                </a:spcBef>
              </a:pPr>
              <a:r>
                <a:rPr lang="de-DE" sz="1600"/>
                <a:t>2</a:t>
              </a:r>
              <a:endParaRPr lang="en-US" sz="1600"/>
            </a:p>
          </p:txBody>
        </p:sp>
        <p:sp>
          <p:nvSpPr>
            <p:cNvPr id="55320" name="Text Box 24"/>
            <p:cNvSpPr txBox="1">
              <a:spLocks noChangeArrowheads="1"/>
            </p:cNvSpPr>
            <p:nvPr/>
          </p:nvSpPr>
          <p:spPr bwMode="auto">
            <a:xfrm>
              <a:off x="912" y="2496"/>
              <a:ext cx="192" cy="212"/>
            </a:xfrm>
            <a:prstGeom prst="rect">
              <a:avLst/>
            </a:prstGeom>
            <a:noFill/>
            <a:ln w="9525">
              <a:noFill/>
              <a:miter lim="800000"/>
              <a:headEnd/>
              <a:tailEnd/>
            </a:ln>
            <a:effectLst/>
          </p:spPr>
          <p:txBody>
            <a:bodyPr>
              <a:spAutoFit/>
            </a:bodyPr>
            <a:lstStyle/>
            <a:p>
              <a:pPr algn="r">
                <a:spcBef>
                  <a:spcPct val="50000"/>
                </a:spcBef>
              </a:pPr>
              <a:r>
                <a:rPr lang="de-DE" sz="1600"/>
                <a:t>4</a:t>
              </a:r>
              <a:endParaRPr lang="en-US" sz="1600"/>
            </a:p>
          </p:txBody>
        </p:sp>
        <p:sp>
          <p:nvSpPr>
            <p:cNvPr id="55321" name="Text Box 25"/>
            <p:cNvSpPr txBox="1">
              <a:spLocks noChangeArrowheads="1"/>
            </p:cNvSpPr>
            <p:nvPr/>
          </p:nvSpPr>
          <p:spPr bwMode="auto">
            <a:xfrm>
              <a:off x="912" y="1968"/>
              <a:ext cx="192" cy="212"/>
            </a:xfrm>
            <a:prstGeom prst="rect">
              <a:avLst/>
            </a:prstGeom>
            <a:noFill/>
            <a:ln w="9525">
              <a:noFill/>
              <a:miter lim="800000"/>
              <a:headEnd/>
              <a:tailEnd/>
            </a:ln>
            <a:effectLst/>
          </p:spPr>
          <p:txBody>
            <a:bodyPr>
              <a:spAutoFit/>
            </a:bodyPr>
            <a:lstStyle/>
            <a:p>
              <a:pPr algn="r">
                <a:spcBef>
                  <a:spcPct val="50000"/>
                </a:spcBef>
              </a:pPr>
              <a:r>
                <a:rPr lang="de-DE" sz="1600"/>
                <a:t>6</a:t>
              </a:r>
              <a:endParaRPr lang="en-US" sz="1600"/>
            </a:p>
          </p:txBody>
        </p:sp>
        <p:sp>
          <p:nvSpPr>
            <p:cNvPr id="55322" name="Text Box 26"/>
            <p:cNvSpPr txBox="1">
              <a:spLocks noChangeArrowheads="1"/>
            </p:cNvSpPr>
            <p:nvPr/>
          </p:nvSpPr>
          <p:spPr bwMode="auto">
            <a:xfrm>
              <a:off x="912" y="1440"/>
              <a:ext cx="192" cy="212"/>
            </a:xfrm>
            <a:prstGeom prst="rect">
              <a:avLst/>
            </a:prstGeom>
            <a:noFill/>
            <a:ln w="9525">
              <a:noFill/>
              <a:miter lim="800000"/>
              <a:headEnd/>
              <a:tailEnd/>
            </a:ln>
            <a:effectLst/>
          </p:spPr>
          <p:txBody>
            <a:bodyPr>
              <a:spAutoFit/>
            </a:bodyPr>
            <a:lstStyle/>
            <a:p>
              <a:pPr algn="r">
                <a:spcBef>
                  <a:spcPct val="50000"/>
                </a:spcBef>
              </a:pPr>
              <a:r>
                <a:rPr lang="de-DE" sz="1600"/>
                <a:t>8</a:t>
              </a:r>
              <a:endParaRPr lang="en-US" sz="1600"/>
            </a:p>
          </p:txBody>
        </p:sp>
        <p:sp>
          <p:nvSpPr>
            <p:cNvPr id="55323" name="Text Box 27"/>
            <p:cNvSpPr txBox="1">
              <a:spLocks noChangeArrowheads="1"/>
            </p:cNvSpPr>
            <p:nvPr/>
          </p:nvSpPr>
          <p:spPr bwMode="auto">
            <a:xfrm>
              <a:off x="816" y="912"/>
              <a:ext cx="288" cy="212"/>
            </a:xfrm>
            <a:prstGeom prst="rect">
              <a:avLst/>
            </a:prstGeom>
            <a:noFill/>
            <a:ln w="9525">
              <a:noFill/>
              <a:miter lim="800000"/>
              <a:headEnd/>
              <a:tailEnd/>
            </a:ln>
            <a:effectLst/>
          </p:spPr>
          <p:txBody>
            <a:bodyPr>
              <a:spAutoFit/>
            </a:bodyPr>
            <a:lstStyle/>
            <a:p>
              <a:pPr algn="r">
                <a:spcBef>
                  <a:spcPct val="50000"/>
                </a:spcBef>
              </a:pPr>
              <a:r>
                <a:rPr lang="de-DE" sz="1600"/>
                <a:t>10</a:t>
              </a:r>
              <a:endParaRPr lang="en-US" sz="1600"/>
            </a:p>
          </p:txBody>
        </p:sp>
        <p:sp>
          <p:nvSpPr>
            <p:cNvPr id="55324" name="Text Box 28"/>
            <p:cNvSpPr txBox="1">
              <a:spLocks noChangeArrowheads="1"/>
            </p:cNvSpPr>
            <p:nvPr/>
          </p:nvSpPr>
          <p:spPr bwMode="auto">
            <a:xfrm>
              <a:off x="1392" y="3504"/>
              <a:ext cx="192" cy="212"/>
            </a:xfrm>
            <a:prstGeom prst="rect">
              <a:avLst/>
            </a:prstGeom>
            <a:noFill/>
            <a:ln w="9525">
              <a:noFill/>
              <a:miter lim="800000"/>
              <a:headEnd/>
              <a:tailEnd/>
            </a:ln>
            <a:effectLst/>
          </p:spPr>
          <p:txBody>
            <a:bodyPr>
              <a:spAutoFit/>
            </a:bodyPr>
            <a:lstStyle/>
            <a:p>
              <a:pPr algn="r">
                <a:spcBef>
                  <a:spcPct val="50000"/>
                </a:spcBef>
              </a:pPr>
              <a:r>
                <a:rPr lang="de-DE" sz="1600"/>
                <a:t>2</a:t>
              </a:r>
              <a:endParaRPr lang="en-US" sz="1600"/>
            </a:p>
          </p:txBody>
        </p:sp>
        <p:sp>
          <p:nvSpPr>
            <p:cNvPr id="55325" name="Text Box 29"/>
            <p:cNvSpPr txBox="1">
              <a:spLocks noChangeArrowheads="1"/>
            </p:cNvSpPr>
            <p:nvPr/>
          </p:nvSpPr>
          <p:spPr bwMode="auto">
            <a:xfrm>
              <a:off x="1776" y="3504"/>
              <a:ext cx="192" cy="212"/>
            </a:xfrm>
            <a:prstGeom prst="rect">
              <a:avLst/>
            </a:prstGeom>
            <a:noFill/>
            <a:ln w="9525">
              <a:noFill/>
              <a:miter lim="800000"/>
              <a:headEnd/>
              <a:tailEnd/>
            </a:ln>
            <a:effectLst/>
          </p:spPr>
          <p:txBody>
            <a:bodyPr>
              <a:spAutoFit/>
            </a:bodyPr>
            <a:lstStyle/>
            <a:p>
              <a:pPr algn="r">
                <a:spcBef>
                  <a:spcPct val="50000"/>
                </a:spcBef>
              </a:pPr>
              <a:r>
                <a:rPr lang="de-DE" sz="1600"/>
                <a:t>4</a:t>
              </a:r>
              <a:endParaRPr lang="en-US" sz="1600"/>
            </a:p>
          </p:txBody>
        </p:sp>
        <p:sp>
          <p:nvSpPr>
            <p:cNvPr id="55326" name="Text Box 30"/>
            <p:cNvSpPr txBox="1">
              <a:spLocks noChangeArrowheads="1"/>
            </p:cNvSpPr>
            <p:nvPr/>
          </p:nvSpPr>
          <p:spPr bwMode="auto">
            <a:xfrm>
              <a:off x="2160" y="3504"/>
              <a:ext cx="192" cy="212"/>
            </a:xfrm>
            <a:prstGeom prst="rect">
              <a:avLst/>
            </a:prstGeom>
            <a:noFill/>
            <a:ln w="9525">
              <a:noFill/>
              <a:miter lim="800000"/>
              <a:headEnd/>
              <a:tailEnd/>
            </a:ln>
            <a:effectLst/>
          </p:spPr>
          <p:txBody>
            <a:bodyPr>
              <a:spAutoFit/>
            </a:bodyPr>
            <a:lstStyle/>
            <a:p>
              <a:pPr algn="r">
                <a:spcBef>
                  <a:spcPct val="50000"/>
                </a:spcBef>
              </a:pPr>
              <a:r>
                <a:rPr lang="de-DE" sz="1600"/>
                <a:t>6</a:t>
              </a:r>
              <a:endParaRPr lang="en-US" sz="1600"/>
            </a:p>
          </p:txBody>
        </p:sp>
        <p:sp>
          <p:nvSpPr>
            <p:cNvPr id="55327" name="Text Box 31"/>
            <p:cNvSpPr txBox="1">
              <a:spLocks noChangeArrowheads="1"/>
            </p:cNvSpPr>
            <p:nvPr/>
          </p:nvSpPr>
          <p:spPr bwMode="auto">
            <a:xfrm>
              <a:off x="2544" y="3504"/>
              <a:ext cx="192" cy="212"/>
            </a:xfrm>
            <a:prstGeom prst="rect">
              <a:avLst/>
            </a:prstGeom>
            <a:noFill/>
            <a:ln w="9525">
              <a:noFill/>
              <a:miter lim="800000"/>
              <a:headEnd/>
              <a:tailEnd/>
            </a:ln>
            <a:effectLst/>
          </p:spPr>
          <p:txBody>
            <a:bodyPr>
              <a:spAutoFit/>
            </a:bodyPr>
            <a:lstStyle/>
            <a:p>
              <a:pPr algn="r">
                <a:spcBef>
                  <a:spcPct val="50000"/>
                </a:spcBef>
              </a:pPr>
              <a:r>
                <a:rPr lang="de-DE" sz="1600"/>
                <a:t>8</a:t>
              </a:r>
              <a:endParaRPr lang="en-US" sz="1600"/>
            </a:p>
          </p:txBody>
        </p:sp>
        <p:sp>
          <p:nvSpPr>
            <p:cNvPr id="55328" name="Text Box 32"/>
            <p:cNvSpPr txBox="1">
              <a:spLocks noChangeArrowheads="1"/>
            </p:cNvSpPr>
            <p:nvPr/>
          </p:nvSpPr>
          <p:spPr bwMode="auto">
            <a:xfrm>
              <a:off x="2832" y="3504"/>
              <a:ext cx="288" cy="212"/>
            </a:xfrm>
            <a:prstGeom prst="rect">
              <a:avLst/>
            </a:prstGeom>
            <a:noFill/>
            <a:ln w="9525">
              <a:noFill/>
              <a:miter lim="800000"/>
              <a:headEnd/>
              <a:tailEnd/>
            </a:ln>
            <a:effectLst/>
          </p:spPr>
          <p:txBody>
            <a:bodyPr>
              <a:spAutoFit/>
            </a:bodyPr>
            <a:lstStyle/>
            <a:p>
              <a:pPr algn="r">
                <a:spcBef>
                  <a:spcPct val="50000"/>
                </a:spcBef>
              </a:pPr>
              <a:r>
                <a:rPr lang="de-DE" sz="1600"/>
                <a:t>10</a:t>
              </a:r>
              <a:endParaRPr lang="en-US" sz="1600"/>
            </a:p>
          </p:txBody>
        </p:sp>
        <p:sp>
          <p:nvSpPr>
            <p:cNvPr id="55329" name="Text Box 33"/>
            <p:cNvSpPr txBox="1">
              <a:spLocks noChangeArrowheads="1"/>
            </p:cNvSpPr>
            <p:nvPr/>
          </p:nvSpPr>
          <p:spPr bwMode="auto">
            <a:xfrm>
              <a:off x="3168" y="3504"/>
              <a:ext cx="288" cy="212"/>
            </a:xfrm>
            <a:prstGeom prst="rect">
              <a:avLst/>
            </a:prstGeom>
            <a:noFill/>
            <a:ln w="9525">
              <a:noFill/>
              <a:miter lim="800000"/>
              <a:headEnd/>
              <a:tailEnd/>
            </a:ln>
            <a:effectLst/>
          </p:spPr>
          <p:txBody>
            <a:bodyPr>
              <a:spAutoFit/>
            </a:bodyPr>
            <a:lstStyle/>
            <a:p>
              <a:pPr algn="r">
                <a:spcBef>
                  <a:spcPct val="50000"/>
                </a:spcBef>
              </a:pPr>
              <a:r>
                <a:rPr lang="de-DE" sz="1600"/>
                <a:t>12</a:t>
              </a:r>
              <a:endParaRPr lang="en-US" sz="1600"/>
            </a:p>
          </p:txBody>
        </p:sp>
        <p:sp>
          <p:nvSpPr>
            <p:cNvPr id="55330" name="Text Box 34"/>
            <p:cNvSpPr txBox="1">
              <a:spLocks noChangeArrowheads="1"/>
            </p:cNvSpPr>
            <p:nvPr/>
          </p:nvSpPr>
          <p:spPr bwMode="auto">
            <a:xfrm>
              <a:off x="3504" y="3504"/>
              <a:ext cx="288" cy="212"/>
            </a:xfrm>
            <a:prstGeom prst="rect">
              <a:avLst/>
            </a:prstGeom>
            <a:noFill/>
            <a:ln w="9525">
              <a:noFill/>
              <a:miter lim="800000"/>
              <a:headEnd/>
              <a:tailEnd/>
            </a:ln>
            <a:effectLst/>
          </p:spPr>
          <p:txBody>
            <a:bodyPr>
              <a:spAutoFit/>
            </a:bodyPr>
            <a:lstStyle/>
            <a:p>
              <a:pPr algn="r">
                <a:spcBef>
                  <a:spcPct val="50000"/>
                </a:spcBef>
              </a:pPr>
              <a:r>
                <a:rPr lang="de-DE" sz="1600"/>
                <a:t>14</a:t>
              </a:r>
              <a:endParaRPr lang="en-US" sz="1600"/>
            </a:p>
          </p:txBody>
        </p:sp>
        <p:sp>
          <p:nvSpPr>
            <p:cNvPr id="55331" name="Text Box 35"/>
            <p:cNvSpPr txBox="1">
              <a:spLocks noChangeArrowheads="1"/>
            </p:cNvSpPr>
            <p:nvPr/>
          </p:nvSpPr>
          <p:spPr bwMode="auto">
            <a:xfrm>
              <a:off x="3840" y="3504"/>
              <a:ext cx="288" cy="212"/>
            </a:xfrm>
            <a:prstGeom prst="rect">
              <a:avLst/>
            </a:prstGeom>
            <a:noFill/>
            <a:ln w="9525">
              <a:noFill/>
              <a:miter lim="800000"/>
              <a:headEnd/>
              <a:tailEnd/>
            </a:ln>
            <a:effectLst/>
          </p:spPr>
          <p:txBody>
            <a:bodyPr>
              <a:spAutoFit/>
            </a:bodyPr>
            <a:lstStyle/>
            <a:p>
              <a:pPr algn="r">
                <a:spcBef>
                  <a:spcPct val="50000"/>
                </a:spcBef>
              </a:pPr>
              <a:r>
                <a:rPr lang="de-DE" sz="1600"/>
                <a:t>16</a:t>
              </a:r>
              <a:endParaRPr lang="en-US" sz="1600"/>
            </a:p>
          </p:txBody>
        </p:sp>
        <p:sp>
          <p:nvSpPr>
            <p:cNvPr id="55332" name="Text Box 36"/>
            <p:cNvSpPr txBox="1">
              <a:spLocks noChangeArrowheads="1"/>
            </p:cNvSpPr>
            <p:nvPr/>
          </p:nvSpPr>
          <p:spPr bwMode="auto">
            <a:xfrm>
              <a:off x="4176" y="3504"/>
              <a:ext cx="288" cy="212"/>
            </a:xfrm>
            <a:prstGeom prst="rect">
              <a:avLst/>
            </a:prstGeom>
            <a:noFill/>
            <a:ln w="9525">
              <a:noFill/>
              <a:miter lim="800000"/>
              <a:headEnd/>
              <a:tailEnd/>
            </a:ln>
            <a:effectLst/>
          </p:spPr>
          <p:txBody>
            <a:bodyPr>
              <a:spAutoFit/>
            </a:bodyPr>
            <a:lstStyle/>
            <a:p>
              <a:pPr algn="r">
                <a:spcBef>
                  <a:spcPct val="50000"/>
                </a:spcBef>
              </a:pPr>
              <a:r>
                <a:rPr lang="de-DE" sz="1600"/>
                <a:t>18</a:t>
              </a:r>
              <a:endParaRPr lang="en-US" sz="1600"/>
            </a:p>
          </p:txBody>
        </p:sp>
        <p:sp>
          <p:nvSpPr>
            <p:cNvPr id="55333" name="Text Box 37"/>
            <p:cNvSpPr txBox="1">
              <a:spLocks noChangeArrowheads="1"/>
            </p:cNvSpPr>
            <p:nvPr/>
          </p:nvSpPr>
          <p:spPr bwMode="auto">
            <a:xfrm>
              <a:off x="4512" y="3504"/>
              <a:ext cx="288" cy="212"/>
            </a:xfrm>
            <a:prstGeom prst="rect">
              <a:avLst/>
            </a:prstGeom>
            <a:noFill/>
            <a:ln w="9525">
              <a:noFill/>
              <a:miter lim="800000"/>
              <a:headEnd/>
              <a:tailEnd/>
            </a:ln>
            <a:effectLst/>
          </p:spPr>
          <p:txBody>
            <a:bodyPr>
              <a:spAutoFit/>
            </a:bodyPr>
            <a:lstStyle/>
            <a:p>
              <a:pPr algn="r">
                <a:spcBef>
                  <a:spcPct val="50000"/>
                </a:spcBef>
              </a:pPr>
              <a:r>
                <a:rPr lang="de-DE" sz="1600"/>
                <a:t>20</a:t>
              </a:r>
              <a:endParaRPr lang="en-US" sz="1600"/>
            </a:p>
          </p:txBody>
        </p:sp>
        <p:sp>
          <p:nvSpPr>
            <p:cNvPr id="55334" name="Line 38"/>
            <p:cNvSpPr>
              <a:spLocks noChangeShapeType="1"/>
            </p:cNvSpPr>
            <p:nvPr/>
          </p:nvSpPr>
          <p:spPr bwMode="auto">
            <a:xfrm flipV="1">
              <a:off x="1872" y="1968"/>
              <a:ext cx="0" cy="1536"/>
            </a:xfrm>
            <a:prstGeom prst="line">
              <a:avLst/>
            </a:prstGeom>
            <a:noFill/>
            <a:ln w="9525">
              <a:solidFill>
                <a:schemeClr val="tx1"/>
              </a:solidFill>
              <a:round/>
              <a:headEnd/>
              <a:tailEnd/>
            </a:ln>
            <a:effectLst/>
          </p:spPr>
          <p:txBody>
            <a:bodyPr/>
            <a:lstStyle/>
            <a:p>
              <a:endParaRPr lang="en-US"/>
            </a:p>
          </p:txBody>
        </p:sp>
        <p:sp>
          <p:nvSpPr>
            <p:cNvPr id="55335" name="Line 39"/>
            <p:cNvSpPr>
              <a:spLocks noChangeShapeType="1"/>
            </p:cNvSpPr>
            <p:nvPr/>
          </p:nvSpPr>
          <p:spPr bwMode="auto">
            <a:xfrm flipV="1">
              <a:off x="1152" y="2048"/>
              <a:ext cx="728" cy="16"/>
            </a:xfrm>
            <a:prstGeom prst="line">
              <a:avLst/>
            </a:prstGeom>
            <a:noFill/>
            <a:ln w="9525">
              <a:solidFill>
                <a:schemeClr val="tx1"/>
              </a:solidFill>
              <a:round/>
              <a:headEnd/>
              <a:tailEnd/>
            </a:ln>
            <a:effectLst/>
          </p:spPr>
          <p:txBody>
            <a:bodyPr/>
            <a:lstStyle/>
            <a:p>
              <a:endParaRPr lang="en-US"/>
            </a:p>
          </p:txBody>
        </p:sp>
        <p:sp>
          <p:nvSpPr>
            <p:cNvPr id="55336" name="Line 40"/>
            <p:cNvSpPr>
              <a:spLocks noChangeShapeType="1"/>
            </p:cNvSpPr>
            <p:nvPr/>
          </p:nvSpPr>
          <p:spPr bwMode="auto">
            <a:xfrm flipV="1">
              <a:off x="2640" y="2602"/>
              <a:ext cx="0" cy="902"/>
            </a:xfrm>
            <a:prstGeom prst="line">
              <a:avLst/>
            </a:prstGeom>
            <a:noFill/>
            <a:ln w="9525">
              <a:solidFill>
                <a:schemeClr val="tx1"/>
              </a:solidFill>
              <a:round/>
              <a:headEnd/>
              <a:tailEnd/>
            </a:ln>
            <a:effectLst/>
          </p:spPr>
          <p:txBody>
            <a:bodyPr/>
            <a:lstStyle/>
            <a:p>
              <a:endParaRPr lang="en-US"/>
            </a:p>
          </p:txBody>
        </p:sp>
        <p:sp>
          <p:nvSpPr>
            <p:cNvPr id="55337" name="Line 41"/>
            <p:cNvSpPr>
              <a:spLocks noChangeShapeType="1"/>
            </p:cNvSpPr>
            <p:nvPr/>
          </p:nvSpPr>
          <p:spPr bwMode="auto">
            <a:xfrm>
              <a:off x="1152" y="2592"/>
              <a:ext cx="1488" cy="10"/>
            </a:xfrm>
            <a:prstGeom prst="line">
              <a:avLst/>
            </a:prstGeom>
            <a:noFill/>
            <a:ln w="9525">
              <a:solidFill>
                <a:schemeClr val="tx1"/>
              </a:solidFill>
              <a:round/>
              <a:headEnd/>
              <a:tailEnd/>
            </a:ln>
            <a:effectLst/>
          </p:spPr>
          <p:txBody>
            <a:bodyPr/>
            <a:lstStyle/>
            <a:p>
              <a:endParaRPr lang="en-US"/>
            </a:p>
          </p:txBody>
        </p:sp>
        <p:sp>
          <p:nvSpPr>
            <p:cNvPr id="55338" name="Line 42"/>
            <p:cNvSpPr>
              <a:spLocks noChangeShapeType="1"/>
            </p:cNvSpPr>
            <p:nvPr/>
          </p:nvSpPr>
          <p:spPr bwMode="auto">
            <a:xfrm flipV="1">
              <a:off x="3312" y="2976"/>
              <a:ext cx="0" cy="528"/>
            </a:xfrm>
            <a:prstGeom prst="line">
              <a:avLst/>
            </a:prstGeom>
            <a:noFill/>
            <a:ln w="9525">
              <a:solidFill>
                <a:schemeClr val="tx1"/>
              </a:solidFill>
              <a:round/>
              <a:headEnd/>
              <a:tailEnd/>
            </a:ln>
            <a:effectLst/>
          </p:spPr>
          <p:txBody>
            <a:bodyPr/>
            <a:lstStyle/>
            <a:p>
              <a:endParaRPr lang="en-US"/>
            </a:p>
          </p:txBody>
        </p:sp>
        <p:sp>
          <p:nvSpPr>
            <p:cNvPr id="55339" name="Line 43"/>
            <p:cNvSpPr>
              <a:spLocks noChangeShapeType="1"/>
            </p:cNvSpPr>
            <p:nvPr/>
          </p:nvSpPr>
          <p:spPr bwMode="auto">
            <a:xfrm>
              <a:off x="1152" y="3024"/>
              <a:ext cx="2208" cy="0"/>
            </a:xfrm>
            <a:prstGeom prst="line">
              <a:avLst/>
            </a:prstGeom>
            <a:noFill/>
            <a:ln w="9525">
              <a:solidFill>
                <a:schemeClr val="tx1"/>
              </a:solidFill>
              <a:round/>
              <a:headEnd/>
              <a:tailEnd/>
            </a:ln>
            <a:effectLst/>
          </p:spPr>
          <p:txBody>
            <a:bodyPr/>
            <a:lstStyle/>
            <a:p>
              <a:endParaRPr lang="en-US"/>
            </a:p>
          </p:txBody>
        </p:sp>
        <p:sp>
          <p:nvSpPr>
            <p:cNvPr id="55340" name="Rectangle 44"/>
            <p:cNvSpPr>
              <a:spLocks noChangeArrowheads="1"/>
            </p:cNvSpPr>
            <p:nvPr/>
          </p:nvSpPr>
          <p:spPr bwMode="auto">
            <a:xfrm rot="2700000">
              <a:off x="1832" y="2000"/>
              <a:ext cx="96" cy="96"/>
            </a:xfrm>
            <a:prstGeom prst="rect">
              <a:avLst/>
            </a:prstGeom>
            <a:solidFill>
              <a:srgbClr val="99CC00"/>
            </a:solidFill>
            <a:ln w="9525">
              <a:solidFill>
                <a:schemeClr val="tx1"/>
              </a:solidFill>
              <a:miter lim="800000"/>
              <a:headEnd/>
              <a:tailEnd/>
            </a:ln>
            <a:effectLst/>
          </p:spPr>
          <p:txBody>
            <a:bodyPr wrap="none" anchor="ctr"/>
            <a:lstStyle/>
            <a:p>
              <a:endParaRPr lang="en-US"/>
            </a:p>
          </p:txBody>
        </p:sp>
        <p:sp>
          <p:nvSpPr>
            <p:cNvPr id="55341" name="Rectangle 45"/>
            <p:cNvSpPr>
              <a:spLocks noChangeArrowheads="1"/>
            </p:cNvSpPr>
            <p:nvPr/>
          </p:nvSpPr>
          <p:spPr bwMode="auto">
            <a:xfrm rot="2700000">
              <a:off x="3256" y="2984"/>
              <a:ext cx="96" cy="96"/>
            </a:xfrm>
            <a:prstGeom prst="rect">
              <a:avLst/>
            </a:prstGeom>
            <a:solidFill>
              <a:srgbClr val="99CC00"/>
            </a:solidFill>
            <a:ln w="9525">
              <a:solidFill>
                <a:schemeClr val="tx1"/>
              </a:solidFill>
              <a:miter lim="800000"/>
              <a:headEnd/>
              <a:tailEnd/>
            </a:ln>
            <a:effectLst/>
          </p:spPr>
          <p:txBody>
            <a:bodyPr wrap="none" anchor="ctr"/>
            <a:lstStyle/>
            <a:p>
              <a:endParaRPr lang="en-US"/>
            </a:p>
          </p:txBody>
        </p:sp>
        <p:sp>
          <p:nvSpPr>
            <p:cNvPr id="55342" name="Rectangle 46"/>
            <p:cNvSpPr>
              <a:spLocks noChangeArrowheads="1"/>
            </p:cNvSpPr>
            <p:nvPr/>
          </p:nvSpPr>
          <p:spPr bwMode="auto">
            <a:xfrm rot="2700000">
              <a:off x="2608" y="2536"/>
              <a:ext cx="96" cy="96"/>
            </a:xfrm>
            <a:prstGeom prst="rect">
              <a:avLst/>
            </a:prstGeom>
            <a:solidFill>
              <a:srgbClr val="99CC00"/>
            </a:solidFill>
            <a:ln w="9525">
              <a:solidFill>
                <a:schemeClr val="tx1"/>
              </a:solidFill>
              <a:miter lim="800000"/>
              <a:headEnd/>
              <a:tailEnd/>
            </a:ln>
            <a:effectLst/>
          </p:spPr>
          <p:txBody>
            <a:bodyPr wrap="none" anchor="ctr"/>
            <a:lstStyle/>
            <a:p>
              <a:endParaRPr lang="en-US"/>
            </a:p>
          </p:txBody>
        </p:sp>
        <p:sp>
          <p:nvSpPr>
            <p:cNvPr id="55343" name="Rectangle 47"/>
            <p:cNvSpPr>
              <a:spLocks noChangeArrowheads="1"/>
            </p:cNvSpPr>
            <p:nvPr/>
          </p:nvSpPr>
          <p:spPr bwMode="auto">
            <a:xfrm rot="2700000">
              <a:off x="1104" y="1488"/>
              <a:ext cx="96" cy="96"/>
            </a:xfrm>
            <a:prstGeom prst="rect">
              <a:avLst/>
            </a:prstGeom>
            <a:solidFill>
              <a:srgbClr val="99CC00"/>
            </a:solidFill>
            <a:ln w="9525">
              <a:solidFill>
                <a:schemeClr val="tx1"/>
              </a:solidFill>
              <a:miter lim="800000"/>
              <a:headEnd/>
              <a:tailEnd/>
            </a:ln>
            <a:effectLst/>
          </p:spPr>
          <p:txBody>
            <a:bodyPr wrap="none" anchor="ctr"/>
            <a:lstStyle/>
            <a:p>
              <a:endParaRPr lang="en-US"/>
            </a:p>
          </p:txBody>
        </p:sp>
        <p:sp>
          <p:nvSpPr>
            <p:cNvPr id="55344" name="Rectangle 48"/>
            <p:cNvSpPr>
              <a:spLocks noChangeArrowheads="1"/>
            </p:cNvSpPr>
            <p:nvPr/>
          </p:nvSpPr>
          <p:spPr bwMode="auto">
            <a:xfrm rot="2700000">
              <a:off x="3936" y="3456"/>
              <a:ext cx="96" cy="96"/>
            </a:xfrm>
            <a:prstGeom prst="rect">
              <a:avLst/>
            </a:prstGeom>
            <a:solidFill>
              <a:srgbClr val="99CC00"/>
            </a:solidFill>
            <a:ln w="9525">
              <a:solidFill>
                <a:schemeClr val="tx1"/>
              </a:solidFill>
              <a:miter lim="800000"/>
              <a:headEnd/>
              <a:tailEnd/>
            </a:ln>
            <a:effectLst/>
          </p:spPr>
          <p:txBody>
            <a:bodyPr wrap="none" anchor="ctr"/>
            <a:lstStyle/>
            <a:p>
              <a:endParaRPr lang="en-US"/>
            </a:p>
          </p:txBody>
        </p:sp>
        <p:sp>
          <p:nvSpPr>
            <p:cNvPr id="55345" name="Line 49"/>
            <p:cNvSpPr>
              <a:spLocks noChangeShapeType="1"/>
            </p:cNvSpPr>
            <p:nvPr/>
          </p:nvSpPr>
          <p:spPr bwMode="auto">
            <a:xfrm>
              <a:off x="1152" y="1536"/>
              <a:ext cx="2832" cy="1968"/>
            </a:xfrm>
            <a:prstGeom prst="line">
              <a:avLst/>
            </a:prstGeom>
            <a:noFill/>
            <a:ln w="28575">
              <a:solidFill>
                <a:srgbClr val="FF3300"/>
              </a:solidFill>
              <a:round/>
              <a:headEnd/>
              <a:tailEnd/>
            </a:ln>
            <a:effectLst/>
          </p:spPr>
          <p:txBody>
            <a:bodyPr/>
            <a:lstStyle/>
            <a:p>
              <a:endParaRPr lang="en-US"/>
            </a:p>
          </p:txBody>
        </p:sp>
        <p:sp>
          <p:nvSpPr>
            <p:cNvPr id="55346" name="Text Box 50"/>
            <p:cNvSpPr txBox="1">
              <a:spLocks noChangeArrowheads="1"/>
            </p:cNvSpPr>
            <p:nvPr/>
          </p:nvSpPr>
          <p:spPr bwMode="auto">
            <a:xfrm>
              <a:off x="2400" y="3696"/>
              <a:ext cx="864" cy="252"/>
            </a:xfrm>
            <a:prstGeom prst="rect">
              <a:avLst/>
            </a:prstGeom>
            <a:noFill/>
            <a:ln w="9525">
              <a:noFill/>
              <a:miter lim="800000"/>
              <a:headEnd/>
              <a:tailEnd/>
            </a:ln>
            <a:effectLst/>
          </p:spPr>
          <p:txBody>
            <a:bodyPr>
              <a:spAutoFit/>
            </a:bodyPr>
            <a:lstStyle/>
            <a:p>
              <a:pPr algn="ctr">
                <a:spcBef>
                  <a:spcPct val="50000"/>
                </a:spcBef>
              </a:pPr>
              <a:r>
                <a:rPr lang="de-DE" sz="2000" b="1" dirty="0">
                  <a:solidFill>
                    <a:srgbClr val="0000FF"/>
                  </a:solidFill>
                </a:rPr>
                <a:t>L (Unit)</a:t>
              </a:r>
              <a:endParaRPr lang="en-US" sz="2000" b="1" dirty="0">
                <a:solidFill>
                  <a:srgbClr val="0000FF"/>
                </a:solidFill>
              </a:endParaRPr>
            </a:p>
          </p:txBody>
        </p:sp>
        <p:sp>
          <p:nvSpPr>
            <p:cNvPr id="55347" name="Text Box 51"/>
            <p:cNvSpPr txBox="1">
              <a:spLocks noChangeArrowheads="1"/>
            </p:cNvSpPr>
            <p:nvPr/>
          </p:nvSpPr>
          <p:spPr bwMode="auto">
            <a:xfrm rot="16200000">
              <a:off x="278" y="2188"/>
              <a:ext cx="864" cy="252"/>
            </a:xfrm>
            <a:prstGeom prst="rect">
              <a:avLst/>
            </a:prstGeom>
            <a:noFill/>
            <a:ln w="9525">
              <a:noFill/>
              <a:miter lim="800000"/>
              <a:headEnd/>
              <a:tailEnd/>
            </a:ln>
            <a:effectLst/>
          </p:spPr>
          <p:txBody>
            <a:bodyPr>
              <a:spAutoFit/>
            </a:bodyPr>
            <a:lstStyle/>
            <a:p>
              <a:pPr algn="ctr">
                <a:spcBef>
                  <a:spcPct val="50000"/>
                </a:spcBef>
              </a:pPr>
              <a:r>
                <a:rPr lang="de-DE" sz="2000" b="1" dirty="0">
                  <a:solidFill>
                    <a:srgbClr val="0000FF"/>
                  </a:solidFill>
                </a:rPr>
                <a:t>K (Unit)</a:t>
              </a:r>
              <a:endParaRPr lang="en-US" sz="2000" b="1" dirty="0">
                <a:solidFill>
                  <a:srgbClr val="0000FF"/>
                </a:solidFill>
              </a:endParaRPr>
            </a:p>
          </p:txBody>
        </p:sp>
        <p:sp>
          <p:nvSpPr>
            <p:cNvPr id="55348" name="Text Box 52"/>
            <p:cNvSpPr txBox="1">
              <a:spLocks noChangeArrowheads="1"/>
            </p:cNvSpPr>
            <p:nvPr/>
          </p:nvSpPr>
          <p:spPr bwMode="auto">
            <a:xfrm>
              <a:off x="1200" y="1344"/>
              <a:ext cx="192" cy="252"/>
            </a:xfrm>
            <a:prstGeom prst="rect">
              <a:avLst/>
            </a:prstGeom>
            <a:noFill/>
            <a:ln w="9525">
              <a:noFill/>
              <a:miter lim="800000"/>
              <a:headEnd/>
              <a:tailEnd/>
            </a:ln>
            <a:effectLst/>
          </p:spPr>
          <p:txBody>
            <a:bodyPr>
              <a:spAutoFit/>
            </a:bodyPr>
            <a:lstStyle/>
            <a:p>
              <a:pPr algn="r">
                <a:spcBef>
                  <a:spcPct val="50000"/>
                </a:spcBef>
              </a:pPr>
              <a:r>
                <a:rPr lang="de-DE" sz="2000" b="1" dirty="0">
                  <a:solidFill>
                    <a:srgbClr val="00B0F0"/>
                  </a:solidFill>
                  <a:latin typeface="Arial" panose="020B0604020202020204" pitchFamily="34" charset="0"/>
                  <a:cs typeface="Arial" panose="020B0604020202020204" pitchFamily="34" charset="0"/>
                </a:rPr>
                <a:t>A</a:t>
              </a:r>
              <a:endParaRPr lang="en-US" sz="2000" b="1" dirty="0">
                <a:solidFill>
                  <a:srgbClr val="00B0F0"/>
                </a:solidFill>
                <a:latin typeface="Arial" panose="020B0604020202020204" pitchFamily="34" charset="0"/>
                <a:cs typeface="Arial" panose="020B0604020202020204" pitchFamily="34" charset="0"/>
              </a:endParaRPr>
            </a:p>
          </p:txBody>
        </p:sp>
        <p:sp>
          <p:nvSpPr>
            <p:cNvPr id="55349" name="Text Box 53"/>
            <p:cNvSpPr txBox="1">
              <a:spLocks noChangeArrowheads="1"/>
            </p:cNvSpPr>
            <p:nvPr/>
          </p:nvSpPr>
          <p:spPr bwMode="auto">
            <a:xfrm>
              <a:off x="1872" y="1824"/>
              <a:ext cx="192" cy="252"/>
            </a:xfrm>
            <a:prstGeom prst="rect">
              <a:avLst/>
            </a:prstGeom>
            <a:noFill/>
            <a:ln w="9525">
              <a:noFill/>
              <a:miter lim="800000"/>
              <a:headEnd/>
              <a:tailEnd/>
            </a:ln>
            <a:effectLst/>
          </p:spPr>
          <p:txBody>
            <a:bodyPr>
              <a:spAutoFit/>
            </a:bodyPr>
            <a:lstStyle/>
            <a:p>
              <a:pPr algn="r">
                <a:spcBef>
                  <a:spcPct val="50000"/>
                </a:spcBef>
              </a:pPr>
              <a:r>
                <a:rPr lang="de-DE" sz="2000" b="1">
                  <a:solidFill>
                    <a:srgbClr val="00B0F0"/>
                  </a:solidFill>
                  <a:latin typeface="Arial" panose="020B0604020202020204" pitchFamily="34" charset="0"/>
                  <a:cs typeface="Arial" panose="020B0604020202020204" pitchFamily="34" charset="0"/>
                </a:rPr>
                <a:t>B</a:t>
              </a:r>
              <a:endParaRPr lang="en-US" sz="2000" b="1">
                <a:solidFill>
                  <a:srgbClr val="00B0F0"/>
                </a:solidFill>
                <a:latin typeface="Arial" panose="020B0604020202020204" pitchFamily="34" charset="0"/>
                <a:cs typeface="Arial" panose="020B0604020202020204" pitchFamily="34" charset="0"/>
              </a:endParaRPr>
            </a:p>
          </p:txBody>
        </p:sp>
        <p:sp>
          <p:nvSpPr>
            <p:cNvPr id="55350" name="Text Box 54"/>
            <p:cNvSpPr txBox="1">
              <a:spLocks noChangeArrowheads="1"/>
            </p:cNvSpPr>
            <p:nvPr/>
          </p:nvSpPr>
          <p:spPr bwMode="auto">
            <a:xfrm>
              <a:off x="2640" y="2352"/>
              <a:ext cx="192" cy="252"/>
            </a:xfrm>
            <a:prstGeom prst="rect">
              <a:avLst/>
            </a:prstGeom>
            <a:noFill/>
            <a:ln w="9525">
              <a:noFill/>
              <a:miter lim="800000"/>
              <a:headEnd/>
              <a:tailEnd/>
            </a:ln>
            <a:effectLst/>
          </p:spPr>
          <p:txBody>
            <a:bodyPr>
              <a:spAutoFit/>
            </a:bodyPr>
            <a:lstStyle/>
            <a:p>
              <a:pPr algn="r">
                <a:spcBef>
                  <a:spcPct val="50000"/>
                </a:spcBef>
              </a:pPr>
              <a:r>
                <a:rPr lang="de-DE" sz="2000" b="1">
                  <a:solidFill>
                    <a:srgbClr val="00B0F0"/>
                  </a:solidFill>
                  <a:latin typeface="Arial" panose="020B0604020202020204" pitchFamily="34" charset="0"/>
                  <a:cs typeface="Arial" panose="020B0604020202020204" pitchFamily="34" charset="0"/>
                </a:rPr>
                <a:t>C</a:t>
              </a:r>
              <a:endParaRPr lang="en-US" sz="2000" b="1">
                <a:solidFill>
                  <a:srgbClr val="00B0F0"/>
                </a:solidFill>
                <a:latin typeface="Arial" panose="020B0604020202020204" pitchFamily="34" charset="0"/>
                <a:cs typeface="Arial" panose="020B0604020202020204" pitchFamily="34" charset="0"/>
              </a:endParaRPr>
            </a:p>
          </p:txBody>
        </p:sp>
        <p:sp>
          <p:nvSpPr>
            <p:cNvPr id="55351" name="Text Box 55"/>
            <p:cNvSpPr txBox="1">
              <a:spLocks noChangeArrowheads="1"/>
            </p:cNvSpPr>
            <p:nvPr/>
          </p:nvSpPr>
          <p:spPr bwMode="auto">
            <a:xfrm>
              <a:off x="3312" y="2832"/>
              <a:ext cx="192" cy="252"/>
            </a:xfrm>
            <a:prstGeom prst="rect">
              <a:avLst/>
            </a:prstGeom>
            <a:noFill/>
            <a:ln w="9525">
              <a:noFill/>
              <a:miter lim="800000"/>
              <a:headEnd/>
              <a:tailEnd/>
            </a:ln>
            <a:effectLst/>
          </p:spPr>
          <p:txBody>
            <a:bodyPr>
              <a:spAutoFit/>
            </a:bodyPr>
            <a:lstStyle/>
            <a:p>
              <a:pPr algn="r">
                <a:spcBef>
                  <a:spcPct val="50000"/>
                </a:spcBef>
              </a:pPr>
              <a:r>
                <a:rPr lang="de-DE" sz="2000" b="1">
                  <a:solidFill>
                    <a:srgbClr val="00B0F0"/>
                  </a:solidFill>
                  <a:latin typeface="Arial" panose="020B0604020202020204" pitchFamily="34" charset="0"/>
                  <a:cs typeface="Arial" panose="020B0604020202020204" pitchFamily="34" charset="0"/>
                </a:rPr>
                <a:t>D</a:t>
              </a:r>
              <a:endParaRPr lang="en-US" sz="2000" b="1">
                <a:solidFill>
                  <a:srgbClr val="00B0F0"/>
                </a:solidFill>
                <a:latin typeface="Arial" panose="020B0604020202020204" pitchFamily="34" charset="0"/>
                <a:cs typeface="Arial" panose="020B0604020202020204" pitchFamily="34" charset="0"/>
              </a:endParaRPr>
            </a:p>
          </p:txBody>
        </p:sp>
        <p:sp>
          <p:nvSpPr>
            <p:cNvPr id="55352" name="Text Box 56"/>
            <p:cNvSpPr txBox="1">
              <a:spLocks noChangeArrowheads="1"/>
            </p:cNvSpPr>
            <p:nvPr/>
          </p:nvSpPr>
          <p:spPr bwMode="auto">
            <a:xfrm>
              <a:off x="3936" y="3264"/>
              <a:ext cx="192" cy="252"/>
            </a:xfrm>
            <a:prstGeom prst="rect">
              <a:avLst/>
            </a:prstGeom>
            <a:noFill/>
            <a:ln w="9525">
              <a:noFill/>
              <a:miter lim="800000"/>
              <a:headEnd/>
              <a:tailEnd/>
            </a:ln>
            <a:effectLst/>
          </p:spPr>
          <p:txBody>
            <a:bodyPr>
              <a:spAutoFit/>
            </a:bodyPr>
            <a:lstStyle/>
            <a:p>
              <a:pPr algn="r">
                <a:spcBef>
                  <a:spcPct val="50000"/>
                </a:spcBef>
              </a:pPr>
              <a:r>
                <a:rPr lang="de-DE" sz="2000" b="1">
                  <a:solidFill>
                    <a:srgbClr val="00B0F0"/>
                  </a:solidFill>
                  <a:latin typeface="Arial" panose="020B0604020202020204" pitchFamily="34" charset="0"/>
                  <a:cs typeface="Arial" panose="020B0604020202020204" pitchFamily="34" charset="0"/>
                </a:rPr>
                <a:t>E</a:t>
              </a:r>
              <a:endParaRPr lang="en-US" sz="2000" b="1">
                <a:solidFill>
                  <a:srgbClr val="00B0F0"/>
                </a:solidFill>
                <a:latin typeface="Arial" panose="020B0604020202020204" pitchFamily="34" charset="0"/>
                <a:cs typeface="Arial" panose="020B0604020202020204" pitchFamily="34" charset="0"/>
              </a:endParaRPr>
            </a:p>
          </p:txBody>
        </p:sp>
        <p:sp>
          <p:nvSpPr>
            <p:cNvPr id="55353" name="Text Box 57"/>
            <p:cNvSpPr txBox="1">
              <a:spLocks noChangeArrowheads="1"/>
            </p:cNvSpPr>
            <p:nvPr/>
          </p:nvSpPr>
          <p:spPr bwMode="auto">
            <a:xfrm>
              <a:off x="1937" y="1977"/>
              <a:ext cx="1560" cy="446"/>
            </a:xfrm>
            <a:prstGeom prst="rect">
              <a:avLst/>
            </a:prstGeom>
            <a:noFill/>
            <a:ln w="9525">
              <a:noFill/>
              <a:miter lim="800000"/>
              <a:headEnd/>
              <a:tailEnd/>
            </a:ln>
            <a:effectLst/>
          </p:spPr>
          <p:txBody>
            <a:bodyPr wrap="square">
              <a:spAutoFit/>
            </a:bodyPr>
            <a:lstStyle/>
            <a:p>
              <a:pPr algn="ctr">
                <a:spcBef>
                  <a:spcPct val="50000"/>
                </a:spcBef>
              </a:pPr>
              <a:r>
                <a:rPr lang="de-DE" sz="2000" b="1" dirty="0">
                  <a:solidFill>
                    <a:srgbClr val="FF3300"/>
                  </a:solidFill>
                  <a:latin typeface="Arial" panose="020B0604020202020204" pitchFamily="34" charset="0"/>
                  <a:cs typeface="Arial" panose="020B0604020202020204" pitchFamily="34" charset="0"/>
                </a:rPr>
                <a:t>25L + 50K = 400; K=8-0.5 L</a:t>
              </a:r>
              <a:endParaRPr lang="en-US" sz="2000" b="1" dirty="0">
                <a:solidFill>
                  <a:srgbClr val="FF3300"/>
                </a:solidFill>
                <a:latin typeface="Arial" panose="020B0604020202020204" pitchFamily="34" charset="0"/>
                <a:cs typeface="Arial" panose="020B0604020202020204" pitchFamily="34" charset="0"/>
              </a:endParaRPr>
            </a:p>
          </p:txBody>
        </p:sp>
      </p:grpSp>
      <p:sp>
        <p:nvSpPr>
          <p:cNvPr id="60" name="Line 49"/>
          <p:cNvSpPr>
            <a:spLocks noChangeShapeType="1"/>
          </p:cNvSpPr>
          <p:nvPr/>
        </p:nvSpPr>
        <p:spPr bwMode="auto">
          <a:xfrm>
            <a:off x="3367550" y="1614539"/>
            <a:ext cx="5547852" cy="3916312"/>
          </a:xfrm>
          <a:prstGeom prst="line">
            <a:avLst/>
          </a:prstGeom>
          <a:noFill/>
          <a:ln w="28575">
            <a:solidFill>
              <a:srgbClr val="FFFF00"/>
            </a:solidFill>
            <a:round/>
            <a:headEnd/>
            <a:tailEnd/>
          </a:ln>
          <a:effectLst/>
        </p:spPr>
        <p:txBody>
          <a:bodyPr/>
          <a:lstStyle/>
          <a:p>
            <a:endParaRPr lang="en-US" dirty="0"/>
          </a:p>
        </p:txBody>
      </p:sp>
      <p:sp>
        <p:nvSpPr>
          <p:cNvPr id="4" name="TextBox 3"/>
          <p:cNvSpPr txBox="1"/>
          <p:nvPr/>
        </p:nvSpPr>
        <p:spPr>
          <a:xfrm>
            <a:off x="7246634" y="3959166"/>
            <a:ext cx="1473480" cy="400110"/>
          </a:xfrm>
          <a:prstGeom prst="rect">
            <a:avLst/>
          </a:prstGeom>
          <a:noFill/>
        </p:spPr>
        <p:txBody>
          <a:bodyPr wrap="none" rtlCol="0">
            <a:spAutoFit/>
          </a:bodyPr>
          <a:lstStyle/>
          <a:p>
            <a:r>
              <a:rPr lang="de-DE" sz="2000" b="1" dirty="0">
                <a:solidFill>
                  <a:srgbClr val="FFFF00"/>
                </a:solidFill>
                <a:latin typeface="Arial" panose="020B0604020202020204" pitchFamily="34" charset="0"/>
                <a:cs typeface="Arial" panose="020B0604020202020204" pitchFamily="34" charset="0"/>
              </a:rPr>
              <a:t>K=10-0.5 L</a:t>
            </a:r>
            <a:endParaRPr lang="en-US" sz="2000" dirty="0">
              <a:solidFill>
                <a:srgbClr val="FFFF00"/>
              </a:solidFill>
              <a:latin typeface="Arial" panose="020B0604020202020204" pitchFamily="34" charset="0"/>
              <a:cs typeface="Arial" panose="020B0604020202020204" pitchFamily="34" charset="0"/>
            </a:endParaRPr>
          </a:p>
        </p:txBody>
      </p:sp>
      <p:sp>
        <p:nvSpPr>
          <p:cNvPr id="62" name="Line 49"/>
          <p:cNvSpPr>
            <a:spLocks noChangeShapeType="1"/>
          </p:cNvSpPr>
          <p:nvPr/>
        </p:nvSpPr>
        <p:spPr bwMode="auto">
          <a:xfrm>
            <a:off x="3360176" y="1635842"/>
            <a:ext cx="2888227" cy="3926759"/>
          </a:xfrm>
          <a:prstGeom prst="line">
            <a:avLst/>
          </a:prstGeom>
          <a:noFill/>
          <a:ln w="28575">
            <a:solidFill>
              <a:srgbClr val="00FF00"/>
            </a:solidFill>
            <a:round/>
            <a:headEnd/>
            <a:tailEnd/>
          </a:ln>
          <a:effectLst/>
        </p:spPr>
        <p:txBody>
          <a:bodyPr/>
          <a:lstStyle/>
          <a:p>
            <a:endParaRPr lang="en-US" dirty="0"/>
          </a:p>
        </p:txBody>
      </p:sp>
      <p:sp>
        <p:nvSpPr>
          <p:cNvPr id="63" name="TextBox 62"/>
          <p:cNvSpPr txBox="1"/>
          <p:nvPr/>
        </p:nvSpPr>
        <p:spPr>
          <a:xfrm>
            <a:off x="4491475" y="4362392"/>
            <a:ext cx="1188146" cy="400110"/>
          </a:xfrm>
          <a:prstGeom prst="rect">
            <a:avLst/>
          </a:prstGeom>
          <a:noFill/>
        </p:spPr>
        <p:txBody>
          <a:bodyPr wrap="none" rtlCol="0">
            <a:spAutoFit/>
          </a:bodyPr>
          <a:lstStyle/>
          <a:p>
            <a:r>
              <a:rPr lang="de-DE" sz="2000" b="1" dirty="0">
                <a:solidFill>
                  <a:srgbClr val="00FF00"/>
                </a:solidFill>
                <a:latin typeface="Arial" panose="020B0604020202020204" pitchFamily="34" charset="0"/>
                <a:cs typeface="Arial" panose="020B0604020202020204" pitchFamily="34" charset="0"/>
              </a:rPr>
              <a:t>K=10 - L</a:t>
            </a:r>
            <a:endParaRPr lang="en-US" sz="2000" dirty="0">
              <a:solidFill>
                <a:srgbClr val="00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66797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0225" y="228601"/>
            <a:ext cx="8591550" cy="838200"/>
          </a:xfrm>
        </p:spPr>
        <p:txBody>
          <a:bodyPr>
            <a:normAutofit fontScale="90000"/>
          </a:bodyPr>
          <a:lstStyle/>
          <a:p>
            <a:r>
              <a:rPr lang="en-US" altLang="en-US" b="1" dirty="0">
                <a:solidFill>
                  <a:srgbClr val="FF3300"/>
                </a:solidFill>
              </a:rPr>
              <a:t>Finding the Optimal Combination of Inputs</a:t>
            </a:r>
            <a:endParaRPr lang="en-US" dirty="0">
              <a:solidFill>
                <a:srgbClr val="FF3300"/>
              </a:solidFill>
            </a:endParaRPr>
          </a:p>
        </p:txBody>
      </p:sp>
      <p:sp>
        <p:nvSpPr>
          <p:cNvPr id="3" name="Content Placeholder 2"/>
          <p:cNvSpPr>
            <a:spLocks noGrp="1"/>
          </p:cNvSpPr>
          <p:nvPr>
            <p:ph sz="quarter" idx="4294967295"/>
          </p:nvPr>
        </p:nvSpPr>
        <p:spPr>
          <a:xfrm>
            <a:off x="1143000" y="1801906"/>
            <a:ext cx="10313894" cy="4491318"/>
          </a:xfrm>
          <a:prstGeom prst="rect">
            <a:avLst/>
          </a:prstGeom>
        </p:spPr>
        <p:txBody>
          <a:bodyPr>
            <a:noAutofit/>
          </a:bodyPr>
          <a:lstStyle/>
          <a:p>
            <a:r>
              <a:rPr lang="en-US" sz="2400" b="1" dirty="0">
                <a:solidFill>
                  <a:srgbClr val="00FF00"/>
                </a:solidFill>
                <a:latin typeface="Arial" panose="020B0604020202020204" pitchFamily="34" charset="0"/>
                <a:cs typeface="Arial" panose="020B0604020202020204" pitchFamily="34" charset="0"/>
              </a:rPr>
              <a:t>A manager wishes to produce a given level of output at a lowest possible total cost, the manager chooses the combination on the desired isoquant that cost the least; </a:t>
            </a:r>
            <a:r>
              <a:rPr lang="en-US" sz="2400" b="1" dirty="0">
                <a:solidFill>
                  <a:srgbClr val="FF3300"/>
                </a:solidFill>
                <a:latin typeface="Arial" panose="020B0604020202020204" pitchFamily="34" charset="0"/>
                <a:cs typeface="Arial" panose="020B0604020202020204" pitchFamily="34" charset="0"/>
              </a:rPr>
              <a:t>production of a given output at minimum cost.  </a:t>
            </a:r>
            <a:r>
              <a:rPr lang="en-US" sz="2400" b="1" dirty="0">
                <a:solidFill>
                  <a:srgbClr val="00FF00"/>
                </a:solidFill>
                <a:latin typeface="Arial" panose="020B0604020202020204" pitchFamily="34" charset="0"/>
                <a:cs typeface="Arial" panose="020B0604020202020204" pitchFamily="34" charset="0"/>
              </a:rPr>
              <a:t>This is constrained minimization problem </a:t>
            </a:r>
          </a:p>
          <a:p>
            <a:r>
              <a:rPr lang="en-US" sz="2400" b="1" dirty="0">
                <a:solidFill>
                  <a:srgbClr val="00FF00"/>
                </a:solidFill>
                <a:latin typeface="Arial" panose="020B0604020202020204" pitchFamily="34" charset="0"/>
                <a:cs typeface="Arial" panose="020B0604020202020204" pitchFamily="34" charset="0"/>
              </a:rPr>
              <a:t>Some time n level of managers (i.e. managers of nonprofit organizations) have a budget or fixed amount of money available for production and wish to maximize the amount of output that can be produced, the manager wishes to maximize output for a given level of total cost, the manager must chooses the input combination on the </a:t>
            </a:r>
            <a:r>
              <a:rPr lang="en-US" sz="2400" b="1" dirty="0" err="1">
                <a:solidFill>
                  <a:srgbClr val="00FF00"/>
                </a:solidFill>
                <a:latin typeface="Arial" panose="020B0604020202020204" pitchFamily="34" charset="0"/>
                <a:cs typeface="Arial" panose="020B0604020202020204" pitchFamily="34" charset="0"/>
              </a:rPr>
              <a:t>isocost</a:t>
            </a:r>
            <a:r>
              <a:rPr lang="en-US" sz="2400" b="1" dirty="0">
                <a:solidFill>
                  <a:srgbClr val="00FF00"/>
                </a:solidFill>
                <a:latin typeface="Arial" panose="020B0604020202020204" pitchFamily="34" charset="0"/>
                <a:cs typeface="Arial" panose="020B0604020202020204" pitchFamily="34" charset="0"/>
              </a:rPr>
              <a:t> curve that lies on the highest isoquant; </a:t>
            </a:r>
            <a:r>
              <a:rPr lang="en-US" sz="2400" b="1" dirty="0">
                <a:solidFill>
                  <a:srgbClr val="FF3300"/>
                </a:solidFill>
                <a:latin typeface="Arial" panose="020B0604020202020204" pitchFamily="34" charset="0"/>
                <a:cs typeface="Arial" panose="020B0604020202020204" pitchFamily="34" charset="0"/>
              </a:rPr>
              <a:t>production of maximum output at a given cost.  </a:t>
            </a:r>
            <a:r>
              <a:rPr lang="en-US" sz="2400" b="1" dirty="0">
                <a:solidFill>
                  <a:srgbClr val="00FF00"/>
                </a:solidFill>
                <a:latin typeface="Arial" panose="020B0604020202020204" pitchFamily="34" charset="0"/>
                <a:cs typeface="Arial" panose="020B0604020202020204" pitchFamily="34" charset="0"/>
              </a:rPr>
              <a:t>This is constrained maximization problem</a:t>
            </a:r>
          </a:p>
        </p:txBody>
      </p:sp>
    </p:spTree>
    <p:extLst>
      <p:ext uri="{BB962C8B-B14F-4D97-AF65-F5344CB8AC3E}">
        <p14:creationId xmlns:p14="http://schemas.microsoft.com/office/powerpoint/2010/main" val="40970206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800225" y="152400"/>
            <a:ext cx="8591550" cy="762000"/>
          </a:xfrm>
        </p:spPr>
        <p:txBody>
          <a:bodyPr>
            <a:normAutofit fontScale="90000"/>
          </a:bodyPr>
          <a:lstStyle/>
          <a:p>
            <a:r>
              <a:rPr lang="en-US" sz="3200" dirty="0">
                <a:solidFill>
                  <a:srgbClr val="FF3300"/>
                </a:solidFill>
              </a:rPr>
              <a:t>Production of A Given Output at Minimum Cost</a:t>
            </a:r>
          </a:p>
        </p:txBody>
      </p:sp>
      <p:grpSp>
        <p:nvGrpSpPr>
          <p:cNvPr id="2" name="Group 54"/>
          <p:cNvGrpSpPr>
            <a:grpSpLocks/>
          </p:cNvGrpSpPr>
          <p:nvPr/>
        </p:nvGrpSpPr>
        <p:grpSpPr bwMode="auto">
          <a:xfrm>
            <a:off x="2133600" y="1233488"/>
            <a:ext cx="7543800" cy="5427662"/>
            <a:chOff x="384" y="777"/>
            <a:chExt cx="4752" cy="3419"/>
          </a:xfrm>
        </p:grpSpPr>
        <p:sp>
          <p:nvSpPr>
            <p:cNvPr id="47108" name="Line 4"/>
            <p:cNvSpPr>
              <a:spLocks noChangeShapeType="1"/>
            </p:cNvSpPr>
            <p:nvPr/>
          </p:nvSpPr>
          <p:spPr bwMode="auto">
            <a:xfrm>
              <a:off x="960" y="1056"/>
              <a:ext cx="0" cy="2880"/>
            </a:xfrm>
            <a:prstGeom prst="line">
              <a:avLst/>
            </a:prstGeom>
            <a:noFill/>
            <a:ln w="38100">
              <a:solidFill>
                <a:schemeClr val="tx1"/>
              </a:solidFill>
              <a:round/>
              <a:headEnd/>
              <a:tailEnd/>
            </a:ln>
            <a:effectLst/>
          </p:spPr>
          <p:txBody>
            <a:bodyPr/>
            <a:lstStyle/>
            <a:p>
              <a:endParaRPr lang="en-US"/>
            </a:p>
          </p:txBody>
        </p:sp>
        <p:sp>
          <p:nvSpPr>
            <p:cNvPr id="47109" name="Line 5"/>
            <p:cNvSpPr>
              <a:spLocks noChangeShapeType="1"/>
            </p:cNvSpPr>
            <p:nvPr/>
          </p:nvSpPr>
          <p:spPr bwMode="auto">
            <a:xfrm>
              <a:off x="960" y="3936"/>
              <a:ext cx="3792" cy="0"/>
            </a:xfrm>
            <a:prstGeom prst="line">
              <a:avLst/>
            </a:prstGeom>
            <a:noFill/>
            <a:ln w="38100">
              <a:solidFill>
                <a:schemeClr val="tx1"/>
              </a:solidFill>
              <a:round/>
              <a:headEnd/>
              <a:tailEnd/>
            </a:ln>
            <a:effectLst/>
          </p:spPr>
          <p:txBody>
            <a:bodyPr/>
            <a:lstStyle/>
            <a:p>
              <a:endParaRPr lang="en-US"/>
            </a:p>
          </p:txBody>
        </p:sp>
        <p:sp>
          <p:nvSpPr>
            <p:cNvPr id="47110" name="Line 6"/>
            <p:cNvSpPr>
              <a:spLocks noChangeShapeType="1"/>
            </p:cNvSpPr>
            <p:nvPr/>
          </p:nvSpPr>
          <p:spPr bwMode="auto">
            <a:xfrm>
              <a:off x="1968" y="3888"/>
              <a:ext cx="0" cy="96"/>
            </a:xfrm>
            <a:prstGeom prst="line">
              <a:avLst/>
            </a:prstGeom>
            <a:noFill/>
            <a:ln w="9525">
              <a:solidFill>
                <a:schemeClr val="tx1"/>
              </a:solidFill>
              <a:round/>
              <a:headEnd/>
              <a:tailEnd/>
            </a:ln>
            <a:effectLst/>
          </p:spPr>
          <p:txBody>
            <a:bodyPr/>
            <a:lstStyle/>
            <a:p>
              <a:endParaRPr lang="en-US"/>
            </a:p>
          </p:txBody>
        </p:sp>
        <p:sp>
          <p:nvSpPr>
            <p:cNvPr id="47111" name="Line 7"/>
            <p:cNvSpPr>
              <a:spLocks noChangeShapeType="1"/>
            </p:cNvSpPr>
            <p:nvPr/>
          </p:nvSpPr>
          <p:spPr bwMode="auto">
            <a:xfrm>
              <a:off x="2400" y="3888"/>
              <a:ext cx="0" cy="96"/>
            </a:xfrm>
            <a:prstGeom prst="line">
              <a:avLst/>
            </a:prstGeom>
            <a:noFill/>
            <a:ln w="9525">
              <a:solidFill>
                <a:schemeClr val="tx1"/>
              </a:solidFill>
              <a:round/>
              <a:headEnd/>
              <a:tailEnd/>
            </a:ln>
            <a:effectLst/>
          </p:spPr>
          <p:txBody>
            <a:bodyPr/>
            <a:lstStyle/>
            <a:p>
              <a:endParaRPr lang="en-US"/>
            </a:p>
          </p:txBody>
        </p:sp>
        <p:sp>
          <p:nvSpPr>
            <p:cNvPr id="47112" name="Line 8"/>
            <p:cNvSpPr>
              <a:spLocks noChangeShapeType="1"/>
            </p:cNvSpPr>
            <p:nvPr/>
          </p:nvSpPr>
          <p:spPr bwMode="auto">
            <a:xfrm>
              <a:off x="4560" y="3888"/>
              <a:ext cx="0" cy="96"/>
            </a:xfrm>
            <a:prstGeom prst="line">
              <a:avLst/>
            </a:prstGeom>
            <a:noFill/>
            <a:ln w="9525">
              <a:solidFill>
                <a:schemeClr val="tx1"/>
              </a:solidFill>
              <a:round/>
              <a:headEnd/>
              <a:tailEnd/>
            </a:ln>
            <a:effectLst/>
          </p:spPr>
          <p:txBody>
            <a:bodyPr/>
            <a:lstStyle/>
            <a:p>
              <a:endParaRPr lang="en-US"/>
            </a:p>
          </p:txBody>
        </p:sp>
        <p:sp>
          <p:nvSpPr>
            <p:cNvPr id="47113" name="Line 9"/>
            <p:cNvSpPr>
              <a:spLocks noChangeShapeType="1"/>
            </p:cNvSpPr>
            <p:nvPr/>
          </p:nvSpPr>
          <p:spPr bwMode="auto">
            <a:xfrm>
              <a:off x="4272" y="3888"/>
              <a:ext cx="0" cy="96"/>
            </a:xfrm>
            <a:prstGeom prst="line">
              <a:avLst/>
            </a:prstGeom>
            <a:noFill/>
            <a:ln w="9525">
              <a:solidFill>
                <a:schemeClr val="tx1"/>
              </a:solidFill>
              <a:round/>
              <a:headEnd/>
              <a:tailEnd/>
            </a:ln>
            <a:effectLst/>
          </p:spPr>
          <p:txBody>
            <a:bodyPr/>
            <a:lstStyle/>
            <a:p>
              <a:endParaRPr lang="en-US"/>
            </a:p>
          </p:txBody>
        </p:sp>
        <p:sp>
          <p:nvSpPr>
            <p:cNvPr id="47114" name="Line 10"/>
            <p:cNvSpPr>
              <a:spLocks noChangeShapeType="1"/>
            </p:cNvSpPr>
            <p:nvPr/>
          </p:nvSpPr>
          <p:spPr bwMode="auto">
            <a:xfrm>
              <a:off x="3984" y="3888"/>
              <a:ext cx="0" cy="96"/>
            </a:xfrm>
            <a:prstGeom prst="line">
              <a:avLst/>
            </a:prstGeom>
            <a:noFill/>
            <a:ln w="9525">
              <a:solidFill>
                <a:schemeClr val="tx1"/>
              </a:solidFill>
              <a:round/>
              <a:headEnd/>
              <a:tailEnd/>
            </a:ln>
            <a:effectLst/>
          </p:spPr>
          <p:txBody>
            <a:bodyPr/>
            <a:lstStyle/>
            <a:p>
              <a:endParaRPr lang="en-US"/>
            </a:p>
          </p:txBody>
        </p:sp>
        <p:sp>
          <p:nvSpPr>
            <p:cNvPr id="47115" name="Line 11"/>
            <p:cNvSpPr>
              <a:spLocks noChangeShapeType="1"/>
            </p:cNvSpPr>
            <p:nvPr/>
          </p:nvSpPr>
          <p:spPr bwMode="auto">
            <a:xfrm>
              <a:off x="3216" y="3888"/>
              <a:ext cx="0" cy="96"/>
            </a:xfrm>
            <a:prstGeom prst="line">
              <a:avLst/>
            </a:prstGeom>
            <a:noFill/>
            <a:ln w="9525">
              <a:solidFill>
                <a:schemeClr val="tx1"/>
              </a:solidFill>
              <a:round/>
              <a:headEnd/>
              <a:tailEnd/>
            </a:ln>
            <a:effectLst/>
          </p:spPr>
          <p:txBody>
            <a:bodyPr/>
            <a:lstStyle/>
            <a:p>
              <a:endParaRPr lang="en-US"/>
            </a:p>
          </p:txBody>
        </p:sp>
        <p:sp>
          <p:nvSpPr>
            <p:cNvPr id="47116" name="Line 12"/>
            <p:cNvSpPr>
              <a:spLocks noChangeShapeType="1"/>
            </p:cNvSpPr>
            <p:nvPr/>
          </p:nvSpPr>
          <p:spPr bwMode="auto">
            <a:xfrm>
              <a:off x="912" y="3168"/>
              <a:ext cx="96" cy="0"/>
            </a:xfrm>
            <a:prstGeom prst="line">
              <a:avLst/>
            </a:prstGeom>
            <a:noFill/>
            <a:ln w="9525">
              <a:solidFill>
                <a:schemeClr val="tx1"/>
              </a:solidFill>
              <a:round/>
              <a:headEnd/>
              <a:tailEnd/>
            </a:ln>
            <a:effectLst/>
          </p:spPr>
          <p:txBody>
            <a:bodyPr/>
            <a:lstStyle/>
            <a:p>
              <a:endParaRPr lang="en-US"/>
            </a:p>
          </p:txBody>
        </p:sp>
        <p:sp>
          <p:nvSpPr>
            <p:cNvPr id="47117" name="Line 13"/>
            <p:cNvSpPr>
              <a:spLocks noChangeShapeType="1"/>
            </p:cNvSpPr>
            <p:nvPr/>
          </p:nvSpPr>
          <p:spPr bwMode="auto">
            <a:xfrm>
              <a:off x="912" y="2784"/>
              <a:ext cx="96" cy="0"/>
            </a:xfrm>
            <a:prstGeom prst="line">
              <a:avLst/>
            </a:prstGeom>
            <a:noFill/>
            <a:ln w="9525">
              <a:solidFill>
                <a:schemeClr val="tx1"/>
              </a:solidFill>
              <a:round/>
              <a:headEnd/>
              <a:tailEnd/>
            </a:ln>
            <a:effectLst/>
          </p:spPr>
          <p:txBody>
            <a:bodyPr/>
            <a:lstStyle/>
            <a:p>
              <a:endParaRPr lang="en-US"/>
            </a:p>
          </p:txBody>
        </p:sp>
        <p:sp>
          <p:nvSpPr>
            <p:cNvPr id="47118" name="Line 14"/>
            <p:cNvSpPr>
              <a:spLocks noChangeShapeType="1"/>
            </p:cNvSpPr>
            <p:nvPr/>
          </p:nvSpPr>
          <p:spPr bwMode="auto">
            <a:xfrm>
              <a:off x="912" y="2016"/>
              <a:ext cx="96" cy="0"/>
            </a:xfrm>
            <a:prstGeom prst="line">
              <a:avLst/>
            </a:prstGeom>
            <a:noFill/>
            <a:ln w="9525">
              <a:solidFill>
                <a:schemeClr val="tx1"/>
              </a:solidFill>
              <a:round/>
              <a:headEnd/>
              <a:tailEnd/>
            </a:ln>
            <a:effectLst/>
          </p:spPr>
          <p:txBody>
            <a:bodyPr/>
            <a:lstStyle/>
            <a:p>
              <a:endParaRPr lang="en-US"/>
            </a:p>
          </p:txBody>
        </p:sp>
        <p:sp>
          <p:nvSpPr>
            <p:cNvPr id="47119" name="Line 15"/>
            <p:cNvSpPr>
              <a:spLocks noChangeShapeType="1"/>
            </p:cNvSpPr>
            <p:nvPr/>
          </p:nvSpPr>
          <p:spPr bwMode="auto">
            <a:xfrm>
              <a:off x="912" y="1248"/>
              <a:ext cx="96" cy="0"/>
            </a:xfrm>
            <a:prstGeom prst="line">
              <a:avLst/>
            </a:prstGeom>
            <a:noFill/>
            <a:ln w="9525">
              <a:solidFill>
                <a:schemeClr val="tx1"/>
              </a:solidFill>
              <a:round/>
              <a:headEnd/>
              <a:tailEnd/>
            </a:ln>
            <a:effectLst/>
          </p:spPr>
          <p:txBody>
            <a:bodyPr/>
            <a:lstStyle/>
            <a:p>
              <a:endParaRPr lang="en-US"/>
            </a:p>
          </p:txBody>
        </p:sp>
        <p:sp>
          <p:nvSpPr>
            <p:cNvPr id="47120" name="Line 16"/>
            <p:cNvSpPr>
              <a:spLocks noChangeShapeType="1"/>
            </p:cNvSpPr>
            <p:nvPr/>
          </p:nvSpPr>
          <p:spPr bwMode="auto">
            <a:xfrm>
              <a:off x="912" y="1488"/>
              <a:ext cx="96" cy="0"/>
            </a:xfrm>
            <a:prstGeom prst="line">
              <a:avLst/>
            </a:prstGeom>
            <a:noFill/>
            <a:ln w="9525">
              <a:solidFill>
                <a:schemeClr val="tx1"/>
              </a:solidFill>
              <a:round/>
              <a:headEnd/>
              <a:tailEnd/>
            </a:ln>
            <a:effectLst/>
          </p:spPr>
          <p:txBody>
            <a:bodyPr/>
            <a:lstStyle/>
            <a:p>
              <a:endParaRPr lang="en-US"/>
            </a:p>
          </p:txBody>
        </p:sp>
        <p:sp>
          <p:nvSpPr>
            <p:cNvPr id="47121" name="Line 17"/>
            <p:cNvSpPr>
              <a:spLocks noChangeShapeType="1"/>
            </p:cNvSpPr>
            <p:nvPr/>
          </p:nvSpPr>
          <p:spPr bwMode="auto">
            <a:xfrm>
              <a:off x="912" y="1728"/>
              <a:ext cx="96" cy="0"/>
            </a:xfrm>
            <a:prstGeom prst="line">
              <a:avLst/>
            </a:prstGeom>
            <a:noFill/>
            <a:ln w="9525">
              <a:solidFill>
                <a:schemeClr val="tx1"/>
              </a:solidFill>
              <a:round/>
              <a:headEnd/>
              <a:tailEnd/>
            </a:ln>
            <a:effectLst/>
          </p:spPr>
          <p:txBody>
            <a:bodyPr/>
            <a:lstStyle/>
            <a:p>
              <a:endParaRPr lang="en-US"/>
            </a:p>
          </p:txBody>
        </p:sp>
        <p:sp>
          <p:nvSpPr>
            <p:cNvPr id="47122" name="Line 18"/>
            <p:cNvSpPr>
              <a:spLocks noChangeShapeType="1"/>
            </p:cNvSpPr>
            <p:nvPr/>
          </p:nvSpPr>
          <p:spPr bwMode="auto">
            <a:xfrm>
              <a:off x="960" y="1248"/>
              <a:ext cx="3600" cy="2688"/>
            </a:xfrm>
            <a:prstGeom prst="line">
              <a:avLst/>
            </a:prstGeom>
            <a:noFill/>
            <a:ln w="28575">
              <a:solidFill>
                <a:schemeClr val="tx1">
                  <a:lumMod val="40000"/>
                  <a:lumOff val="60000"/>
                </a:schemeClr>
              </a:solidFill>
              <a:round/>
              <a:headEnd type="oval" w="med" len="med"/>
              <a:tailEnd type="oval" w="med" len="med"/>
            </a:ln>
            <a:effectLst/>
          </p:spPr>
          <p:txBody>
            <a:bodyPr/>
            <a:lstStyle/>
            <a:p>
              <a:endParaRPr lang="en-US"/>
            </a:p>
          </p:txBody>
        </p:sp>
        <p:sp>
          <p:nvSpPr>
            <p:cNvPr id="47123" name="Line 19"/>
            <p:cNvSpPr>
              <a:spLocks noChangeShapeType="1"/>
            </p:cNvSpPr>
            <p:nvPr/>
          </p:nvSpPr>
          <p:spPr bwMode="auto">
            <a:xfrm>
              <a:off x="960" y="1488"/>
              <a:ext cx="3312" cy="2448"/>
            </a:xfrm>
            <a:prstGeom prst="line">
              <a:avLst/>
            </a:prstGeom>
            <a:noFill/>
            <a:ln w="28575">
              <a:solidFill>
                <a:schemeClr val="tx1">
                  <a:lumMod val="40000"/>
                  <a:lumOff val="60000"/>
                </a:schemeClr>
              </a:solidFill>
              <a:round/>
              <a:headEnd type="oval" w="med" len="med"/>
              <a:tailEnd type="oval" w="med" len="med"/>
            </a:ln>
            <a:effectLst/>
          </p:spPr>
          <p:txBody>
            <a:bodyPr/>
            <a:lstStyle/>
            <a:p>
              <a:endParaRPr lang="en-US"/>
            </a:p>
          </p:txBody>
        </p:sp>
        <p:sp>
          <p:nvSpPr>
            <p:cNvPr id="47124" name="Line 20"/>
            <p:cNvSpPr>
              <a:spLocks noChangeShapeType="1"/>
            </p:cNvSpPr>
            <p:nvPr/>
          </p:nvSpPr>
          <p:spPr bwMode="auto">
            <a:xfrm>
              <a:off x="960" y="1728"/>
              <a:ext cx="3024" cy="2208"/>
            </a:xfrm>
            <a:prstGeom prst="line">
              <a:avLst/>
            </a:prstGeom>
            <a:noFill/>
            <a:ln w="28575">
              <a:solidFill>
                <a:schemeClr val="tx1">
                  <a:lumMod val="40000"/>
                  <a:lumOff val="60000"/>
                </a:schemeClr>
              </a:solidFill>
              <a:round/>
              <a:headEnd type="oval" w="med" len="med"/>
              <a:tailEnd type="oval" w="med" len="med"/>
            </a:ln>
            <a:effectLst/>
          </p:spPr>
          <p:txBody>
            <a:bodyPr/>
            <a:lstStyle/>
            <a:p>
              <a:endParaRPr lang="en-US"/>
            </a:p>
          </p:txBody>
        </p:sp>
        <p:sp>
          <p:nvSpPr>
            <p:cNvPr id="47125" name="Line 21"/>
            <p:cNvSpPr>
              <a:spLocks noChangeShapeType="1"/>
            </p:cNvSpPr>
            <p:nvPr/>
          </p:nvSpPr>
          <p:spPr bwMode="auto">
            <a:xfrm flipV="1">
              <a:off x="1968" y="2016"/>
              <a:ext cx="0" cy="1920"/>
            </a:xfrm>
            <a:prstGeom prst="line">
              <a:avLst/>
            </a:prstGeom>
            <a:noFill/>
            <a:ln w="9525" cap="rnd">
              <a:solidFill>
                <a:schemeClr val="tx1"/>
              </a:solidFill>
              <a:prstDash val="sysDot"/>
              <a:round/>
              <a:headEnd/>
              <a:tailEnd type="oval" w="med" len="med"/>
            </a:ln>
            <a:effectLst/>
          </p:spPr>
          <p:txBody>
            <a:bodyPr/>
            <a:lstStyle/>
            <a:p>
              <a:endParaRPr lang="en-US"/>
            </a:p>
          </p:txBody>
        </p:sp>
        <p:sp>
          <p:nvSpPr>
            <p:cNvPr id="47126" name="Line 22"/>
            <p:cNvSpPr>
              <a:spLocks noChangeShapeType="1"/>
            </p:cNvSpPr>
            <p:nvPr/>
          </p:nvSpPr>
          <p:spPr bwMode="auto">
            <a:xfrm>
              <a:off x="960" y="2016"/>
              <a:ext cx="1008" cy="0"/>
            </a:xfrm>
            <a:prstGeom prst="line">
              <a:avLst/>
            </a:prstGeom>
            <a:noFill/>
            <a:ln w="9525" cap="rnd">
              <a:solidFill>
                <a:schemeClr val="tx1"/>
              </a:solidFill>
              <a:prstDash val="sysDot"/>
              <a:round/>
              <a:headEnd/>
              <a:tailEnd/>
            </a:ln>
            <a:effectLst/>
          </p:spPr>
          <p:txBody>
            <a:bodyPr/>
            <a:lstStyle/>
            <a:p>
              <a:endParaRPr lang="en-US"/>
            </a:p>
          </p:txBody>
        </p:sp>
        <p:sp>
          <p:nvSpPr>
            <p:cNvPr id="47127" name="Line 23"/>
            <p:cNvSpPr>
              <a:spLocks noChangeShapeType="1"/>
            </p:cNvSpPr>
            <p:nvPr/>
          </p:nvSpPr>
          <p:spPr bwMode="auto">
            <a:xfrm flipV="1">
              <a:off x="2400" y="2784"/>
              <a:ext cx="0" cy="1152"/>
            </a:xfrm>
            <a:prstGeom prst="line">
              <a:avLst/>
            </a:prstGeom>
            <a:noFill/>
            <a:ln w="9525" cap="rnd">
              <a:solidFill>
                <a:schemeClr val="tx1"/>
              </a:solidFill>
              <a:prstDash val="sysDot"/>
              <a:round/>
              <a:headEnd/>
              <a:tailEnd type="oval" w="med" len="med"/>
            </a:ln>
            <a:effectLst/>
          </p:spPr>
          <p:txBody>
            <a:bodyPr/>
            <a:lstStyle/>
            <a:p>
              <a:endParaRPr lang="en-US"/>
            </a:p>
          </p:txBody>
        </p:sp>
        <p:sp>
          <p:nvSpPr>
            <p:cNvPr id="47128" name="Line 24"/>
            <p:cNvSpPr>
              <a:spLocks noChangeShapeType="1"/>
            </p:cNvSpPr>
            <p:nvPr/>
          </p:nvSpPr>
          <p:spPr bwMode="auto">
            <a:xfrm>
              <a:off x="1008" y="2784"/>
              <a:ext cx="1392" cy="0"/>
            </a:xfrm>
            <a:prstGeom prst="line">
              <a:avLst/>
            </a:prstGeom>
            <a:noFill/>
            <a:ln w="9525" cap="rnd">
              <a:solidFill>
                <a:schemeClr val="tx1"/>
              </a:solidFill>
              <a:prstDash val="sysDot"/>
              <a:round/>
              <a:headEnd/>
              <a:tailEnd/>
            </a:ln>
            <a:effectLst/>
          </p:spPr>
          <p:txBody>
            <a:bodyPr/>
            <a:lstStyle/>
            <a:p>
              <a:endParaRPr lang="en-US"/>
            </a:p>
          </p:txBody>
        </p:sp>
        <p:sp>
          <p:nvSpPr>
            <p:cNvPr id="47129" name="Line 25"/>
            <p:cNvSpPr>
              <a:spLocks noChangeShapeType="1"/>
            </p:cNvSpPr>
            <p:nvPr/>
          </p:nvSpPr>
          <p:spPr bwMode="auto">
            <a:xfrm>
              <a:off x="1008" y="3168"/>
              <a:ext cx="2208" cy="0"/>
            </a:xfrm>
            <a:prstGeom prst="line">
              <a:avLst/>
            </a:prstGeom>
            <a:noFill/>
            <a:ln w="9525" cap="rnd">
              <a:solidFill>
                <a:schemeClr val="tx1"/>
              </a:solidFill>
              <a:prstDash val="sysDot"/>
              <a:round/>
              <a:headEnd/>
              <a:tailEnd/>
            </a:ln>
            <a:effectLst/>
          </p:spPr>
          <p:txBody>
            <a:bodyPr/>
            <a:lstStyle/>
            <a:p>
              <a:endParaRPr lang="en-US"/>
            </a:p>
          </p:txBody>
        </p:sp>
        <p:sp>
          <p:nvSpPr>
            <p:cNvPr id="47130" name="Line 26"/>
            <p:cNvSpPr>
              <a:spLocks noChangeShapeType="1"/>
            </p:cNvSpPr>
            <p:nvPr/>
          </p:nvSpPr>
          <p:spPr bwMode="auto">
            <a:xfrm flipV="1">
              <a:off x="3216" y="3168"/>
              <a:ext cx="0" cy="768"/>
            </a:xfrm>
            <a:prstGeom prst="line">
              <a:avLst/>
            </a:prstGeom>
            <a:noFill/>
            <a:ln w="9525" cap="rnd">
              <a:solidFill>
                <a:schemeClr val="tx1"/>
              </a:solidFill>
              <a:prstDash val="sysDot"/>
              <a:round/>
              <a:headEnd/>
              <a:tailEnd type="oval" w="med" len="med"/>
            </a:ln>
            <a:effectLst/>
          </p:spPr>
          <p:txBody>
            <a:bodyPr/>
            <a:lstStyle/>
            <a:p>
              <a:endParaRPr lang="en-US"/>
            </a:p>
          </p:txBody>
        </p:sp>
        <p:sp>
          <p:nvSpPr>
            <p:cNvPr id="47133" name="Freeform 29"/>
            <p:cNvSpPr>
              <a:spLocks/>
            </p:cNvSpPr>
            <p:nvPr/>
          </p:nvSpPr>
          <p:spPr bwMode="auto">
            <a:xfrm>
              <a:off x="1824" y="1488"/>
              <a:ext cx="2112" cy="1728"/>
            </a:xfrm>
            <a:custGeom>
              <a:avLst/>
              <a:gdLst/>
              <a:ahLst/>
              <a:cxnLst>
                <a:cxn ang="0">
                  <a:pos x="0" y="0"/>
                </a:cxn>
                <a:cxn ang="0">
                  <a:pos x="144" y="528"/>
                </a:cxn>
                <a:cxn ang="0">
                  <a:pos x="288" y="960"/>
                </a:cxn>
                <a:cxn ang="0">
                  <a:pos x="576" y="1296"/>
                </a:cxn>
                <a:cxn ang="0">
                  <a:pos x="1104" y="1584"/>
                </a:cxn>
                <a:cxn ang="0">
                  <a:pos x="1392" y="1680"/>
                </a:cxn>
                <a:cxn ang="0">
                  <a:pos x="1728" y="1728"/>
                </a:cxn>
                <a:cxn ang="0">
                  <a:pos x="2112" y="1680"/>
                </a:cxn>
              </a:cxnLst>
              <a:rect l="0" t="0" r="r" b="b"/>
              <a:pathLst>
                <a:path w="2112" h="1728">
                  <a:moveTo>
                    <a:pt x="0" y="0"/>
                  </a:moveTo>
                  <a:cubicBezTo>
                    <a:pt x="48" y="184"/>
                    <a:pt x="96" y="368"/>
                    <a:pt x="144" y="528"/>
                  </a:cubicBezTo>
                  <a:cubicBezTo>
                    <a:pt x="192" y="688"/>
                    <a:pt x="216" y="832"/>
                    <a:pt x="288" y="960"/>
                  </a:cubicBezTo>
                  <a:cubicBezTo>
                    <a:pt x="360" y="1088"/>
                    <a:pt x="440" y="1192"/>
                    <a:pt x="576" y="1296"/>
                  </a:cubicBezTo>
                  <a:cubicBezTo>
                    <a:pt x="712" y="1400"/>
                    <a:pt x="968" y="1520"/>
                    <a:pt x="1104" y="1584"/>
                  </a:cubicBezTo>
                  <a:cubicBezTo>
                    <a:pt x="1240" y="1648"/>
                    <a:pt x="1288" y="1656"/>
                    <a:pt x="1392" y="1680"/>
                  </a:cubicBezTo>
                  <a:cubicBezTo>
                    <a:pt x="1496" y="1704"/>
                    <a:pt x="1608" y="1728"/>
                    <a:pt x="1728" y="1728"/>
                  </a:cubicBezTo>
                  <a:cubicBezTo>
                    <a:pt x="1848" y="1728"/>
                    <a:pt x="1980" y="1704"/>
                    <a:pt x="2112" y="1680"/>
                  </a:cubicBezTo>
                </a:path>
              </a:pathLst>
            </a:custGeom>
            <a:noFill/>
            <a:ln w="38100">
              <a:solidFill>
                <a:srgbClr val="FF3300"/>
              </a:solidFill>
              <a:round/>
              <a:headEnd/>
              <a:tailEnd/>
            </a:ln>
            <a:effectLst/>
          </p:spPr>
          <p:txBody>
            <a:bodyPr/>
            <a:lstStyle/>
            <a:p>
              <a:endParaRPr lang="en-US">
                <a:solidFill>
                  <a:srgbClr val="FF3300"/>
                </a:solidFill>
              </a:endParaRPr>
            </a:p>
          </p:txBody>
        </p:sp>
        <p:sp>
          <p:nvSpPr>
            <p:cNvPr id="47134" name="Text Box 30"/>
            <p:cNvSpPr txBox="1">
              <a:spLocks noChangeArrowheads="1"/>
            </p:cNvSpPr>
            <p:nvPr/>
          </p:nvSpPr>
          <p:spPr bwMode="auto">
            <a:xfrm>
              <a:off x="1968" y="1824"/>
              <a:ext cx="192" cy="252"/>
            </a:xfrm>
            <a:prstGeom prst="rect">
              <a:avLst/>
            </a:prstGeom>
            <a:noFill/>
            <a:ln w="9525">
              <a:noFill/>
              <a:miter lim="800000"/>
              <a:headEnd/>
              <a:tailEnd/>
            </a:ln>
            <a:effectLst/>
          </p:spPr>
          <p:txBody>
            <a:bodyPr>
              <a:spAutoFit/>
            </a:bodyPr>
            <a:lstStyle/>
            <a:p>
              <a:pPr>
                <a:spcBef>
                  <a:spcPct val="50000"/>
                </a:spcBef>
              </a:pPr>
              <a:r>
                <a:rPr lang="de-DE" sz="2000" b="1" dirty="0">
                  <a:solidFill>
                    <a:srgbClr val="FF3300"/>
                  </a:solidFill>
                </a:rPr>
                <a:t>A</a:t>
              </a:r>
              <a:endParaRPr lang="en-US" sz="2000" b="1" dirty="0">
                <a:solidFill>
                  <a:srgbClr val="FF3300"/>
                </a:solidFill>
              </a:endParaRPr>
            </a:p>
          </p:txBody>
        </p:sp>
        <p:sp>
          <p:nvSpPr>
            <p:cNvPr id="47135" name="Text Box 31"/>
            <p:cNvSpPr txBox="1">
              <a:spLocks noChangeArrowheads="1"/>
            </p:cNvSpPr>
            <p:nvPr/>
          </p:nvSpPr>
          <p:spPr bwMode="auto">
            <a:xfrm>
              <a:off x="2352" y="2601"/>
              <a:ext cx="192" cy="252"/>
            </a:xfrm>
            <a:prstGeom prst="rect">
              <a:avLst/>
            </a:prstGeom>
            <a:noFill/>
            <a:ln w="9525">
              <a:noFill/>
              <a:miter lim="800000"/>
              <a:headEnd/>
              <a:tailEnd/>
            </a:ln>
            <a:effectLst/>
          </p:spPr>
          <p:txBody>
            <a:bodyPr>
              <a:spAutoFit/>
            </a:bodyPr>
            <a:lstStyle/>
            <a:p>
              <a:pPr>
                <a:spcBef>
                  <a:spcPct val="50000"/>
                </a:spcBef>
              </a:pPr>
              <a:r>
                <a:rPr lang="de-DE" sz="2000" b="1" dirty="0">
                  <a:solidFill>
                    <a:srgbClr val="FF3300"/>
                  </a:solidFill>
                </a:rPr>
                <a:t>B</a:t>
              </a:r>
              <a:endParaRPr lang="en-US" sz="2000" b="1" dirty="0">
                <a:solidFill>
                  <a:srgbClr val="FF3300"/>
                </a:solidFill>
              </a:endParaRPr>
            </a:p>
          </p:txBody>
        </p:sp>
        <p:sp>
          <p:nvSpPr>
            <p:cNvPr id="47136" name="Text Box 32"/>
            <p:cNvSpPr txBox="1">
              <a:spLocks noChangeArrowheads="1"/>
            </p:cNvSpPr>
            <p:nvPr/>
          </p:nvSpPr>
          <p:spPr bwMode="auto">
            <a:xfrm>
              <a:off x="3120" y="2976"/>
              <a:ext cx="192" cy="252"/>
            </a:xfrm>
            <a:prstGeom prst="rect">
              <a:avLst/>
            </a:prstGeom>
            <a:noFill/>
            <a:ln w="9525">
              <a:noFill/>
              <a:miter lim="800000"/>
              <a:headEnd/>
              <a:tailEnd/>
            </a:ln>
            <a:effectLst/>
          </p:spPr>
          <p:txBody>
            <a:bodyPr>
              <a:spAutoFit/>
            </a:bodyPr>
            <a:lstStyle/>
            <a:p>
              <a:pPr>
                <a:spcBef>
                  <a:spcPct val="50000"/>
                </a:spcBef>
              </a:pPr>
              <a:r>
                <a:rPr lang="de-DE" sz="2000" b="1" dirty="0">
                  <a:solidFill>
                    <a:srgbClr val="FF3300"/>
                  </a:solidFill>
                </a:rPr>
                <a:t>C</a:t>
              </a:r>
              <a:endParaRPr lang="en-US" sz="2000" b="1" dirty="0">
                <a:solidFill>
                  <a:srgbClr val="FF3300"/>
                </a:solidFill>
              </a:endParaRPr>
            </a:p>
          </p:txBody>
        </p:sp>
        <p:sp>
          <p:nvSpPr>
            <p:cNvPr id="47137" name="Text Box 33"/>
            <p:cNvSpPr txBox="1">
              <a:spLocks noChangeArrowheads="1"/>
            </p:cNvSpPr>
            <p:nvPr/>
          </p:nvSpPr>
          <p:spPr bwMode="auto">
            <a:xfrm>
              <a:off x="3936" y="3024"/>
              <a:ext cx="1032" cy="252"/>
            </a:xfrm>
            <a:prstGeom prst="rect">
              <a:avLst/>
            </a:prstGeom>
            <a:noFill/>
            <a:ln w="9525">
              <a:noFill/>
              <a:miter lim="800000"/>
              <a:headEnd/>
              <a:tailEnd/>
            </a:ln>
            <a:effectLst/>
          </p:spPr>
          <p:txBody>
            <a:bodyPr wrap="square">
              <a:spAutoFit/>
            </a:bodyPr>
            <a:lstStyle/>
            <a:p>
              <a:pPr>
                <a:spcBef>
                  <a:spcPct val="50000"/>
                </a:spcBef>
              </a:pPr>
              <a:r>
                <a:rPr lang="de-DE" sz="2000" b="1" dirty="0">
                  <a:solidFill>
                    <a:srgbClr val="FF3300"/>
                  </a:solidFill>
                </a:rPr>
                <a:t>Q</a:t>
              </a:r>
              <a:r>
                <a:rPr lang="de-DE" sz="2000" b="1" baseline="-25000" dirty="0">
                  <a:solidFill>
                    <a:srgbClr val="FF3300"/>
                  </a:solidFill>
                </a:rPr>
                <a:t>1</a:t>
              </a:r>
              <a:r>
                <a:rPr lang="de-DE" sz="2000" b="1" dirty="0">
                  <a:solidFill>
                    <a:srgbClr val="FF3300"/>
                  </a:solidFill>
                </a:rPr>
                <a:t>=10,000</a:t>
              </a:r>
              <a:endParaRPr lang="en-US" sz="2400" b="1" dirty="0">
                <a:solidFill>
                  <a:srgbClr val="FF3300"/>
                </a:solidFill>
              </a:endParaRPr>
            </a:p>
          </p:txBody>
        </p:sp>
        <p:sp>
          <p:nvSpPr>
            <p:cNvPr id="47138" name="Text Box 34"/>
            <p:cNvSpPr txBox="1">
              <a:spLocks noChangeArrowheads="1"/>
            </p:cNvSpPr>
            <p:nvPr/>
          </p:nvSpPr>
          <p:spPr bwMode="auto">
            <a:xfrm>
              <a:off x="4272" y="3312"/>
              <a:ext cx="336" cy="291"/>
            </a:xfrm>
            <a:prstGeom prst="rect">
              <a:avLst/>
            </a:prstGeom>
            <a:noFill/>
            <a:ln w="9525">
              <a:noFill/>
              <a:miter lim="800000"/>
              <a:headEnd/>
              <a:tailEnd/>
            </a:ln>
            <a:effectLst/>
          </p:spPr>
          <p:txBody>
            <a:bodyPr>
              <a:spAutoFit/>
            </a:bodyPr>
            <a:lstStyle/>
            <a:p>
              <a:pPr>
                <a:spcBef>
                  <a:spcPct val="50000"/>
                </a:spcBef>
              </a:pPr>
              <a:r>
                <a:rPr lang="de-DE" sz="2400" b="1" dirty="0">
                  <a:solidFill>
                    <a:schemeClr val="tx1">
                      <a:lumMod val="60000"/>
                      <a:lumOff val="40000"/>
                    </a:schemeClr>
                  </a:solidFill>
                </a:rPr>
                <a:t>C</a:t>
              </a:r>
              <a:r>
                <a:rPr lang="de-DE" sz="2400" b="1" baseline="-25000" dirty="0">
                  <a:solidFill>
                    <a:schemeClr val="tx1">
                      <a:lumMod val="60000"/>
                      <a:lumOff val="40000"/>
                    </a:schemeClr>
                  </a:solidFill>
                </a:rPr>
                <a:t>1</a:t>
              </a:r>
              <a:endParaRPr lang="en-US" sz="2400" b="1" dirty="0">
                <a:solidFill>
                  <a:schemeClr val="tx1">
                    <a:lumMod val="60000"/>
                    <a:lumOff val="40000"/>
                  </a:schemeClr>
                </a:solidFill>
              </a:endParaRPr>
            </a:p>
          </p:txBody>
        </p:sp>
        <p:sp>
          <p:nvSpPr>
            <p:cNvPr id="47139" name="Text Box 35"/>
            <p:cNvSpPr txBox="1">
              <a:spLocks noChangeArrowheads="1"/>
            </p:cNvSpPr>
            <p:nvPr/>
          </p:nvSpPr>
          <p:spPr bwMode="auto">
            <a:xfrm>
              <a:off x="1200" y="2352"/>
              <a:ext cx="336" cy="291"/>
            </a:xfrm>
            <a:prstGeom prst="rect">
              <a:avLst/>
            </a:prstGeom>
            <a:noFill/>
            <a:ln w="9525">
              <a:noFill/>
              <a:miter lim="800000"/>
              <a:headEnd/>
              <a:tailEnd/>
            </a:ln>
            <a:effectLst/>
          </p:spPr>
          <p:txBody>
            <a:bodyPr>
              <a:spAutoFit/>
            </a:bodyPr>
            <a:lstStyle/>
            <a:p>
              <a:pPr>
                <a:spcBef>
                  <a:spcPct val="50000"/>
                </a:spcBef>
              </a:pPr>
              <a:r>
                <a:rPr lang="de-DE" sz="2400" b="1">
                  <a:solidFill>
                    <a:schemeClr val="tx1">
                      <a:lumMod val="60000"/>
                      <a:lumOff val="40000"/>
                    </a:schemeClr>
                  </a:solidFill>
                </a:rPr>
                <a:t>C</a:t>
              </a:r>
              <a:r>
                <a:rPr lang="de-DE" sz="2400" b="1" baseline="-25000">
                  <a:solidFill>
                    <a:schemeClr val="tx1">
                      <a:lumMod val="60000"/>
                      <a:lumOff val="40000"/>
                    </a:schemeClr>
                  </a:solidFill>
                </a:rPr>
                <a:t>2</a:t>
              </a:r>
              <a:endParaRPr lang="en-US" sz="2400" b="1">
                <a:solidFill>
                  <a:schemeClr val="tx1">
                    <a:lumMod val="60000"/>
                    <a:lumOff val="40000"/>
                  </a:schemeClr>
                </a:solidFill>
              </a:endParaRPr>
            </a:p>
          </p:txBody>
        </p:sp>
        <p:sp>
          <p:nvSpPr>
            <p:cNvPr id="47140" name="Text Box 36"/>
            <p:cNvSpPr txBox="1">
              <a:spLocks noChangeArrowheads="1"/>
            </p:cNvSpPr>
            <p:nvPr/>
          </p:nvSpPr>
          <p:spPr bwMode="auto">
            <a:xfrm>
              <a:off x="1488" y="1152"/>
              <a:ext cx="336" cy="291"/>
            </a:xfrm>
            <a:prstGeom prst="rect">
              <a:avLst/>
            </a:prstGeom>
            <a:noFill/>
            <a:ln w="9525">
              <a:noFill/>
              <a:miter lim="800000"/>
              <a:headEnd/>
              <a:tailEnd/>
            </a:ln>
            <a:effectLst/>
          </p:spPr>
          <p:txBody>
            <a:bodyPr>
              <a:spAutoFit/>
            </a:bodyPr>
            <a:lstStyle/>
            <a:p>
              <a:pPr>
                <a:spcBef>
                  <a:spcPct val="50000"/>
                </a:spcBef>
              </a:pPr>
              <a:r>
                <a:rPr lang="de-DE" sz="2400" b="1" dirty="0">
                  <a:solidFill>
                    <a:schemeClr val="tx1">
                      <a:lumMod val="60000"/>
                      <a:lumOff val="40000"/>
                    </a:schemeClr>
                  </a:solidFill>
                </a:rPr>
                <a:t>C</a:t>
              </a:r>
              <a:r>
                <a:rPr lang="de-DE" sz="2400" b="1" baseline="-25000" dirty="0">
                  <a:solidFill>
                    <a:schemeClr val="tx1">
                      <a:lumMod val="60000"/>
                      <a:lumOff val="40000"/>
                    </a:schemeClr>
                  </a:solidFill>
                </a:rPr>
                <a:t>3</a:t>
              </a:r>
              <a:endParaRPr lang="en-US" sz="2400" b="1" dirty="0">
                <a:solidFill>
                  <a:schemeClr val="tx1">
                    <a:lumMod val="60000"/>
                    <a:lumOff val="40000"/>
                  </a:schemeClr>
                </a:solidFill>
              </a:endParaRPr>
            </a:p>
          </p:txBody>
        </p:sp>
        <p:sp>
          <p:nvSpPr>
            <p:cNvPr id="47141" name="Line 37"/>
            <p:cNvSpPr>
              <a:spLocks noChangeShapeType="1"/>
            </p:cNvSpPr>
            <p:nvPr/>
          </p:nvSpPr>
          <p:spPr bwMode="auto">
            <a:xfrm flipV="1">
              <a:off x="4176" y="3504"/>
              <a:ext cx="144" cy="96"/>
            </a:xfrm>
            <a:prstGeom prst="line">
              <a:avLst/>
            </a:prstGeom>
            <a:noFill/>
            <a:ln w="9525">
              <a:solidFill>
                <a:schemeClr val="tx1">
                  <a:lumMod val="40000"/>
                  <a:lumOff val="60000"/>
                </a:schemeClr>
              </a:solidFill>
              <a:round/>
              <a:headEnd/>
              <a:tailEnd type="triangle" w="med" len="med"/>
            </a:ln>
            <a:effectLst/>
          </p:spPr>
          <p:txBody>
            <a:bodyPr/>
            <a:lstStyle/>
            <a:p>
              <a:endParaRPr lang="en-US"/>
            </a:p>
          </p:txBody>
        </p:sp>
        <p:sp>
          <p:nvSpPr>
            <p:cNvPr id="47142" name="Line 38"/>
            <p:cNvSpPr>
              <a:spLocks noChangeShapeType="1"/>
            </p:cNvSpPr>
            <p:nvPr/>
          </p:nvSpPr>
          <p:spPr bwMode="auto">
            <a:xfrm flipV="1">
              <a:off x="1248" y="1344"/>
              <a:ext cx="288" cy="336"/>
            </a:xfrm>
            <a:prstGeom prst="line">
              <a:avLst/>
            </a:prstGeom>
            <a:noFill/>
            <a:ln w="9525">
              <a:solidFill>
                <a:schemeClr val="tx1">
                  <a:lumMod val="40000"/>
                  <a:lumOff val="60000"/>
                </a:schemeClr>
              </a:solidFill>
              <a:round/>
              <a:headEnd/>
              <a:tailEnd type="triangle" w="med" len="med"/>
            </a:ln>
            <a:effectLst/>
          </p:spPr>
          <p:txBody>
            <a:bodyPr/>
            <a:lstStyle/>
            <a:p>
              <a:endParaRPr lang="en-US"/>
            </a:p>
          </p:txBody>
        </p:sp>
        <p:sp>
          <p:nvSpPr>
            <p:cNvPr id="47143" name="Line 39"/>
            <p:cNvSpPr>
              <a:spLocks noChangeShapeType="1"/>
            </p:cNvSpPr>
            <p:nvPr/>
          </p:nvSpPr>
          <p:spPr bwMode="auto">
            <a:xfrm flipH="1">
              <a:off x="1344" y="2208"/>
              <a:ext cx="192" cy="192"/>
            </a:xfrm>
            <a:prstGeom prst="line">
              <a:avLst/>
            </a:prstGeom>
            <a:noFill/>
            <a:ln w="9525">
              <a:solidFill>
                <a:schemeClr val="tx1">
                  <a:lumMod val="40000"/>
                  <a:lumOff val="60000"/>
                </a:schemeClr>
              </a:solidFill>
              <a:round/>
              <a:headEnd/>
              <a:tailEnd type="triangle" w="med" len="med"/>
            </a:ln>
            <a:effectLst/>
          </p:spPr>
          <p:txBody>
            <a:bodyPr/>
            <a:lstStyle/>
            <a:p>
              <a:endParaRPr lang="en-US"/>
            </a:p>
          </p:txBody>
        </p:sp>
        <p:sp>
          <p:nvSpPr>
            <p:cNvPr id="47144" name="Text Box 40"/>
            <p:cNvSpPr txBox="1">
              <a:spLocks noChangeArrowheads="1"/>
            </p:cNvSpPr>
            <p:nvPr/>
          </p:nvSpPr>
          <p:spPr bwMode="auto">
            <a:xfrm>
              <a:off x="576" y="3052"/>
              <a:ext cx="336" cy="212"/>
            </a:xfrm>
            <a:prstGeom prst="rect">
              <a:avLst/>
            </a:prstGeom>
            <a:noFill/>
            <a:ln w="9525">
              <a:noFill/>
              <a:miter lim="800000"/>
              <a:headEnd/>
              <a:tailEnd/>
            </a:ln>
            <a:effectLst/>
          </p:spPr>
          <p:txBody>
            <a:bodyPr>
              <a:spAutoFit/>
            </a:bodyPr>
            <a:lstStyle/>
            <a:p>
              <a:pPr algn="r">
                <a:spcBef>
                  <a:spcPct val="50000"/>
                </a:spcBef>
              </a:pPr>
              <a:r>
                <a:rPr lang="de-DE" sz="1600"/>
                <a:t>40</a:t>
              </a:r>
              <a:endParaRPr lang="en-US" sz="1600"/>
            </a:p>
          </p:txBody>
        </p:sp>
        <p:sp>
          <p:nvSpPr>
            <p:cNvPr id="47145" name="Text Box 41"/>
            <p:cNvSpPr txBox="1">
              <a:spLocks noChangeArrowheads="1"/>
            </p:cNvSpPr>
            <p:nvPr/>
          </p:nvSpPr>
          <p:spPr bwMode="auto">
            <a:xfrm>
              <a:off x="576" y="2668"/>
              <a:ext cx="336" cy="212"/>
            </a:xfrm>
            <a:prstGeom prst="rect">
              <a:avLst/>
            </a:prstGeom>
            <a:noFill/>
            <a:ln w="9525">
              <a:noFill/>
              <a:miter lim="800000"/>
              <a:headEnd/>
              <a:tailEnd/>
            </a:ln>
            <a:effectLst/>
          </p:spPr>
          <p:txBody>
            <a:bodyPr>
              <a:spAutoFit/>
            </a:bodyPr>
            <a:lstStyle/>
            <a:p>
              <a:pPr algn="r">
                <a:spcBef>
                  <a:spcPct val="50000"/>
                </a:spcBef>
              </a:pPr>
              <a:r>
                <a:rPr lang="de-DE" sz="1600"/>
                <a:t>60</a:t>
              </a:r>
              <a:endParaRPr lang="en-US" sz="1600"/>
            </a:p>
          </p:txBody>
        </p:sp>
        <p:sp>
          <p:nvSpPr>
            <p:cNvPr id="47146" name="Text Box 42"/>
            <p:cNvSpPr txBox="1">
              <a:spLocks noChangeArrowheads="1"/>
            </p:cNvSpPr>
            <p:nvPr/>
          </p:nvSpPr>
          <p:spPr bwMode="auto">
            <a:xfrm>
              <a:off x="576" y="1900"/>
              <a:ext cx="336" cy="212"/>
            </a:xfrm>
            <a:prstGeom prst="rect">
              <a:avLst/>
            </a:prstGeom>
            <a:noFill/>
            <a:ln w="9525">
              <a:noFill/>
              <a:miter lim="800000"/>
              <a:headEnd/>
              <a:tailEnd/>
            </a:ln>
            <a:effectLst/>
          </p:spPr>
          <p:txBody>
            <a:bodyPr>
              <a:spAutoFit/>
            </a:bodyPr>
            <a:lstStyle/>
            <a:p>
              <a:pPr algn="r">
                <a:spcBef>
                  <a:spcPct val="50000"/>
                </a:spcBef>
              </a:pPr>
              <a:r>
                <a:rPr lang="de-DE" sz="1600"/>
                <a:t>100</a:t>
              </a:r>
              <a:endParaRPr lang="en-US" sz="1600"/>
            </a:p>
          </p:txBody>
        </p:sp>
        <p:sp>
          <p:nvSpPr>
            <p:cNvPr id="47147" name="Text Box 43"/>
            <p:cNvSpPr txBox="1">
              <a:spLocks noChangeArrowheads="1"/>
            </p:cNvSpPr>
            <p:nvPr/>
          </p:nvSpPr>
          <p:spPr bwMode="auto">
            <a:xfrm>
              <a:off x="576" y="1612"/>
              <a:ext cx="336" cy="212"/>
            </a:xfrm>
            <a:prstGeom prst="rect">
              <a:avLst/>
            </a:prstGeom>
            <a:noFill/>
            <a:ln w="9525">
              <a:noFill/>
              <a:miter lim="800000"/>
              <a:headEnd/>
              <a:tailEnd/>
            </a:ln>
            <a:effectLst/>
          </p:spPr>
          <p:txBody>
            <a:bodyPr>
              <a:spAutoFit/>
            </a:bodyPr>
            <a:lstStyle/>
            <a:p>
              <a:pPr algn="r">
                <a:spcBef>
                  <a:spcPct val="50000"/>
                </a:spcBef>
              </a:pPr>
              <a:r>
                <a:rPr lang="de-DE" sz="1600"/>
                <a:t>120</a:t>
              </a:r>
              <a:endParaRPr lang="en-US" sz="1600"/>
            </a:p>
          </p:txBody>
        </p:sp>
        <p:sp>
          <p:nvSpPr>
            <p:cNvPr id="47148" name="Text Box 44"/>
            <p:cNvSpPr txBox="1">
              <a:spLocks noChangeArrowheads="1"/>
            </p:cNvSpPr>
            <p:nvPr/>
          </p:nvSpPr>
          <p:spPr bwMode="auto">
            <a:xfrm>
              <a:off x="384" y="1372"/>
              <a:ext cx="528" cy="212"/>
            </a:xfrm>
            <a:prstGeom prst="rect">
              <a:avLst/>
            </a:prstGeom>
            <a:noFill/>
            <a:ln w="9525">
              <a:noFill/>
              <a:miter lim="800000"/>
              <a:headEnd/>
              <a:tailEnd/>
            </a:ln>
            <a:effectLst/>
          </p:spPr>
          <p:txBody>
            <a:bodyPr>
              <a:spAutoFit/>
            </a:bodyPr>
            <a:lstStyle/>
            <a:p>
              <a:pPr algn="r">
                <a:spcBef>
                  <a:spcPct val="50000"/>
                </a:spcBef>
              </a:pPr>
              <a:r>
                <a:rPr lang="de-DE" sz="1600"/>
                <a:t>133,3</a:t>
              </a:r>
              <a:endParaRPr lang="en-US" sz="1600"/>
            </a:p>
          </p:txBody>
        </p:sp>
        <p:sp>
          <p:nvSpPr>
            <p:cNvPr id="47149" name="Text Box 45"/>
            <p:cNvSpPr txBox="1">
              <a:spLocks noChangeArrowheads="1"/>
            </p:cNvSpPr>
            <p:nvPr/>
          </p:nvSpPr>
          <p:spPr bwMode="auto">
            <a:xfrm>
              <a:off x="576" y="1132"/>
              <a:ext cx="336" cy="212"/>
            </a:xfrm>
            <a:prstGeom prst="rect">
              <a:avLst/>
            </a:prstGeom>
            <a:noFill/>
            <a:ln w="9525">
              <a:noFill/>
              <a:miter lim="800000"/>
              <a:headEnd/>
              <a:tailEnd/>
            </a:ln>
            <a:effectLst/>
          </p:spPr>
          <p:txBody>
            <a:bodyPr>
              <a:spAutoFit/>
            </a:bodyPr>
            <a:lstStyle/>
            <a:p>
              <a:pPr algn="r">
                <a:spcBef>
                  <a:spcPct val="50000"/>
                </a:spcBef>
              </a:pPr>
              <a:r>
                <a:rPr lang="de-DE" sz="1600"/>
                <a:t>140</a:t>
              </a:r>
              <a:endParaRPr lang="en-US" sz="1600"/>
            </a:p>
          </p:txBody>
        </p:sp>
        <p:sp>
          <p:nvSpPr>
            <p:cNvPr id="47150" name="Text Box 46"/>
            <p:cNvSpPr txBox="1">
              <a:spLocks noChangeArrowheads="1"/>
            </p:cNvSpPr>
            <p:nvPr/>
          </p:nvSpPr>
          <p:spPr bwMode="auto">
            <a:xfrm>
              <a:off x="1776" y="3984"/>
              <a:ext cx="336" cy="212"/>
            </a:xfrm>
            <a:prstGeom prst="rect">
              <a:avLst/>
            </a:prstGeom>
            <a:noFill/>
            <a:ln w="9525">
              <a:noFill/>
              <a:miter lim="800000"/>
              <a:headEnd/>
              <a:tailEnd/>
            </a:ln>
            <a:effectLst/>
          </p:spPr>
          <p:txBody>
            <a:bodyPr>
              <a:spAutoFit/>
            </a:bodyPr>
            <a:lstStyle/>
            <a:p>
              <a:pPr algn="ctr">
                <a:spcBef>
                  <a:spcPct val="50000"/>
                </a:spcBef>
              </a:pPr>
              <a:r>
                <a:rPr lang="de-DE" sz="1600"/>
                <a:t>60</a:t>
              </a:r>
              <a:endParaRPr lang="en-US" sz="1600"/>
            </a:p>
          </p:txBody>
        </p:sp>
        <p:sp>
          <p:nvSpPr>
            <p:cNvPr id="47151" name="Text Box 47"/>
            <p:cNvSpPr txBox="1">
              <a:spLocks noChangeArrowheads="1"/>
            </p:cNvSpPr>
            <p:nvPr/>
          </p:nvSpPr>
          <p:spPr bwMode="auto">
            <a:xfrm>
              <a:off x="2208" y="3984"/>
              <a:ext cx="336" cy="212"/>
            </a:xfrm>
            <a:prstGeom prst="rect">
              <a:avLst/>
            </a:prstGeom>
            <a:noFill/>
            <a:ln w="9525">
              <a:noFill/>
              <a:miter lim="800000"/>
              <a:headEnd/>
              <a:tailEnd/>
            </a:ln>
            <a:effectLst/>
          </p:spPr>
          <p:txBody>
            <a:bodyPr>
              <a:spAutoFit/>
            </a:bodyPr>
            <a:lstStyle/>
            <a:p>
              <a:pPr algn="ctr">
                <a:spcBef>
                  <a:spcPct val="50000"/>
                </a:spcBef>
              </a:pPr>
              <a:r>
                <a:rPr lang="de-DE" sz="1600"/>
                <a:t>90</a:t>
              </a:r>
              <a:endParaRPr lang="en-US" sz="1600"/>
            </a:p>
          </p:txBody>
        </p:sp>
        <p:sp>
          <p:nvSpPr>
            <p:cNvPr id="47152" name="Text Box 48"/>
            <p:cNvSpPr txBox="1">
              <a:spLocks noChangeArrowheads="1"/>
            </p:cNvSpPr>
            <p:nvPr/>
          </p:nvSpPr>
          <p:spPr bwMode="auto">
            <a:xfrm>
              <a:off x="3024" y="3984"/>
              <a:ext cx="336" cy="212"/>
            </a:xfrm>
            <a:prstGeom prst="rect">
              <a:avLst/>
            </a:prstGeom>
            <a:noFill/>
            <a:ln w="9525">
              <a:noFill/>
              <a:miter lim="800000"/>
              <a:headEnd/>
              <a:tailEnd/>
            </a:ln>
            <a:effectLst/>
          </p:spPr>
          <p:txBody>
            <a:bodyPr>
              <a:spAutoFit/>
            </a:bodyPr>
            <a:lstStyle/>
            <a:p>
              <a:pPr algn="ctr">
                <a:spcBef>
                  <a:spcPct val="50000"/>
                </a:spcBef>
              </a:pPr>
              <a:r>
                <a:rPr lang="de-DE" sz="1600"/>
                <a:t>140</a:t>
              </a:r>
              <a:endParaRPr lang="en-US" sz="1600"/>
            </a:p>
          </p:txBody>
        </p:sp>
        <p:sp>
          <p:nvSpPr>
            <p:cNvPr id="47153" name="Text Box 49"/>
            <p:cNvSpPr txBox="1">
              <a:spLocks noChangeArrowheads="1"/>
            </p:cNvSpPr>
            <p:nvPr/>
          </p:nvSpPr>
          <p:spPr bwMode="auto">
            <a:xfrm>
              <a:off x="3792" y="3984"/>
              <a:ext cx="336" cy="212"/>
            </a:xfrm>
            <a:prstGeom prst="rect">
              <a:avLst/>
            </a:prstGeom>
            <a:noFill/>
            <a:ln w="9525">
              <a:noFill/>
              <a:miter lim="800000"/>
              <a:headEnd/>
              <a:tailEnd/>
            </a:ln>
            <a:effectLst/>
          </p:spPr>
          <p:txBody>
            <a:bodyPr>
              <a:spAutoFit/>
            </a:bodyPr>
            <a:lstStyle/>
            <a:p>
              <a:pPr algn="ctr">
                <a:spcBef>
                  <a:spcPct val="50000"/>
                </a:spcBef>
              </a:pPr>
              <a:r>
                <a:rPr lang="de-DE" sz="1600"/>
                <a:t>160</a:t>
              </a:r>
              <a:endParaRPr lang="en-US" sz="1600"/>
            </a:p>
          </p:txBody>
        </p:sp>
        <p:sp>
          <p:nvSpPr>
            <p:cNvPr id="47154" name="Text Box 50"/>
            <p:cNvSpPr txBox="1">
              <a:spLocks noChangeArrowheads="1"/>
            </p:cNvSpPr>
            <p:nvPr/>
          </p:nvSpPr>
          <p:spPr bwMode="auto">
            <a:xfrm>
              <a:off x="4080" y="3984"/>
              <a:ext cx="336" cy="212"/>
            </a:xfrm>
            <a:prstGeom prst="rect">
              <a:avLst/>
            </a:prstGeom>
            <a:noFill/>
            <a:ln w="9525">
              <a:noFill/>
              <a:miter lim="800000"/>
              <a:headEnd/>
              <a:tailEnd/>
            </a:ln>
            <a:effectLst/>
          </p:spPr>
          <p:txBody>
            <a:bodyPr>
              <a:spAutoFit/>
            </a:bodyPr>
            <a:lstStyle/>
            <a:p>
              <a:pPr algn="ctr">
                <a:spcBef>
                  <a:spcPct val="50000"/>
                </a:spcBef>
              </a:pPr>
              <a:r>
                <a:rPr lang="de-DE" sz="1600"/>
                <a:t>200</a:t>
              </a:r>
              <a:endParaRPr lang="en-US" sz="1600"/>
            </a:p>
          </p:txBody>
        </p:sp>
        <p:sp>
          <p:nvSpPr>
            <p:cNvPr id="47155" name="Text Box 51"/>
            <p:cNvSpPr txBox="1">
              <a:spLocks noChangeArrowheads="1"/>
            </p:cNvSpPr>
            <p:nvPr/>
          </p:nvSpPr>
          <p:spPr bwMode="auto">
            <a:xfrm>
              <a:off x="4416" y="3984"/>
              <a:ext cx="336" cy="212"/>
            </a:xfrm>
            <a:prstGeom prst="rect">
              <a:avLst/>
            </a:prstGeom>
            <a:noFill/>
            <a:ln w="9525">
              <a:noFill/>
              <a:miter lim="800000"/>
              <a:headEnd/>
              <a:tailEnd/>
            </a:ln>
            <a:effectLst/>
          </p:spPr>
          <p:txBody>
            <a:bodyPr>
              <a:spAutoFit/>
            </a:bodyPr>
            <a:lstStyle/>
            <a:p>
              <a:pPr algn="ctr">
                <a:spcBef>
                  <a:spcPct val="50000"/>
                </a:spcBef>
              </a:pPr>
              <a:r>
                <a:rPr lang="de-DE" sz="1600"/>
                <a:t>210</a:t>
              </a:r>
              <a:endParaRPr lang="en-US" sz="1600"/>
            </a:p>
          </p:txBody>
        </p:sp>
        <p:sp>
          <p:nvSpPr>
            <p:cNvPr id="47156" name="Text Box 52"/>
            <p:cNvSpPr txBox="1">
              <a:spLocks noChangeArrowheads="1"/>
            </p:cNvSpPr>
            <p:nvPr/>
          </p:nvSpPr>
          <p:spPr bwMode="auto">
            <a:xfrm>
              <a:off x="4800" y="3840"/>
              <a:ext cx="336" cy="212"/>
            </a:xfrm>
            <a:prstGeom prst="rect">
              <a:avLst/>
            </a:prstGeom>
            <a:noFill/>
            <a:ln w="9525">
              <a:noFill/>
              <a:miter lim="800000"/>
              <a:headEnd/>
              <a:tailEnd/>
            </a:ln>
            <a:effectLst/>
          </p:spPr>
          <p:txBody>
            <a:bodyPr>
              <a:spAutoFit/>
            </a:bodyPr>
            <a:lstStyle/>
            <a:p>
              <a:pPr algn="ctr">
                <a:spcBef>
                  <a:spcPct val="50000"/>
                </a:spcBef>
              </a:pPr>
              <a:r>
                <a:rPr lang="de-DE" sz="1600" b="1">
                  <a:solidFill>
                    <a:schemeClr val="tx1">
                      <a:lumMod val="60000"/>
                      <a:lumOff val="40000"/>
                    </a:schemeClr>
                  </a:solidFill>
                </a:rPr>
                <a:t>L</a:t>
              </a:r>
              <a:endParaRPr lang="en-US" sz="1600" b="1">
                <a:solidFill>
                  <a:schemeClr val="tx1">
                    <a:lumMod val="60000"/>
                    <a:lumOff val="40000"/>
                  </a:schemeClr>
                </a:solidFill>
              </a:endParaRPr>
            </a:p>
          </p:txBody>
        </p:sp>
        <p:sp>
          <p:nvSpPr>
            <p:cNvPr id="47157" name="Text Box 53"/>
            <p:cNvSpPr txBox="1">
              <a:spLocks noChangeArrowheads="1"/>
            </p:cNvSpPr>
            <p:nvPr/>
          </p:nvSpPr>
          <p:spPr bwMode="auto">
            <a:xfrm>
              <a:off x="774" y="777"/>
              <a:ext cx="336" cy="212"/>
            </a:xfrm>
            <a:prstGeom prst="rect">
              <a:avLst/>
            </a:prstGeom>
            <a:noFill/>
            <a:ln w="9525">
              <a:noFill/>
              <a:miter lim="800000"/>
              <a:headEnd/>
              <a:tailEnd/>
            </a:ln>
            <a:effectLst/>
          </p:spPr>
          <p:txBody>
            <a:bodyPr>
              <a:spAutoFit/>
            </a:bodyPr>
            <a:lstStyle/>
            <a:p>
              <a:pPr algn="ctr">
                <a:spcBef>
                  <a:spcPct val="50000"/>
                </a:spcBef>
              </a:pPr>
              <a:r>
                <a:rPr lang="de-DE" sz="1600" b="1">
                  <a:solidFill>
                    <a:schemeClr val="tx1">
                      <a:lumMod val="60000"/>
                      <a:lumOff val="40000"/>
                    </a:schemeClr>
                  </a:solidFill>
                </a:rPr>
                <a:t>K</a:t>
              </a:r>
              <a:endParaRPr lang="en-US" sz="1600" b="1">
                <a:solidFill>
                  <a:schemeClr val="tx1">
                    <a:lumMod val="60000"/>
                    <a:lumOff val="40000"/>
                  </a:schemeClr>
                </a:solidFill>
              </a:endParaRPr>
            </a:p>
          </p:txBody>
        </p:sp>
      </p:grpSp>
      <mc:AlternateContent xmlns:mc="http://schemas.openxmlformats.org/markup-compatibility/2006" xmlns:a14="http://schemas.microsoft.com/office/drawing/2010/main">
        <mc:Choice Requires="a14">
          <p:sp>
            <p:nvSpPr>
              <p:cNvPr id="3" name="TextBox 2"/>
              <p:cNvSpPr txBox="1"/>
              <p:nvPr/>
            </p:nvSpPr>
            <p:spPr>
              <a:xfrm>
                <a:off x="7139828" y="1050653"/>
                <a:ext cx="4724400" cy="3509679"/>
              </a:xfrm>
              <a:prstGeom prst="rect">
                <a:avLst/>
              </a:prstGeom>
              <a:noFill/>
              <a:ln w="28575">
                <a:solidFill>
                  <a:schemeClr val="tx1"/>
                </a:solidFill>
              </a:ln>
            </p:spPr>
            <p:txBody>
              <a:bodyPr wrap="square" rtlCol="0">
                <a:spAutoFit/>
              </a:bodyPr>
              <a:lstStyle/>
              <a:p>
                <a:pPr marL="176213" indent="-176213">
                  <a:buFont typeface="Arial" panose="020B0604020202020204" pitchFamily="34" charset="0"/>
                  <a:buChar char="•"/>
                </a:pPr>
                <a:r>
                  <a:rPr lang="en-US" sz="2400" b="1" dirty="0">
                    <a:solidFill>
                      <a:srgbClr val="00FF00"/>
                    </a:solidFill>
                  </a:rPr>
                  <a:t>The tangency condition for cost minimization is:</a:t>
                </a:r>
              </a:p>
              <a:p>
                <a:pPr algn="ctr"/>
                <a:r>
                  <a:rPr lang="en-US" sz="2400" b="1" dirty="0">
                    <a:solidFill>
                      <a:srgbClr val="FFFF00"/>
                    </a:solidFill>
                  </a:rPr>
                  <a:t>The slope of isoquant = the slope of </a:t>
                </a:r>
                <a:r>
                  <a:rPr lang="en-US" sz="2400" b="1" dirty="0" err="1">
                    <a:solidFill>
                      <a:srgbClr val="FFFF00"/>
                    </a:solidFill>
                  </a:rPr>
                  <a:t>isocost</a:t>
                </a:r>
                <a:endParaRPr lang="en-US" sz="2400" b="1" dirty="0">
                  <a:solidFill>
                    <a:srgbClr val="FFFF00"/>
                  </a:solidFill>
                </a:endParaRPr>
              </a:p>
              <a:p>
                <a:pPr marL="0" lvl="2" algn="ctr"/>
                <a:r>
                  <a:rPr lang="de-DE" sz="2400" b="1" dirty="0">
                    <a:solidFill>
                      <a:srgbClr val="FFFF00"/>
                    </a:solidFill>
                  </a:rPr>
                  <a:t>MRTS = -(∆K/∆L) = </a:t>
                </a:r>
                <a14:m>
                  <m:oMath xmlns:m="http://schemas.openxmlformats.org/officeDocument/2006/math">
                    <m:f>
                      <m:fPr>
                        <m:ctrlPr>
                          <a:rPr lang="de-DE" sz="2400" b="1" i="1">
                            <a:solidFill>
                              <a:srgbClr val="FFFF00"/>
                            </a:solidFill>
                            <a:latin typeface="Cambria Math" panose="02040503050406030204" pitchFamily="18" charset="0"/>
                          </a:rPr>
                        </m:ctrlPr>
                      </m:fPr>
                      <m:num>
                        <m:r>
                          <m:rPr>
                            <m:nor/>
                          </m:rPr>
                          <a:rPr lang="de-DE" sz="2400" b="1" dirty="0">
                            <a:solidFill>
                              <a:srgbClr val="FFFF00"/>
                            </a:solidFill>
                          </a:rPr>
                          <m:t>PM</m:t>
                        </m:r>
                        <m:r>
                          <m:rPr>
                            <m:nor/>
                          </m:rPr>
                          <a:rPr lang="de-DE" sz="2400" b="1" baseline="-25000" dirty="0">
                            <a:solidFill>
                              <a:srgbClr val="FFFF00"/>
                            </a:solidFill>
                          </a:rPr>
                          <m:t>L</m:t>
                        </m:r>
                      </m:num>
                      <m:den>
                        <m:r>
                          <m:rPr>
                            <m:nor/>
                          </m:rPr>
                          <a:rPr lang="de-DE" sz="2400" b="1" dirty="0">
                            <a:solidFill>
                              <a:srgbClr val="FFFF00"/>
                            </a:solidFill>
                          </a:rPr>
                          <m:t>PM</m:t>
                        </m:r>
                        <m:r>
                          <m:rPr>
                            <m:nor/>
                          </m:rPr>
                          <a:rPr lang="de-DE" sz="2400" b="1" baseline="-25000" dirty="0">
                            <a:solidFill>
                              <a:srgbClr val="FFFF00"/>
                            </a:solidFill>
                          </a:rPr>
                          <m:t>K</m:t>
                        </m:r>
                      </m:den>
                    </m:f>
                  </m:oMath>
                </a14:m>
                <a:r>
                  <a:rPr lang="en-US" sz="2400" b="1" dirty="0">
                    <a:solidFill>
                      <a:srgbClr val="FFFF00"/>
                    </a:solidFill>
                    <a:ea typeface="Cambria Math"/>
                  </a:rPr>
                  <a:t> = </a:t>
                </a:r>
                <a14:m>
                  <m:oMath xmlns:m="http://schemas.openxmlformats.org/officeDocument/2006/math">
                    <m:f>
                      <m:fPr>
                        <m:ctrlPr>
                          <a:rPr lang="en-US" sz="2400" b="1" i="1">
                            <a:solidFill>
                              <a:srgbClr val="FFFF00"/>
                            </a:solidFill>
                            <a:latin typeface="Cambria Math" panose="02040503050406030204" pitchFamily="18" charset="0"/>
                          </a:rPr>
                        </m:ctrlPr>
                      </m:fPr>
                      <m:num>
                        <m:r>
                          <a:rPr lang="en-US" sz="2400" b="1" i="1">
                            <a:solidFill>
                              <a:srgbClr val="FFFF00"/>
                            </a:solidFill>
                            <a:latin typeface="Cambria Math"/>
                          </a:rPr>
                          <m:t>𝒘</m:t>
                        </m:r>
                      </m:num>
                      <m:den>
                        <m:r>
                          <a:rPr lang="en-US" sz="2400" b="1" i="1">
                            <a:solidFill>
                              <a:srgbClr val="FFFF00"/>
                            </a:solidFill>
                            <a:latin typeface="Cambria Math"/>
                          </a:rPr>
                          <m:t>𝒓</m:t>
                        </m:r>
                      </m:den>
                    </m:f>
                  </m:oMath>
                </a14:m>
                <a:endParaRPr lang="en-US" sz="2400" b="1" dirty="0">
                  <a:solidFill>
                    <a:srgbClr val="FFFF00"/>
                  </a:solidFill>
                </a:endParaRPr>
              </a:p>
              <a:p>
                <a:pPr marL="342900" lvl="2" indent="-342900">
                  <a:buFont typeface="Arial" panose="020B0604020202020204" pitchFamily="34" charset="0"/>
                  <a:buChar char="•"/>
                </a:pPr>
                <a:r>
                  <a:rPr lang="en-US" sz="2400" b="1" dirty="0">
                    <a:solidFill>
                      <a:srgbClr val="00FF00"/>
                    </a:solidFill>
                    <a:ea typeface="Cambria Math"/>
                  </a:rPr>
                  <a:t>Or it can be expressed as :</a:t>
                </a:r>
              </a:p>
              <a:p>
                <a:pPr marL="0" lvl="2"/>
                <a:endParaRPr lang="en-US" sz="2400" b="1" dirty="0">
                  <a:solidFill>
                    <a:srgbClr val="00FF00"/>
                  </a:solidFill>
                  <a:ea typeface="Cambria Math"/>
                </a:endParaRPr>
              </a:p>
              <a:p>
                <a:pPr marL="0" lvl="2" algn="ctr"/>
                <a14:m>
                  <m:oMath xmlns:m="http://schemas.openxmlformats.org/officeDocument/2006/math">
                    <m:f>
                      <m:fPr>
                        <m:ctrlPr>
                          <a:rPr lang="de-DE" sz="2400" b="1" i="1" smtClean="0">
                            <a:solidFill>
                              <a:srgbClr val="FF3300"/>
                            </a:solidFill>
                            <a:latin typeface="Cambria Math" panose="02040503050406030204" pitchFamily="18" charset="0"/>
                          </a:rPr>
                        </m:ctrlPr>
                      </m:fPr>
                      <m:num>
                        <m:r>
                          <m:rPr>
                            <m:nor/>
                          </m:rPr>
                          <a:rPr lang="de-DE" sz="2400" b="1" dirty="0">
                            <a:solidFill>
                              <a:srgbClr val="FF3300"/>
                            </a:solidFill>
                            <a:latin typeface="Arial" panose="020B0604020202020204" pitchFamily="34" charset="0"/>
                            <a:cs typeface="Arial" panose="020B0604020202020204" pitchFamily="34" charset="0"/>
                          </a:rPr>
                          <m:t>PM</m:t>
                        </m:r>
                        <m:r>
                          <m:rPr>
                            <m:nor/>
                          </m:rPr>
                          <a:rPr lang="de-DE" sz="2400" b="1" baseline="-25000" dirty="0">
                            <a:solidFill>
                              <a:srgbClr val="FF3300"/>
                            </a:solidFill>
                            <a:latin typeface="Arial" panose="020B0604020202020204" pitchFamily="34" charset="0"/>
                            <a:cs typeface="Arial" panose="020B0604020202020204" pitchFamily="34" charset="0"/>
                          </a:rPr>
                          <m:t>L</m:t>
                        </m:r>
                      </m:num>
                      <m:den>
                        <m:r>
                          <a:rPr lang="en-US" sz="2400" b="1" i="1">
                            <a:solidFill>
                              <a:srgbClr val="FF3300"/>
                            </a:solidFill>
                            <a:latin typeface="Cambria Math"/>
                          </a:rPr>
                          <m:t>𝒘</m:t>
                        </m:r>
                      </m:den>
                    </m:f>
                  </m:oMath>
                </a14:m>
                <a:r>
                  <a:rPr lang="en-US" sz="2400" b="1" dirty="0">
                    <a:solidFill>
                      <a:srgbClr val="FF3300"/>
                    </a:solidFill>
                    <a:latin typeface="Arial" panose="020B0604020202020204" pitchFamily="34" charset="0"/>
                    <a:ea typeface="Cambria Math"/>
                    <a:cs typeface="Arial" panose="020B0604020202020204" pitchFamily="34" charset="0"/>
                  </a:rPr>
                  <a:t> = </a:t>
                </a:r>
                <a14:m>
                  <m:oMath xmlns:m="http://schemas.openxmlformats.org/officeDocument/2006/math">
                    <m:f>
                      <m:fPr>
                        <m:ctrlPr>
                          <a:rPr lang="en-US" sz="2400" b="1" i="1">
                            <a:solidFill>
                              <a:srgbClr val="FF3300"/>
                            </a:solidFill>
                            <a:latin typeface="Cambria Math" panose="02040503050406030204" pitchFamily="18" charset="0"/>
                          </a:rPr>
                        </m:ctrlPr>
                      </m:fPr>
                      <m:num>
                        <m:r>
                          <m:rPr>
                            <m:nor/>
                          </m:rPr>
                          <a:rPr lang="de-DE" sz="2400" b="1" dirty="0">
                            <a:solidFill>
                              <a:srgbClr val="FF3300"/>
                            </a:solidFill>
                            <a:latin typeface="Arial" panose="020B0604020202020204" pitchFamily="34" charset="0"/>
                            <a:cs typeface="Arial" panose="020B0604020202020204" pitchFamily="34" charset="0"/>
                          </a:rPr>
                          <m:t>PM</m:t>
                        </m:r>
                        <m:r>
                          <m:rPr>
                            <m:nor/>
                          </m:rPr>
                          <a:rPr lang="de-DE" sz="2400" b="1" baseline="-25000" dirty="0">
                            <a:solidFill>
                              <a:srgbClr val="FF3300"/>
                            </a:solidFill>
                            <a:latin typeface="Arial" panose="020B0604020202020204" pitchFamily="34" charset="0"/>
                            <a:cs typeface="Arial" panose="020B0604020202020204" pitchFamily="34" charset="0"/>
                          </a:rPr>
                          <m:t>K</m:t>
                        </m:r>
                      </m:num>
                      <m:den>
                        <m:r>
                          <a:rPr lang="en-US" sz="2400" b="1" i="1">
                            <a:solidFill>
                              <a:srgbClr val="FF3300"/>
                            </a:solidFill>
                            <a:latin typeface="Cambria Math"/>
                          </a:rPr>
                          <m:t>𝒓</m:t>
                        </m:r>
                      </m:den>
                    </m:f>
                  </m:oMath>
                </a14:m>
                <a:endParaRPr lang="en-US" sz="2400" b="1" dirty="0">
                  <a:latin typeface="Arial" panose="020B0604020202020204" pitchFamily="34" charset="0"/>
                  <a:ea typeface="Cambria Math"/>
                  <a:cs typeface="Arial" panose="020B0604020202020204" pitchFamily="34"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7139828" y="1050653"/>
                <a:ext cx="4724400" cy="3509679"/>
              </a:xfrm>
              <a:prstGeom prst="rect">
                <a:avLst/>
              </a:prstGeom>
              <a:blipFill rotWithShape="0">
                <a:blip r:embed="rId3"/>
                <a:stretch>
                  <a:fillRect l="-1410" t="-861" r="-513" b="-172"/>
                </a:stretch>
              </a:blipFill>
              <a:ln w="28575">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5612612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sz="quarter" idx="4294967295"/>
              </p:nvPr>
            </p:nvSpPr>
            <p:spPr>
              <a:xfrm>
                <a:off x="995081" y="484094"/>
                <a:ext cx="10448365" cy="6221506"/>
              </a:xfrm>
              <a:prstGeom prst="rect">
                <a:avLst/>
              </a:prstGeom>
            </p:spPr>
            <p:txBody>
              <a:bodyPr>
                <a:normAutofit/>
              </a:bodyPr>
              <a:lstStyle/>
              <a:p>
                <a:r>
                  <a:rPr lang="en-US" sz="2400" b="1" dirty="0">
                    <a:solidFill>
                      <a:schemeClr val="tx1">
                        <a:lumMod val="60000"/>
                        <a:lumOff val="40000"/>
                      </a:schemeClr>
                    </a:solidFill>
                  </a:rPr>
                  <a:t>To produce a given level of output at the lowest possible cost when two inputs (L and K) are variable and the prices of the inputs are, respectively, w and r, a manager choose the combination of inputs for which</a:t>
                </a:r>
              </a:p>
              <a:p>
                <a:pPr marL="0" indent="0">
                  <a:buNone/>
                </a:pPr>
                <a:endParaRPr lang="en-US" sz="2400" b="1" dirty="0">
                  <a:solidFill>
                    <a:schemeClr val="tx1">
                      <a:lumMod val="60000"/>
                      <a:lumOff val="40000"/>
                    </a:schemeClr>
                  </a:solidFill>
                </a:endParaRPr>
              </a:p>
              <a:p>
                <a:pPr marL="0" lvl="2" indent="0" algn="ctr">
                  <a:buNone/>
                </a:pPr>
                <a:r>
                  <a:rPr lang="de-DE" sz="2400" b="1" dirty="0">
                    <a:solidFill>
                      <a:srgbClr val="FFFF00"/>
                    </a:solidFill>
                    <a:latin typeface="Arial" panose="020B0604020202020204" pitchFamily="34" charset="0"/>
                    <a:cs typeface="Arial" panose="020B0604020202020204" pitchFamily="34" charset="0"/>
                  </a:rPr>
                  <a:t>MRTS =  </a:t>
                </a:r>
                <a14:m>
                  <m:oMath xmlns:m="http://schemas.openxmlformats.org/officeDocument/2006/math">
                    <m:f>
                      <m:fPr>
                        <m:ctrlPr>
                          <a:rPr lang="de-DE" sz="2400" b="1" i="1">
                            <a:solidFill>
                              <a:srgbClr val="FFFF00"/>
                            </a:solidFill>
                            <a:latin typeface="Cambria Math" panose="02040503050406030204" pitchFamily="18" charset="0"/>
                          </a:rPr>
                        </m:ctrlPr>
                      </m:fPr>
                      <m:num>
                        <m:r>
                          <m:rPr>
                            <m:nor/>
                          </m:rPr>
                          <a:rPr lang="de-DE" sz="2400" b="1" dirty="0">
                            <a:solidFill>
                              <a:srgbClr val="FFFF00"/>
                            </a:solidFill>
                            <a:latin typeface="Arial" panose="020B0604020202020204" pitchFamily="34" charset="0"/>
                            <a:cs typeface="Arial" panose="020B0604020202020204" pitchFamily="34" charset="0"/>
                          </a:rPr>
                          <m:t>PM</m:t>
                        </m:r>
                        <m:r>
                          <m:rPr>
                            <m:nor/>
                          </m:rPr>
                          <a:rPr lang="de-DE" sz="2400" b="1" baseline="-25000" dirty="0">
                            <a:solidFill>
                              <a:srgbClr val="FFFF00"/>
                            </a:solidFill>
                            <a:latin typeface="Arial" panose="020B0604020202020204" pitchFamily="34" charset="0"/>
                            <a:cs typeface="Arial" panose="020B0604020202020204" pitchFamily="34" charset="0"/>
                          </a:rPr>
                          <m:t>L</m:t>
                        </m:r>
                      </m:num>
                      <m:den>
                        <m:r>
                          <m:rPr>
                            <m:nor/>
                          </m:rPr>
                          <a:rPr lang="de-DE" sz="2400" b="1" dirty="0">
                            <a:solidFill>
                              <a:srgbClr val="FFFF00"/>
                            </a:solidFill>
                            <a:latin typeface="Arial" panose="020B0604020202020204" pitchFamily="34" charset="0"/>
                            <a:cs typeface="Arial" panose="020B0604020202020204" pitchFamily="34" charset="0"/>
                          </a:rPr>
                          <m:t>PM</m:t>
                        </m:r>
                        <m:r>
                          <m:rPr>
                            <m:nor/>
                          </m:rPr>
                          <a:rPr lang="de-DE" sz="2400" b="1" baseline="-25000" dirty="0">
                            <a:solidFill>
                              <a:srgbClr val="FFFF00"/>
                            </a:solidFill>
                            <a:latin typeface="Arial" panose="020B0604020202020204" pitchFamily="34" charset="0"/>
                            <a:cs typeface="Arial" panose="020B0604020202020204" pitchFamily="34" charset="0"/>
                          </a:rPr>
                          <m:t>K</m:t>
                        </m:r>
                      </m:den>
                    </m:f>
                  </m:oMath>
                </a14:m>
                <a:r>
                  <a:rPr lang="en-US" sz="2400" b="1" dirty="0">
                    <a:solidFill>
                      <a:srgbClr val="FFFF00"/>
                    </a:solidFill>
                    <a:latin typeface="Arial" panose="020B0604020202020204" pitchFamily="34" charset="0"/>
                    <a:ea typeface="Cambria Math"/>
                    <a:cs typeface="Arial" panose="020B0604020202020204" pitchFamily="34" charset="0"/>
                  </a:rPr>
                  <a:t> = </a:t>
                </a:r>
                <a14:m>
                  <m:oMath xmlns:m="http://schemas.openxmlformats.org/officeDocument/2006/math">
                    <m:f>
                      <m:fPr>
                        <m:ctrlPr>
                          <a:rPr lang="en-US" sz="2400" b="1" i="1">
                            <a:solidFill>
                              <a:srgbClr val="FFFF00"/>
                            </a:solidFill>
                            <a:latin typeface="Cambria Math" panose="02040503050406030204" pitchFamily="18" charset="0"/>
                          </a:rPr>
                        </m:ctrlPr>
                      </m:fPr>
                      <m:num>
                        <m:r>
                          <a:rPr lang="en-US" sz="2400" b="1" i="1">
                            <a:solidFill>
                              <a:srgbClr val="FFFF00"/>
                            </a:solidFill>
                            <a:latin typeface="Cambria Math"/>
                          </a:rPr>
                          <m:t>𝒘</m:t>
                        </m:r>
                      </m:num>
                      <m:den>
                        <m:r>
                          <a:rPr lang="en-US" sz="2400" b="1" i="1">
                            <a:solidFill>
                              <a:srgbClr val="FFFF00"/>
                            </a:solidFill>
                            <a:latin typeface="Cambria Math"/>
                          </a:rPr>
                          <m:t>𝒓</m:t>
                        </m:r>
                      </m:den>
                    </m:f>
                  </m:oMath>
                </a14:m>
                <a:endParaRPr lang="en-US" sz="2400" b="1" dirty="0">
                  <a:solidFill>
                    <a:schemeClr val="tx1">
                      <a:lumMod val="60000"/>
                      <a:lumOff val="40000"/>
                    </a:schemeClr>
                  </a:solidFill>
                  <a:latin typeface="Arial" panose="020B0604020202020204" pitchFamily="34" charset="0"/>
                  <a:cs typeface="Arial" panose="020B0604020202020204" pitchFamily="34" charset="0"/>
                </a:endParaRPr>
              </a:p>
              <a:p>
                <a:pPr marL="176213" indent="-176213">
                  <a:buNone/>
                </a:pPr>
                <a:r>
                  <a:rPr lang="en-US" sz="2400" b="1" dirty="0">
                    <a:solidFill>
                      <a:schemeClr val="tx1">
                        <a:lumMod val="60000"/>
                        <a:lumOff val="40000"/>
                      </a:schemeClr>
                    </a:solidFill>
                  </a:rPr>
                  <a:t>	which implies that</a:t>
                </a:r>
              </a:p>
              <a:p>
                <a:pPr marL="176213" indent="-176213" algn="ctr">
                  <a:buNone/>
                </a:pPr>
                <a14:m>
                  <m:oMath xmlns:m="http://schemas.openxmlformats.org/officeDocument/2006/math">
                    <m:f>
                      <m:fPr>
                        <m:ctrlPr>
                          <a:rPr lang="de-DE" sz="2400" b="1" i="1" smtClean="0">
                            <a:solidFill>
                              <a:srgbClr val="FFFF00"/>
                            </a:solidFill>
                            <a:latin typeface="Cambria Math" panose="02040503050406030204" pitchFamily="18" charset="0"/>
                          </a:rPr>
                        </m:ctrlPr>
                      </m:fPr>
                      <m:num>
                        <m:r>
                          <m:rPr>
                            <m:nor/>
                          </m:rPr>
                          <a:rPr lang="de-DE" sz="2400" b="1" dirty="0">
                            <a:solidFill>
                              <a:srgbClr val="FFFF00"/>
                            </a:solidFill>
                            <a:latin typeface="Arial" panose="020B0604020202020204" pitchFamily="34" charset="0"/>
                            <a:cs typeface="Arial" panose="020B0604020202020204" pitchFamily="34" charset="0"/>
                          </a:rPr>
                          <m:t>PM</m:t>
                        </m:r>
                        <m:r>
                          <m:rPr>
                            <m:nor/>
                          </m:rPr>
                          <a:rPr lang="de-DE" sz="2400" b="1" baseline="-25000" dirty="0">
                            <a:solidFill>
                              <a:srgbClr val="FFFF00"/>
                            </a:solidFill>
                            <a:latin typeface="Arial" panose="020B0604020202020204" pitchFamily="34" charset="0"/>
                            <a:cs typeface="Arial" panose="020B0604020202020204" pitchFamily="34" charset="0"/>
                          </a:rPr>
                          <m:t>L</m:t>
                        </m:r>
                      </m:num>
                      <m:den>
                        <m:r>
                          <a:rPr lang="en-US" sz="2400" b="1" i="1">
                            <a:solidFill>
                              <a:srgbClr val="FFFF00"/>
                            </a:solidFill>
                            <a:latin typeface="Cambria Math"/>
                          </a:rPr>
                          <m:t>𝒘</m:t>
                        </m:r>
                      </m:den>
                    </m:f>
                  </m:oMath>
                </a14:m>
                <a:r>
                  <a:rPr lang="en-US" sz="2400" b="1" dirty="0">
                    <a:solidFill>
                      <a:srgbClr val="FFFF00"/>
                    </a:solidFill>
                    <a:latin typeface="Arial" panose="020B0604020202020204" pitchFamily="34" charset="0"/>
                    <a:ea typeface="Cambria Math"/>
                    <a:cs typeface="Arial" panose="020B0604020202020204" pitchFamily="34" charset="0"/>
                  </a:rPr>
                  <a:t> = </a:t>
                </a:r>
                <a14:m>
                  <m:oMath xmlns:m="http://schemas.openxmlformats.org/officeDocument/2006/math">
                    <m:f>
                      <m:fPr>
                        <m:ctrlPr>
                          <a:rPr lang="en-US" sz="2400" b="1" i="1">
                            <a:solidFill>
                              <a:srgbClr val="FFFF00"/>
                            </a:solidFill>
                            <a:latin typeface="Cambria Math" panose="02040503050406030204" pitchFamily="18" charset="0"/>
                          </a:rPr>
                        </m:ctrlPr>
                      </m:fPr>
                      <m:num>
                        <m:r>
                          <m:rPr>
                            <m:nor/>
                          </m:rPr>
                          <a:rPr lang="de-DE" sz="2400" b="1" dirty="0">
                            <a:solidFill>
                              <a:srgbClr val="FFFF00"/>
                            </a:solidFill>
                            <a:latin typeface="Arial" panose="020B0604020202020204" pitchFamily="34" charset="0"/>
                            <a:cs typeface="Arial" panose="020B0604020202020204" pitchFamily="34" charset="0"/>
                          </a:rPr>
                          <m:t>PM</m:t>
                        </m:r>
                        <m:r>
                          <m:rPr>
                            <m:nor/>
                          </m:rPr>
                          <a:rPr lang="de-DE" sz="2400" b="1" baseline="-25000" dirty="0">
                            <a:solidFill>
                              <a:srgbClr val="FFFF00"/>
                            </a:solidFill>
                            <a:latin typeface="Arial" panose="020B0604020202020204" pitchFamily="34" charset="0"/>
                            <a:cs typeface="Arial" panose="020B0604020202020204" pitchFamily="34" charset="0"/>
                          </a:rPr>
                          <m:t>K</m:t>
                        </m:r>
                      </m:num>
                      <m:den>
                        <m:r>
                          <a:rPr lang="en-US" sz="2400" b="1" i="1">
                            <a:solidFill>
                              <a:srgbClr val="FFFF00"/>
                            </a:solidFill>
                            <a:latin typeface="Cambria Math"/>
                          </a:rPr>
                          <m:t>𝒓</m:t>
                        </m:r>
                      </m:den>
                    </m:f>
                  </m:oMath>
                </a14:m>
                <a:endParaRPr lang="en-US" sz="2400" b="1" dirty="0">
                  <a:solidFill>
                    <a:schemeClr val="tx1">
                      <a:lumMod val="60000"/>
                      <a:lumOff val="40000"/>
                    </a:schemeClr>
                  </a:solidFill>
                  <a:latin typeface="Arial" panose="020B0604020202020204" pitchFamily="34" charset="0"/>
                  <a:cs typeface="Arial" panose="020B0604020202020204" pitchFamily="34" charset="0"/>
                </a:endParaRPr>
              </a:p>
              <a:p>
                <a:pPr marL="176213" indent="-176213" algn="ctr">
                  <a:buNone/>
                </a:pPr>
                <a:endParaRPr lang="en-US" sz="2400" b="1" dirty="0">
                  <a:solidFill>
                    <a:schemeClr val="tx1">
                      <a:lumMod val="60000"/>
                      <a:lumOff val="40000"/>
                    </a:schemeClr>
                  </a:solidFill>
                </a:endParaRPr>
              </a:p>
              <a:p>
                <a:pPr marL="342900" indent="-342900"/>
                <a:r>
                  <a:rPr lang="en-US" sz="2400" b="1" dirty="0">
                    <a:solidFill>
                      <a:schemeClr val="tx1">
                        <a:lumMod val="60000"/>
                        <a:lumOff val="40000"/>
                      </a:schemeClr>
                    </a:solidFill>
                  </a:rPr>
                  <a:t>The isoquant associated with the desired level of output ( the slope of which is the MRTS) is tangent  to the </a:t>
                </a:r>
                <a:r>
                  <a:rPr lang="en-US" sz="2400" b="1" dirty="0" err="1">
                    <a:solidFill>
                      <a:schemeClr val="tx1">
                        <a:lumMod val="60000"/>
                        <a:lumOff val="40000"/>
                      </a:schemeClr>
                    </a:solidFill>
                  </a:rPr>
                  <a:t>isocost</a:t>
                </a:r>
                <a:r>
                  <a:rPr lang="en-US" sz="2400" b="1" dirty="0">
                    <a:solidFill>
                      <a:schemeClr val="tx1">
                        <a:lumMod val="60000"/>
                        <a:lumOff val="40000"/>
                      </a:schemeClr>
                    </a:solidFill>
                  </a:rPr>
                  <a:t> curve (the slope of which is w/r) at the optimal combination of input</a:t>
                </a:r>
              </a:p>
              <a:p>
                <a:pPr marL="342900" indent="-342900"/>
                <a:r>
                  <a:rPr lang="en-US" sz="2400" b="1" dirty="0">
                    <a:solidFill>
                      <a:schemeClr val="tx1">
                        <a:lumMod val="60000"/>
                        <a:lumOff val="40000"/>
                      </a:schemeClr>
                    </a:solidFill>
                  </a:rPr>
                  <a:t>This optimization condition also means that the marginal product per dollar spent on the last unit of each input is the same</a:t>
                </a:r>
              </a:p>
            </p:txBody>
          </p:sp>
        </mc:Choice>
        <mc:Fallback xmlns="">
          <p:sp>
            <p:nvSpPr>
              <p:cNvPr id="3" name="Content Placeholder 2"/>
              <p:cNvSpPr>
                <a:spLocks noGrp="1" noRot="1" noChangeAspect="1" noMove="1" noResize="1" noEditPoints="1" noAdjustHandles="1" noChangeArrowheads="1" noChangeShapeType="1" noTextEdit="1"/>
              </p:cNvSpPr>
              <p:nvPr>
                <p:ph sz="quarter" idx="4294967295"/>
              </p:nvPr>
            </p:nvSpPr>
            <p:spPr>
              <a:xfrm>
                <a:off x="995081" y="484094"/>
                <a:ext cx="10448365" cy="6221506"/>
              </a:xfrm>
              <a:prstGeom prst="rect">
                <a:avLst/>
              </a:prstGeom>
              <a:blipFill rotWithShape="0">
                <a:blip r:embed="rId2"/>
                <a:stretch>
                  <a:fillRect l="-758" t="-1273" r="-1634"/>
                </a:stretch>
              </a:blipFill>
            </p:spPr>
            <p:txBody>
              <a:bodyPr/>
              <a:lstStyle/>
              <a:p>
                <a:r>
                  <a:rPr lang="en-US">
                    <a:noFill/>
                  </a:rPr>
                  <a:t> </a:t>
                </a:r>
              </a:p>
            </p:txBody>
          </p:sp>
        </mc:Fallback>
      </mc:AlternateContent>
    </p:spTree>
    <p:extLst>
      <p:ext uri="{BB962C8B-B14F-4D97-AF65-F5344CB8AC3E}">
        <p14:creationId xmlns:p14="http://schemas.microsoft.com/office/powerpoint/2010/main" val="19882599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16106" y="228600"/>
            <a:ext cx="9937376" cy="790498"/>
          </a:xfrm>
        </p:spPr>
        <p:txBody>
          <a:bodyPr>
            <a:normAutofit fontScale="90000"/>
          </a:bodyPr>
          <a:lstStyle/>
          <a:p>
            <a:pPr algn="ctr"/>
            <a:r>
              <a:rPr lang="en-US" b="1" dirty="0">
                <a:solidFill>
                  <a:srgbClr val="FF3300"/>
                </a:solidFill>
              </a:rPr>
              <a:t>Production of Maximum Output at a Given Cost</a:t>
            </a:r>
            <a:endParaRPr lang="en-US" dirty="0">
              <a:solidFill>
                <a:srgbClr val="FF3300"/>
              </a:solidFill>
            </a:endParaRPr>
          </a:p>
        </p:txBody>
      </p:sp>
      <p:sp>
        <p:nvSpPr>
          <p:cNvPr id="5" name="Line 4"/>
          <p:cNvSpPr>
            <a:spLocks noChangeShapeType="1"/>
          </p:cNvSpPr>
          <p:nvPr/>
        </p:nvSpPr>
        <p:spPr bwMode="auto">
          <a:xfrm>
            <a:off x="3048000" y="1676400"/>
            <a:ext cx="0" cy="4572000"/>
          </a:xfrm>
          <a:prstGeom prst="line">
            <a:avLst/>
          </a:prstGeom>
          <a:noFill/>
          <a:ln w="38100">
            <a:solidFill>
              <a:schemeClr val="tx1">
                <a:lumMod val="40000"/>
                <a:lumOff val="60000"/>
              </a:schemeClr>
            </a:solidFill>
            <a:round/>
            <a:headEnd/>
            <a:tailEnd/>
          </a:ln>
          <a:effectLst/>
        </p:spPr>
        <p:txBody>
          <a:bodyPr/>
          <a:lstStyle/>
          <a:p>
            <a:endParaRPr lang="en-US"/>
          </a:p>
        </p:txBody>
      </p:sp>
      <p:sp>
        <p:nvSpPr>
          <p:cNvPr id="6" name="Line 5"/>
          <p:cNvSpPr>
            <a:spLocks noChangeShapeType="1"/>
          </p:cNvSpPr>
          <p:nvPr/>
        </p:nvSpPr>
        <p:spPr bwMode="auto">
          <a:xfrm>
            <a:off x="3048000" y="6248400"/>
            <a:ext cx="6019800" cy="0"/>
          </a:xfrm>
          <a:prstGeom prst="line">
            <a:avLst/>
          </a:prstGeom>
          <a:noFill/>
          <a:ln w="38100">
            <a:solidFill>
              <a:schemeClr val="tx1"/>
            </a:solidFill>
            <a:round/>
            <a:headEnd/>
            <a:tailEnd/>
          </a:ln>
          <a:effectLst/>
        </p:spPr>
        <p:txBody>
          <a:bodyPr/>
          <a:lstStyle/>
          <a:p>
            <a:endParaRPr lang="en-US"/>
          </a:p>
        </p:txBody>
      </p:sp>
      <p:sp>
        <p:nvSpPr>
          <p:cNvPr id="7" name="Line 6"/>
          <p:cNvSpPr>
            <a:spLocks noChangeShapeType="1"/>
          </p:cNvSpPr>
          <p:nvPr/>
        </p:nvSpPr>
        <p:spPr bwMode="auto">
          <a:xfrm>
            <a:off x="4648200" y="6172200"/>
            <a:ext cx="0" cy="152400"/>
          </a:xfrm>
          <a:prstGeom prst="line">
            <a:avLst/>
          </a:prstGeom>
          <a:noFill/>
          <a:ln w="9525">
            <a:solidFill>
              <a:schemeClr val="tx1"/>
            </a:solidFill>
            <a:round/>
            <a:headEnd/>
            <a:tailEnd/>
          </a:ln>
          <a:effectLst/>
        </p:spPr>
        <p:txBody>
          <a:bodyPr/>
          <a:lstStyle/>
          <a:p>
            <a:endParaRPr lang="en-US"/>
          </a:p>
        </p:txBody>
      </p:sp>
      <p:sp>
        <p:nvSpPr>
          <p:cNvPr id="8" name="Line 7"/>
          <p:cNvSpPr>
            <a:spLocks noChangeShapeType="1"/>
          </p:cNvSpPr>
          <p:nvPr/>
        </p:nvSpPr>
        <p:spPr bwMode="auto">
          <a:xfrm>
            <a:off x="5334000" y="6172200"/>
            <a:ext cx="0" cy="152400"/>
          </a:xfrm>
          <a:prstGeom prst="line">
            <a:avLst/>
          </a:prstGeom>
          <a:noFill/>
          <a:ln w="9525">
            <a:solidFill>
              <a:schemeClr val="tx1"/>
            </a:solidFill>
            <a:round/>
            <a:headEnd/>
            <a:tailEnd/>
          </a:ln>
          <a:effectLst/>
        </p:spPr>
        <p:txBody>
          <a:bodyPr/>
          <a:lstStyle/>
          <a:p>
            <a:endParaRPr lang="en-US"/>
          </a:p>
        </p:txBody>
      </p:sp>
      <p:sp>
        <p:nvSpPr>
          <p:cNvPr id="9" name="Line 8"/>
          <p:cNvSpPr>
            <a:spLocks noChangeShapeType="1"/>
          </p:cNvSpPr>
          <p:nvPr/>
        </p:nvSpPr>
        <p:spPr bwMode="auto">
          <a:xfrm>
            <a:off x="8763000" y="6172200"/>
            <a:ext cx="0" cy="152400"/>
          </a:xfrm>
          <a:prstGeom prst="line">
            <a:avLst/>
          </a:prstGeom>
          <a:noFill/>
          <a:ln w="9525">
            <a:solidFill>
              <a:schemeClr val="tx1"/>
            </a:solidFill>
            <a:round/>
            <a:headEnd/>
            <a:tailEnd/>
          </a:ln>
          <a:effectLst/>
        </p:spPr>
        <p:txBody>
          <a:bodyPr/>
          <a:lstStyle/>
          <a:p>
            <a:endParaRPr lang="en-US"/>
          </a:p>
        </p:txBody>
      </p:sp>
      <p:sp>
        <p:nvSpPr>
          <p:cNvPr id="10" name="Line 9"/>
          <p:cNvSpPr>
            <a:spLocks noChangeShapeType="1"/>
          </p:cNvSpPr>
          <p:nvPr/>
        </p:nvSpPr>
        <p:spPr bwMode="auto">
          <a:xfrm>
            <a:off x="8305800" y="6172200"/>
            <a:ext cx="0" cy="152400"/>
          </a:xfrm>
          <a:prstGeom prst="line">
            <a:avLst/>
          </a:prstGeom>
          <a:noFill/>
          <a:ln w="9525">
            <a:solidFill>
              <a:schemeClr val="tx1"/>
            </a:solidFill>
            <a:round/>
            <a:headEnd/>
            <a:tailEnd/>
          </a:ln>
          <a:effectLst/>
        </p:spPr>
        <p:txBody>
          <a:bodyPr/>
          <a:lstStyle/>
          <a:p>
            <a:endParaRPr lang="en-US"/>
          </a:p>
        </p:txBody>
      </p:sp>
      <p:sp>
        <p:nvSpPr>
          <p:cNvPr id="11" name="Line 10"/>
          <p:cNvSpPr>
            <a:spLocks noChangeShapeType="1"/>
          </p:cNvSpPr>
          <p:nvPr/>
        </p:nvSpPr>
        <p:spPr bwMode="auto">
          <a:xfrm>
            <a:off x="7848600" y="6172200"/>
            <a:ext cx="0" cy="152400"/>
          </a:xfrm>
          <a:prstGeom prst="line">
            <a:avLst/>
          </a:prstGeom>
          <a:noFill/>
          <a:ln w="9525">
            <a:solidFill>
              <a:schemeClr val="tx1"/>
            </a:solidFill>
            <a:round/>
            <a:headEnd/>
            <a:tailEnd/>
          </a:ln>
          <a:effectLst/>
        </p:spPr>
        <p:txBody>
          <a:bodyPr/>
          <a:lstStyle/>
          <a:p>
            <a:endParaRPr lang="en-US"/>
          </a:p>
        </p:txBody>
      </p:sp>
      <p:sp>
        <p:nvSpPr>
          <p:cNvPr id="12" name="Line 11"/>
          <p:cNvSpPr>
            <a:spLocks noChangeShapeType="1"/>
          </p:cNvSpPr>
          <p:nvPr/>
        </p:nvSpPr>
        <p:spPr bwMode="auto">
          <a:xfrm>
            <a:off x="6629400" y="6172200"/>
            <a:ext cx="0" cy="152400"/>
          </a:xfrm>
          <a:prstGeom prst="line">
            <a:avLst/>
          </a:prstGeom>
          <a:noFill/>
          <a:ln w="9525">
            <a:solidFill>
              <a:schemeClr val="tx1"/>
            </a:solidFill>
            <a:round/>
            <a:headEnd/>
            <a:tailEnd/>
          </a:ln>
          <a:effectLst/>
        </p:spPr>
        <p:txBody>
          <a:bodyPr/>
          <a:lstStyle/>
          <a:p>
            <a:endParaRPr lang="en-US"/>
          </a:p>
        </p:txBody>
      </p:sp>
      <p:sp>
        <p:nvSpPr>
          <p:cNvPr id="13" name="Line 12"/>
          <p:cNvSpPr>
            <a:spLocks noChangeShapeType="1"/>
          </p:cNvSpPr>
          <p:nvPr/>
        </p:nvSpPr>
        <p:spPr bwMode="auto">
          <a:xfrm>
            <a:off x="2971800" y="5029200"/>
            <a:ext cx="152400" cy="0"/>
          </a:xfrm>
          <a:prstGeom prst="line">
            <a:avLst/>
          </a:prstGeom>
          <a:noFill/>
          <a:ln w="9525">
            <a:solidFill>
              <a:schemeClr val="tx1"/>
            </a:solidFill>
            <a:round/>
            <a:headEnd/>
            <a:tailEnd/>
          </a:ln>
          <a:effectLst/>
        </p:spPr>
        <p:txBody>
          <a:bodyPr/>
          <a:lstStyle/>
          <a:p>
            <a:endParaRPr lang="en-US"/>
          </a:p>
        </p:txBody>
      </p:sp>
      <p:sp>
        <p:nvSpPr>
          <p:cNvPr id="14" name="Line 13"/>
          <p:cNvSpPr>
            <a:spLocks noChangeShapeType="1"/>
          </p:cNvSpPr>
          <p:nvPr/>
        </p:nvSpPr>
        <p:spPr bwMode="auto">
          <a:xfrm>
            <a:off x="2971800" y="4419600"/>
            <a:ext cx="152400" cy="0"/>
          </a:xfrm>
          <a:prstGeom prst="line">
            <a:avLst/>
          </a:prstGeom>
          <a:noFill/>
          <a:ln w="9525">
            <a:solidFill>
              <a:schemeClr val="tx1"/>
            </a:solidFill>
            <a:round/>
            <a:headEnd/>
            <a:tailEnd/>
          </a:ln>
          <a:effectLst/>
        </p:spPr>
        <p:txBody>
          <a:bodyPr/>
          <a:lstStyle/>
          <a:p>
            <a:endParaRPr lang="en-US"/>
          </a:p>
        </p:txBody>
      </p:sp>
      <p:sp>
        <p:nvSpPr>
          <p:cNvPr id="15" name="Line 14"/>
          <p:cNvSpPr>
            <a:spLocks noChangeShapeType="1"/>
          </p:cNvSpPr>
          <p:nvPr/>
        </p:nvSpPr>
        <p:spPr bwMode="auto">
          <a:xfrm>
            <a:off x="2971800" y="3200400"/>
            <a:ext cx="152400" cy="0"/>
          </a:xfrm>
          <a:prstGeom prst="line">
            <a:avLst/>
          </a:prstGeom>
          <a:noFill/>
          <a:ln w="9525">
            <a:solidFill>
              <a:schemeClr val="tx1"/>
            </a:solidFill>
            <a:round/>
            <a:headEnd/>
            <a:tailEnd/>
          </a:ln>
          <a:effectLst/>
        </p:spPr>
        <p:txBody>
          <a:bodyPr/>
          <a:lstStyle/>
          <a:p>
            <a:endParaRPr lang="en-US"/>
          </a:p>
        </p:txBody>
      </p:sp>
      <p:sp>
        <p:nvSpPr>
          <p:cNvPr id="16" name="Line 15"/>
          <p:cNvSpPr>
            <a:spLocks noChangeShapeType="1"/>
          </p:cNvSpPr>
          <p:nvPr/>
        </p:nvSpPr>
        <p:spPr bwMode="auto">
          <a:xfrm>
            <a:off x="2971800" y="1981200"/>
            <a:ext cx="152400" cy="0"/>
          </a:xfrm>
          <a:prstGeom prst="line">
            <a:avLst/>
          </a:prstGeom>
          <a:noFill/>
          <a:ln w="9525">
            <a:solidFill>
              <a:schemeClr val="tx1"/>
            </a:solidFill>
            <a:round/>
            <a:headEnd/>
            <a:tailEnd/>
          </a:ln>
          <a:effectLst/>
        </p:spPr>
        <p:txBody>
          <a:bodyPr/>
          <a:lstStyle/>
          <a:p>
            <a:endParaRPr lang="en-US"/>
          </a:p>
        </p:txBody>
      </p:sp>
      <p:sp>
        <p:nvSpPr>
          <p:cNvPr id="17" name="Line 16"/>
          <p:cNvSpPr>
            <a:spLocks noChangeShapeType="1"/>
          </p:cNvSpPr>
          <p:nvPr/>
        </p:nvSpPr>
        <p:spPr bwMode="auto">
          <a:xfrm>
            <a:off x="2971800" y="2362200"/>
            <a:ext cx="152400" cy="0"/>
          </a:xfrm>
          <a:prstGeom prst="line">
            <a:avLst/>
          </a:prstGeom>
          <a:noFill/>
          <a:ln w="9525">
            <a:solidFill>
              <a:schemeClr val="tx1"/>
            </a:solidFill>
            <a:round/>
            <a:headEnd/>
            <a:tailEnd/>
          </a:ln>
          <a:effectLst/>
        </p:spPr>
        <p:txBody>
          <a:bodyPr/>
          <a:lstStyle/>
          <a:p>
            <a:endParaRPr lang="en-US"/>
          </a:p>
        </p:txBody>
      </p:sp>
      <p:sp>
        <p:nvSpPr>
          <p:cNvPr id="18" name="Line 17"/>
          <p:cNvSpPr>
            <a:spLocks noChangeShapeType="1"/>
          </p:cNvSpPr>
          <p:nvPr/>
        </p:nvSpPr>
        <p:spPr bwMode="auto">
          <a:xfrm>
            <a:off x="2971800" y="2743200"/>
            <a:ext cx="152400" cy="0"/>
          </a:xfrm>
          <a:prstGeom prst="line">
            <a:avLst/>
          </a:prstGeom>
          <a:noFill/>
          <a:ln w="9525">
            <a:solidFill>
              <a:schemeClr val="tx1"/>
            </a:solidFill>
            <a:round/>
            <a:headEnd/>
            <a:tailEnd/>
          </a:ln>
          <a:effectLst/>
        </p:spPr>
        <p:txBody>
          <a:bodyPr/>
          <a:lstStyle/>
          <a:p>
            <a:endParaRPr lang="en-US"/>
          </a:p>
        </p:txBody>
      </p:sp>
      <p:sp>
        <p:nvSpPr>
          <p:cNvPr id="21" name="Line 20"/>
          <p:cNvSpPr>
            <a:spLocks noChangeShapeType="1"/>
          </p:cNvSpPr>
          <p:nvPr/>
        </p:nvSpPr>
        <p:spPr bwMode="auto">
          <a:xfrm>
            <a:off x="3048000" y="2743200"/>
            <a:ext cx="4800600" cy="3505200"/>
          </a:xfrm>
          <a:prstGeom prst="line">
            <a:avLst/>
          </a:prstGeom>
          <a:noFill/>
          <a:ln w="28575">
            <a:solidFill>
              <a:srgbClr val="000066"/>
            </a:solidFill>
            <a:round/>
            <a:headEnd type="oval" w="med" len="med"/>
            <a:tailEnd type="oval" w="med" len="med"/>
          </a:ln>
          <a:effectLst/>
        </p:spPr>
        <p:txBody>
          <a:bodyPr/>
          <a:lstStyle/>
          <a:p>
            <a:endParaRPr lang="en-US"/>
          </a:p>
        </p:txBody>
      </p:sp>
      <p:sp>
        <p:nvSpPr>
          <p:cNvPr id="22" name="Line 21"/>
          <p:cNvSpPr>
            <a:spLocks noChangeShapeType="1"/>
          </p:cNvSpPr>
          <p:nvPr/>
        </p:nvSpPr>
        <p:spPr bwMode="auto">
          <a:xfrm flipV="1">
            <a:off x="3733800" y="3226517"/>
            <a:ext cx="0" cy="3048000"/>
          </a:xfrm>
          <a:prstGeom prst="line">
            <a:avLst/>
          </a:prstGeom>
          <a:noFill/>
          <a:ln w="9525" cap="rnd">
            <a:solidFill>
              <a:schemeClr val="tx1"/>
            </a:solidFill>
            <a:prstDash val="sysDot"/>
            <a:round/>
            <a:headEnd/>
            <a:tailEnd type="oval" w="med" len="med"/>
          </a:ln>
          <a:effectLst/>
        </p:spPr>
        <p:txBody>
          <a:bodyPr/>
          <a:lstStyle/>
          <a:p>
            <a:endParaRPr lang="en-US"/>
          </a:p>
        </p:txBody>
      </p:sp>
      <p:sp>
        <p:nvSpPr>
          <p:cNvPr id="23" name="Line 22"/>
          <p:cNvSpPr>
            <a:spLocks noChangeShapeType="1"/>
          </p:cNvSpPr>
          <p:nvPr/>
        </p:nvSpPr>
        <p:spPr bwMode="auto">
          <a:xfrm>
            <a:off x="3048000" y="3200400"/>
            <a:ext cx="685800" cy="0"/>
          </a:xfrm>
          <a:prstGeom prst="line">
            <a:avLst/>
          </a:prstGeom>
          <a:noFill/>
          <a:ln w="9525" cap="rnd">
            <a:solidFill>
              <a:schemeClr val="tx1"/>
            </a:solidFill>
            <a:prstDash val="sysDot"/>
            <a:round/>
            <a:headEnd/>
            <a:tailEnd/>
          </a:ln>
          <a:effectLst/>
        </p:spPr>
        <p:txBody>
          <a:bodyPr/>
          <a:lstStyle/>
          <a:p>
            <a:endParaRPr lang="en-US"/>
          </a:p>
        </p:txBody>
      </p:sp>
      <p:sp>
        <p:nvSpPr>
          <p:cNvPr id="24" name="Line 23"/>
          <p:cNvSpPr>
            <a:spLocks noChangeShapeType="1"/>
          </p:cNvSpPr>
          <p:nvPr/>
        </p:nvSpPr>
        <p:spPr bwMode="auto">
          <a:xfrm flipV="1">
            <a:off x="5334000" y="4419600"/>
            <a:ext cx="0" cy="1828800"/>
          </a:xfrm>
          <a:prstGeom prst="line">
            <a:avLst/>
          </a:prstGeom>
          <a:noFill/>
          <a:ln w="9525" cap="rnd">
            <a:solidFill>
              <a:schemeClr val="tx1"/>
            </a:solidFill>
            <a:prstDash val="sysDot"/>
            <a:round/>
            <a:headEnd/>
            <a:tailEnd type="oval" w="med" len="med"/>
          </a:ln>
          <a:effectLst/>
        </p:spPr>
        <p:txBody>
          <a:bodyPr/>
          <a:lstStyle/>
          <a:p>
            <a:endParaRPr lang="en-US"/>
          </a:p>
        </p:txBody>
      </p:sp>
      <p:sp>
        <p:nvSpPr>
          <p:cNvPr id="25" name="Line 24"/>
          <p:cNvSpPr>
            <a:spLocks noChangeShapeType="1"/>
          </p:cNvSpPr>
          <p:nvPr/>
        </p:nvSpPr>
        <p:spPr bwMode="auto">
          <a:xfrm>
            <a:off x="3124200" y="4419600"/>
            <a:ext cx="2209800" cy="0"/>
          </a:xfrm>
          <a:prstGeom prst="line">
            <a:avLst/>
          </a:prstGeom>
          <a:noFill/>
          <a:ln w="9525" cap="rnd">
            <a:solidFill>
              <a:schemeClr val="tx1"/>
            </a:solidFill>
            <a:prstDash val="sysDot"/>
            <a:round/>
            <a:headEnd/>
            <a:tailEnd/>
          </a:ln>
          <a:effectLst/>
        </p:spPr>
        <p:txBody>
          <a:bodyPr/>
          <a:lstStyle/>
          <a:p>
            <a:endParaRPr lang="en-US"/>
          </a:p>
        </p:txBody>
      </p:sp>
      <p:sp>
        <p:nvSpPr>
          <p:cNvPr id="26" name="Line 25"/>
          <p:cNvSpPr>
            <a:spLocks noChangeShapeType="1"/>
          </p:cNvSpPr>
          <p:nvPr/>
        </p:nvSpPr>
        <p:spPr bwMode="auto">
          <a:xfrm flipV="1">
            <a:off x="3048000" y="5410200"/>
            <a:ext cx="3657600" cy="28575"/>
          </a:xfrm>
          <a:prstGeom prst="line">
            <a:avLst/>
          </a:prstGeom>
          <a:noFill/>
          <a:ln w="9525" cap="rnd">
            <a:solidFill>
              <a:schemeClr val="tx1"/>
            </a:solidFill>
            <a:prstDash val="sysDot"/>
            <a:round/>
            <a:headEnd/>
            <a:tailEnd/>
          </a:ln>
          <a:effectLst/>
        </p:spPr>
        <p:txBody>
          <a:bodyPr/>
          <a:lstStyle/>
          <a:p>
            <a:endParaRPr lang="en-US"/>
          </a:p>
        </p:txBody>
      </p:sp>
      <p:sp>
        <p:nvSpPr>
          <p:cNvPr id="27" name="Line 26"/>
          <p:cNvSpPr>
            <a:spLocks noChangeShapeType="1"/>
          </p:cNvSpPr>
          <p:nvPr/>
        </p:nvSpPr>
        <p:spPr bwMode="auto">
          <a:xfrm flipV="1">
            <a:off x="6781800" y="5438775"/>
            <a:ext cx="0" cy="809625"/>
          </a:xfrm>
          <a:prstGeom prst="line">
            <a:avLst/>
          </a:prstGeom>
          <a:noFill/>
          <a:ln w="9525" cap="rnd">
            <a:solidFill>
              <a:schemeClr val="tx1"/>
            </a:solidFill>
            <a:prstDash val="sysDot"/>
            <a:round/>
            <a:headEnd/>
            <a:tailEnd type="oval" w="med" len="med"/>
          </a:ln>
          <a:effectLst/>
        </p:spPr>
        <p:txBody>
          <a:bodyPr/>
          <a:lstStyle/>
          <a:p>
            <a:endParaRPr lang="en-US"/>
          </a:p>
        </p:txBody>
      </p:sp>
      <p:sp>
        <p:nvSpPr>
          <p:cNvPr id="28" name="Freeform 29"/>
          <p:cNvSpPr>
            <a:spLocks/>
          </p:cNvSpPr>
          <p:nvPr/>
        </p:nvSpPr>
        <p:spPr bwMode="auto">
          <a:xfrm>
            <a:off x="4419600" y="2362200"/>
            <a:ext cx="3352800" cy="2743200"/>
          </a:xfrm>
          <a:custGeom>
            <a:avLst/>
            <a:gdLst/>
            <a:ahLst/>
            <a:cxnLst>
              <a:cxn ang="0">
                <a:pos x="0" y="0"/>
              </a:cxn>
              <a:cxn ang="0">
                <a:pos x="144" y="528"/>
              </a:cxn>
              <a:cxn ang="0">
                <a:pos x="288" y="960"/>
              </a:cxn>
              <a:cxn ang="0">
                <a:pos x="576" y="1296"/>
              </a:cxn>
              <a:cxn ang="0">
                <a:pos x="1104" y="1584"/>
              </a:cxn>
              <a:cxn ang="0">
                <a:pos x="1392" y="1680"/>
              </a:cxn>
              <a:cxn ang="0">
                <a:pos x="1728" y="1728"/>
              </a:cxn>
              <a:cxn ang="0">
                <a:pos x="2112" y="1680"/>
              </a:cxn>
            </a:cxnLst>
            <a:rect l="0" t="0" r="r" b="b"/>
            <a:pathLst>
              <a:path w="2112" h="1728">
                <a:moveTo>
                  <a:pt x="0" y="0"/>
                </a:moveTo>
                <a:cubicBezTo>
                  <a:pt x="48" y="184"/>
                  <a:pt x="96" y="368"/>
                  <a:pt x="144" y="528"/>
                </a:cubicBezTo>
                <a:cubicBezTo>
                  <a:pt x="192" y="688"/>
                  <a:pt x="216" y="832"/>
                  <a:pt x="288" y="960"/>
                </a:cubicBezTo>
                <a:cubicBezTo>
                  <a:pt x="360" y="1088"/>
                  <a:pt x="440" y="1192"/>
                  <a:pt x="576" y="1296"/>
                </a:cubicBezTo>
                <a:cubicBezTo>
                  <a:pt x="712" y="1400"/>
                  <a:pt x="968" y="1520"/>
                  <a:pt x="1104" y="1584"/>
                </a:cubicBezTo>
                <a:cubicBezTo>
                  <a:pt x="1240" y="1648"/>
                  <a:pt x="1288" y="1656"/>
                  <a:pt x="1392" y="1680"/>
                </a:cubicBezTo>
                <a:cubicBezTo>
                  <a:pt x="1496" y="1704"/>
                  <a:pt x="1608" y="1728"/>
                  <a:pt x="1728" y="1728"/>
                </a:cubicBezTo>
                <a:cubicBezTo>
                  <a:pt x="1848" y="1728"/>
                  <a:pt x="1980" y="1704"/>
                  <a:pt x="2112" y="1680"/>
                </a:cubicBezTo>
              </a:path>
            </a:pathLst>
          </a:custGeom>
          <a:noFill/>
          <a:ln w="38100">
            <a:solidFill>
              <a:srgbClr val="FF3300"/>
            </a:solidFill>
            <a:round/>
            <a:headEnd/>
            <a:tailEnd/>
          </a:ln>
          <a:effectLst/>
        </p:spPr>
        <p:txBody>
          <a:bodyPr/>
          <a:lstStyle/>
          <a:p>
            <a:endParaRPr lang="en-US"/>
          </a:p>
        </p:txBody>
      </p:sp>
      <p:sp>
        <p:nvSpPr>
          <p:cNvPr id="29" name="Text Box 30"/>
          <p:cNvSpPr txBox="1">
            <a:spLocks noChangeArrowheads="1"/>
          </p:cNvSpPr>
          <p:nvPr/>
        </p:nvSpPr>
        <p:spPr bwMode="auto">
          <a:xfrm>
            <a:off x="3810000" y="2895600"/>
            <a:ext cx="304800" cy="461665"/>
          </a:xfrm>
          <a:prstGeom prst="rect">
            <a:avLst/>
          </a:prstGeom>
          <a:noFill/>
          <a:ln w="9525">
            <a:noFill/>
            <a:miter lim="800000"/>
            <a:headEnd/>
            <a:tailEnd/>
          </a:ln>
          <a:effectLst/>
        </p:spPr>
        <p:txBody>
          <a:bodyPr>
            <a:spAutoFit/>
          </a:bodyPr>
          <a:lstStyle/>
          <a:p>
            <a:pPr>
              <a:spcBef>
                <a:spcPct val="50000"/>
              </a:spcBef>
            </a:pPr>
            <a:r>
              <a:rPr lang="de-DE" sz="2400" b="1" dirty="0">
                <a:solidFill>
                  <a:schemeClr val="tx1">
                    <a:lumMod val="60000"/>
                    <a:lumOff val="40000"/>
                  </a:schemeClr>
                </a:solidFill>
                <a:latin typeface="Arial" panose="020B0604020202020204" pitchFamily="34" charset="0"/>
                <a:cs typeface="Arial" panose="020B0604020202020204" pitchFamily="34" charset="0"/>
              </a:rPr>
              <a:t>A</a:t>
            </a:r>
            <a:endParaRPr lang="en-US" sz="2400" b="1" dirty="0">
              <a:solidFill>
                <a:schemeClr val="tx1">
                  <a:lumMod val="60000"/>
                  <a:lumOff val="40000"/>
                </a:schemeClr>
              </a:solidFill>
              <a:latin typeface="Arial" panose="020B0604020202020204" pitchFamily="34" charset="0"/>
              <a:cs typeface="Arial" panose="020B0604020202020204" pitchFamily="34" charset="0"/>
            </a:endParaRPr>
          </a:p>
        </p:txBody>
      </p:sp>
      <p:sp>
        <p:nvSpPr>
          <p:cNvPr id="30" name="Text Box 31"/>
          <p:cNvSpPr txBox="1">
            <a:spLocks noChangeArrowheads="1"/>
          </p:cNvSpPr>
          <p:nvPr/>
        </p:nvSpPr>
        <p:spPr bwMode="auto">
          <a:xfrm>
            <a:off x="5257800" y="4129088"/>
            <a:ext cx="304800" cy="461665"/>
          </a:xfrm>
          <a:prstGeom prst="rect">
            <a:avLst/>
          </a:prstGeom>
          <a:noFill/>
          <a:ln w="9525">
            <a:noFill/>
            <a:miter lim="800000"/>
            <a:headEnd/>
            <a:tailEnd/>
          </a:ln>
          <a:effectLst/>
        </p:spPr>
        <p:txBody>
          <a:bodyPr>
            <a:spAutoFit/>
          </a:bodyPr>
          <a:lstStyle/>
          <a:p>
            <a:pPr>
              <a:spcBef>
                <a:spcPct val="50000"/>
              </a:spcBef>
            </a:pPr>
            <a:r>
              <a:rPr lang="de-DE" sz="2400" b="1" dirty="0">
                <a:solidFill>
                  <a:schemeClr val="tx1">
                    <a:lumMod val="60000"/>
                    <a:lumOff val="40000"/>
                  </a:schemeClr>
                </a:solidFill>
                <a:latin typeface="Arial" panose="020B0604020202020204" pitchFamily="34" charset="0"/>
                <a:cs typeface="Arial" panose="020B0604020202020204" pitchFamily="34" charset="0"/>
              </a:rPr>
              <a:t>B</a:t>
            </a:r>
            <a:endParaRPr lang="en-US" sz="2400" b="1" dirty="0">
              <a:solidFill>
                <a:schemeClr val="tx1">
                  <a:lumMod val="60000"/>
                  <a:lumOff val="40000"/>
                </a:schemeClr>
              </a:solidFill>
              <a:latin typeface="Arial" panose="020B0604020202020204" pitchFamily="34" charset="0"/>
              <a:cs typeface="Arial" panose="020B0604020202020204" pitchFamily="34" charset="0"/>
            </a:endParaRPr>
          </a:p>
        </p:txBody>
      </p:sp>
      <p:sp>
        <p:nvSpPr>
          <p:cNvPr id="31" name="Text Box 32"/>
          <p:cNvSpPr txBox="1">
            <a:spLocks noChangeArrowheads="1"/>
          </p:cNvSpPr>
          <p:nvPr/>
        </p:nvSpPr>
        <p:spPr bwMode="auto">
          <a:xfrm>
            <a:off x="6705600" y="5105400"/>
            <a:ext cx="304800" cy="461665"/>
          </a:xfrm>
          <a:prstGeom prst="rect">
            <a:avLst/>
          </a:prstGeom>
          <a:noFill/>
          <a:ln w="9525">
            <a:noFill/>
            <a:miter lim="800000"/>
            <a:headEnd/>
            <a:tailEnd/>
          </a:ln>
          <a:effectLst/>
        </p:spPr>
        <p:txBody>
          <a:bodyPr>
            <a:spAutoFit/>
          </a:bodyPr>
          <a:lstStyle/>
          <a:p>
            <a:pPr>
              <a:spcBef>
                <a:spcPct val="50000"/>
              </a:spcBef>
            </a:pPr>
            <a:r>
              <a:rPr lang="en-US" sz="2400" b="1" dirty="0">
                <a:solidFill>
                  <a:schemeClr val="tx1">
                    <a:lumMod val="60000"/>
                    <a:lumOff val="40000"/>
                  </a:schemeClr>
                </a:solidFill>
                <a:latin typeface="Arial" panose="020B0604020202020204" pitchFamily="34" charset="0"/>
                <a:cs typeface="Arial" panose="020B0604020202020204" pitchFamily="34" charset="0"/>
              </a:rPr>
              <a:t>D</a:t>
            </a:r>
          </a:p>
        </p:txBody>
      </p:sp>
      <p:sp>
        <p:nvSpPr>
          <p:cNvPr id="32" name="Text Box 33"/>
          <p:cNvSpPr txBox="1">
            <a:spLocks noChangeArrowheads="1"/>
          </p:cNvSpPr>
          <p:nvPr/>
        </p:nvSpPr>
        <p:spPr bwMode="auto">
          <a:xfrm>
            <a:off x="7826188" y="4693024"/>
            <a:ext cx="1851212" cy="461665"/>
          </a:xfrm>
          <a:prstGeom prst="rect">
            <a:avLst/>
          </a:prstGeom>
          <a:noFill/>
          <a:ln w="9525">
            <a:noFill/>
            <a:miter lim="800000"/>
            <a:headEnd/>
            <a:tailEnd/>
          </a:ln>
          <a:effectLst/>
        </p:spPr>
        <p:txBody>
          <a:bodyPr wrap="square">
            <a:spAutoFit/>
          </a:bodyPr>
          <a:lstStyle/>
          <a:p>
            <a:pPr>
              <a:spcBef>
                <a:spcPct val="50000"/>
              </a:spcBef>
            </a:pPr>
            <a:r>
              <a:rPr lang="de-DE" sz="2400" b="1" dirty="0">
                <a:solidFill>
                  <a:schemeClr val="tx1">
                    <a:lumMod val="60000"/>
                    <a:lumOff val="40000"/>
                  </a:schemeClr>
                </a:solidFill>
                <a:latin typeface="Arial" panose="020B0604020202020204" pitchFamily="34" charset="0"/>
                <a:cs typeface="Arial" panose="020B0604020202020204" pitchFamily="34" charset="0"/>
              </a:rPr>
              <a:t>Q</a:t>
            </a:r>
            <a:r>
              <a:rPr lang="de-DE" sz="2400" b="1" baseline="-25000" dirty="0">
                <a:solidFill>
                  <a:schemeClr val="tx1">
                    <a:lumMod val="60000"/>
                    <a:lumOff val="40000"/>
                  </a:schemeClr>
                </a:solidFill>
                <a:latin typeface="Arial" panose="020B0604020202020204" pitchFamily="34" charset="0"/>
                <a:cs typeface="Arial" panose="020B0604020202020204" pitchFamily="34" charset="0"/>
              </a:rPr>
              <a:t>1</a:t>
            </a:r>
            <a:r>
              <a:rPr lang="de-DE" sz="2400" b="1" dirty="0">
                <a:solidFill>
                  <a:schemeClr val="tx1">
                    <a:lumMod val="60000"/>
                    <a:lumOff val="40000"/>
                  </a:schemeClr>
                </a:solidFill>
                <a:latin typeface="Arial" panose="020B0604020202020204" pitchFamily="34" charset="0"/>
                <a:cs typeface="Arial" panose="020B0604020202020204" pitchFamily="34" charset="0"/>
              </a:rPr>
              <a:t>=10,000</a:t>
            </a:r>
            <a:endParaRPr lang="en-US" sz="2800" b="1" dirty="0">
              <a:solidFill>
                <a:schemeClr val="tx1">
                  <a:lumMod val="60000"/>
                  <a:lumOff val="40000"/>
                </a:schemeClr>
              </a:solidFill>
              <a:latin typeface="Arial" panose="020B0604020202020204" pitchFamily="34" charset="0"/>
              <a:cs typeface="Arial" panose="020B0604020202020204" pitchFamily="34" charset="0"/>
            </a:endParaRPr>
          </a:p>
        </p:txBody>
      </p:sp>
      <p:sp>
        <p:nvSpPr>
          <p:cNvPr id="33" name="Text Box 34"/>
          <p:cNvSpPr txBox="1">
            <a:spLocks noChangeArrowheads="1"/>
          </p:cNvSpPr>
          <p:nvPr/>
        </p:nvSpPr>
        <p:spPr bwMode="auto">
          <a:xfrm>
            <a:off x="4876800" y="2995536"/>
            <a:ext cx="533400" cy="461962"/>
          </a:xfrm>
          <a:prstGeom prst="rect">
            <a:avLst/>
          </a:prstGeom>
          <a:noFill/>
          <a:ln w="9525">
            <a:solidFill>
              <a:schemeClr val="tx1">
                <a:lumMod val="40000"/>
                <a:lumOff val="60000"/>
              </a:schemeClr>
            </a:solidFill>
            <a:miter lim="800000"/>
            <a:headEnd/>
            <a:tailEnd/>
          </a:ln>
          <a:effectLst/>
        </p:spPr>
        <p:txBody>
          <a:bodyPr>
            <a:spAutoFit/>
          </a:bodyPr>
          <a:lstStyle/>
          <a:p>
            <a:pPr>
              <a:spcBef>
                <a:spcPct val="50000"/>
              </a:spcBef>
            </a:pPr>
            <a:r>
              <a:rPr lang="de-DE" sz="2400" b="1" dirty="0">
                <a:solidFill>
                  <a:schemeClr val="tx1">
                    <a:lumMod val="60000"/>
                    <a:lumOff val="40000"/>
                  </a:schemeClr>
                </a:solidFill>
                <a:latin typeface="Arial" panose="020B0604020202020204" pitchFamily="34" charset="0"/>
                <a:cs typeface="Arial" panose="020B0604020202020204" pitchFamily="34" charset="0"/>
              </a:rPr>
              <a:t>C</a:t>
            </a:r>
            <a:endParaRPr lang="en-US" sz="2400" b="1" dirty="0">
              <a:solidFill>
                <a:schemeClr val="tx1">
                  <a:lumMod val="60000"/>
                  <a:lumOff val="40000"/>
                </a:schemeClr>
              </a:solidFill>
              <a:latin typeface="Arial" panose="020B0604020202020204" pitchFamily="34" charset="0"/>
              <a:cs typeface="Arial" panose="020B0604020202020204" pitchFamily="34" charset="0"/>
            </a:endParaRPr>
          </a:p>
        </p:txBody>
      </p:sp>
      <p:sp>
        <p:nvSpPr>
          <p:cNvPr id="51" name="Text Box 52"/>
          <p:cNvSpPr txBox="1">
            <a:spLocks noChangeArrowheads="1"/>
          </p:cNvSpPr>
          <p:nvPr/>
        </p:nvSpPr>
        <p:spPr bwMode="auto">
          <a:xfrm>
            <a:off x="9144000" y="6096000"/>
            <a:ext cx="533400" cy="336550"/>
          </a:xfrm>
          <a:prstGeom prst="rect">
            <a:avLst/>
          </a:prstGeom>
          <a:noFill/>
          <a:ln w="9525">
            <a:noFill/>
            <a:miter lim="800000"/>
            <a:headEnd/>
            <a:tailEnd/>
          </a:ln>
          <a:effectLst/>
        </p:spPr>
        <p:txBody>
          <a:bodyPr>
            <a:spAutoFit/>
          </a:bodyPr>
          <a:lstStyle/>
          <a:p>
            <a:pPr algn="ctr">
              <a:spcBef>
                <a:spcPct val="50000"/>
              </a:spcBef>
            </a:pPr>
            <a:r>
              <a:rPr lang="de-DE" sz="1600" b="1">
                <a:solidFill>
                  <a:schemeClr val="tx1">
                    <a:lumMod val="60000"/>
                    <a:lumOff val="40000"/>
                  </a:schemeClr>
                </a:solidFill>
                <a:latin typeface="Arial" panose="020B0604020202020204" pitchFamily="34" charset="0"/>
                <a:cs typeface="Arial" panose="020B0604020202020204" pitchFamily="34" charset="0"/>
              </a:rPr>
              <a:t>L</a:t>
            </a:r>
            <a:endParaRPr lang="en-US" sz="1600" b="1">
              <a:solidFill>
                <a:schemeClr val="tx1">
                  <a:lumMod val="60000"/>
                  <a:lumOff val="40000"/>
                </a:schemeClr>
              </a:solidFill>
              <a:latin typeface="Arial" panose="020B0604020202020204" pitchFamily="34" charset="0"/>
              <a:cs typeface="Arial" panose="020B0604020202020204" pitchFamily="34" charset="0"/>
            </a:endParaRPr>
          </a:p>
        </p:txBody>
      </p:sp>
      <p:sp>
        <p:nvSpPr>
          <p:cNvPr id="52" name="Text Box 53"/>
          <p:cNvSpPr txBox="1">
            <a:spLocks noChangeArrowheads="1"/>
          </p:cNvSpPr>
          <p:nvPr/>
        </p:nvSpPr>
        <p:spPr bwMode="auto">
          <a:xfrm>
            <a:off x="2752725" y="1233488"/>
            <a:ext cx="533400" cy="336550"/>
          </a:xfrm>
          <a:prstGeom prst="rect">
            <a:avLst/>
          </a:prstGeom>
          <a:noFill/>
          <a:ln w="9525">
            <a:noFill/>
            <a:miter lim="800000"/>
            <a:headEnd/>
            <a:tailEnd/>
          </a:ln>
          <a:effectLst/>
        </p:spPr>
        <p:txBody>
          <a:bodyPr>
            <a:spAutoFit/>
          </a:bodyPr>
          <a:lstStyle/>
          <a:p>
            <a:pPr algn="ctr">
              <a:spcBef>
                <a:spcPct val="50000"/>
              </a:spcBef>
            </a:pPr>
            <a:r>
              <a:rPr lang="de-DE" sz="1600" b="1" dirty="0">
                <a:solidFill>
                  <a:schemeClr val="tx1">
                    <a:lumMod val="60000"/>
                    <a:lumOff val="40000"/>
                  </a:schemeClr>
                </a:solidFill>
                <a:latin typeface="Arial" panose="020B0604020202020204" pitchFamily="34" charset="0"/>
                <a:cs typeface="Arial" panose="020B0604020202020204" pitchFamily="34" charset="0"/>
              </a:rPr>
              <a:t>K</a:t>
            </a:r>
            <a:endParaRPr lang="en-US" sz="1600" b="1" dirty="0">
              <a:solidFill>
                <a:schemeClr val="tx1">
                  <a:lumMod val="60000"/>
                  <a:lumOff val="40000"/>
                </a:schemeClr>
              </a:solidFill>
              <a:latin typeface="Arial" panose="020B0604020202020204" pitchFamily="34" charset="0"/>
              <a:cs typeface="Arial" panose="020B0604020202020204" pitchFamily="34" charset="0"/>
            </a:endParaRPr>
          </a:p>
        </p:txBody>
      </p:sp>
      <p:sp>
        <p:nvSpPr>
          <p:cNvPr id="53" name="Freeform 29"/>
          <p:cNvSpPr>
            <a:spLocks/>
          </p:cNvSpPr>
          <p:nvPr/>
        </p:nvSpPr>
        <p:spPr bwMode="auto">
          <a:xfrm>
            <a:off x="3581400" y="2743200"/>
            <a:ext cx="4114800" cy="3124200"/>
          </a:xfrm>
          <a:custGeom>
            <a:avLst/>
            <a:gdLst/>
            <a:ahLst/>
            <a:cxnLst>
              <a:cxn ang="0">
                <a:pos x="0" y="0"/>
              </a:cxn>
              <a:cxn ang="0">
                <a:pos x="144" y="528"/>
              </a:cxn>
              <a:cxn ang="0">
                <a:pos x="288" y="960"/>
              </a:cxn>
              <a:cxn ang="0">
                <a:pos x="576" y="1296"/>
              </a:cxn>
              <a:cxn ang="0">
                <a:pos x="1104" y="1584"/>
              </a:cxn>
              <a:cxn ang="0">
                <a:pos x="1392" y="1680"/>
              </a:cxn>
              <a:cxn ang="0">
                <a:pos x="1728" y="1728"/>
              </a:cxn>
              <a:cxn ang="0">
                <a:pos x="2112" y="1680"/>
              </a:cxn>
            </a:cxnLst>
            <a:rect l="0" t="0" r="r" b="b"/>
            <a:pathLst>
              <a:path w="2112" h="1728">
                <a:moveTo>
                  <a:pt x="0" y="0"/>
                </a:moveTo>
                <a:cubicBezTo>
                  <a:pt x="48" y="184"/>
                  <a:pt x="96" y="368"/>
                  <a:pt x="144" y="528"/>
                </a:cubicBezTo>
                <a:cubicBezTo>
                  <a:pt x="192" y="688"/>
                  <a:pt x="216" y="832"/>
                  <a:pt x="288" y="960"/>
                </a:cubicBezTo>
                <a:cubicBezTo>
                  <a:pt x="360" y="1088"/>
                  <a:pt x="440" y="1192"/>
                  <a:pt x="576" y="1296"/>
                </a:cubicBezTo>
                <a:cubicBezTo>
                  <a:pt x="712" y="1400"/>
                  <a:pt x="968" y="1520"/>
                  <a:pt x="1104" y="1584"/>
                </a:cubicBezTo>
                <a:cubicBezTo>
                  <a:pt x="1240" y="1648"/>
                  <a:pt x="1288" y="1656"/>
                  <a:pt x="1392" y="1680"/>
                </a:cubicBezTo>
                <a:cubicBezTo>
                  <a:pt x="1496" y="1704"/>
                  <a:pt x="1608" y="1728"/>
                  <a:pt x="1728" y="1728"/>
                </a:cubicBezTo>
                <a:cubicBezTo>
                  <a:pt x="1848" y="1728"/>
                  <a:pt x="1980" y="1704"/>
                  <a:pt x="2112" y="1680"/>
                </a:cubicBezTo>
              </a:path>
            </a:pathLst>
          </a:custGeom>
          <a:noFill/>
          <a:ln w="38100">
            <a:solidFill>
              <a:srgbClr val="FF3300"/>
            </a:solidFill>
            <a:round/>
            <a:headEnd/>
            <a:tailEnd/>
          </a:ln>
          <a:effectLst/>
        </p:spPr>
        <p:txBody>
          <a:bodyPr/>
          <a:lstStyle/>
          <a:p>
            <a:endParaRPr lang="en-US"/>
          </a:p>
        </p:txBody>
      </p:sp>
      <p:sp>
        <p:nvSpPr>
          <p:cNvPr id="54" name="Freeform 29"/>
          <p:cNvSpPr>
            <a:spLocks/>
          </p:cNvSpPr>
          <p:nvPr/>
        </p:nvSpPr>
        <p:spPr bwMode="auto">
          <a:xfrm>
            <a:off x="3962400" y="2346326"/>
            <a:ext cx="3848100" cy="3140075"/>
          </a:xfrm>
          <a:custGeom>
            <a:avLst/>
            <a:gdLst/>
            <a:ahLst/>
            <a:cxnLst>
              <a:cxn ang="0">
                <a:pos x="0" y="0"/>
              </a:cxn>
              <a:cxn ang="0">
                <a:pos x="144" y="528"/>
              </a:cxn>
              <a:cxn ang="0">
                <a:pos x="288" y="960"/>
              </a:cxn>
              <a:cxn ang="0">
                <a:pos x="576" y="1296"/>
              </a:cxn>
              <a:cxn ang="0">
                <a:pos x="1104" y="1584"/>
              </a:cxn>
              <a:cxn ang="0">
                <a:pos x="1392" y="1680"/>
              </a:cxn>
              <a:cxn ang="0">
                <a:pos x="1728" y="1728"/>
              </a:cxn>
              <a:cxn ang="0">
                <a:pos x="2112" y="1680"/>
              </a:cxn>
            </a:cxnLst>
            <a:rect l="0" t="0" r="r" b="b"/>
            <a:pathLst>
              <a:path w="2112" h="1728">
                <a:moveTo>
                  <a:pt x="0" y="0"/>
                </a:moveTo>
                <a:cubicBezTo>
                  <a:pt x="48" y="184"/>
                  <a:pt x="96" y="368"/>
                  <a:pt x="144" y="528"/>
                </a:cubicBezTo>
                <a:cubicBezTo>
                  <a:pt x="192" y="688"/>
                  <a:pt x="216" y="832"/>
                  <a:pt x="288" y="960"/>
                </a:cubicBezTo>
                <a:cubicBezTo>
                  <a:pt x="360" y="1088"/>
                  <a:pt x="440" y="1192"/>
                  <a:pt x="576" y="1296"/>
                </a:cubicBezTo>
                <a:cubicBezTo>
                  <a:pt x="712" y="1400"/>
                  <a:pt x="968" y="1520"/>
                  <a:pt x="1104" y="1584"/>
                </a:cubicBezTo>
                <a:cubicBezTo>
                  <a:pt x="1240" y="1648"/>
                  <a:pt x="1288" y="1656"/>
                  <a:pt x="1392" y="1680"/>
                </a:cubicBezTo>
                <a:cubicBezTo>
                  <a:pt x="1496" y="1704"/>
                  <a:pt x="1608" y="1728"/>
                  <a:pt x="1728" y="1728"/>
                </a:cubicBezTo>
                <a:cubicBezTo>
                  <a:pt x="1848" y="1728"/>
                  <a:pt x="1980" y="1704"/>
                  <a:pt x="2112" y="1680"/>
                </a:cubicBezTo>
              </a:path>
            </a:pathLst>
          </a:custGeom>
          <a:noFill/>
          <a:ln w="38100">
            <a:solidFill>
              <a:srgbClr val="FF3300"/>
            </a:solidFill>
            <a:round/>
            <a:headEnd/>
            <a:tailEnd/>
          </a:ln>
          <a:effectLst/>
        </p:spPr>
        <p:txBody>
          <a:bodyPr/>
          <a:lstStyle/>
          <a:p>
            <a:endParaRPr lang="en-US"/>
          </a:p>
        </p:txBody>
      </p:sp>
      <p:sp>
        <p:nvSpPr>
          <p:cNvPr id="55" name="Text Box 33"/>
          <p:cNvSpPr txBox="1">
            <a:spLocks noChangeArrowheads="1"/>
          </p:cNvSpPr>
          <p:nvPr/>
        </p:nvSpPr>
        <p:spPr bwMode="auto">
          <a:xfrm>
            <a:off x="7826188" y="5131174"/>
            <a:ext cx="1638300" cy="461665"/>
          </a:xfrm>
          <a:prstGeom prst="rect">
            <a:avLst/>
          </a:prstGeom>
          <a:noFill/>
          <a:ln w="9525">
            <a:noFill/>
            <a:miter lim="800000"/>
            <a:headEnd/>
            <a:tailEnd/>
          </a:ln>
          <a:effectLst/>
        </p:spPr>
        <p:txBody>
          <a:bodyPr wrap="square">
            <a:spAutoFit/>
          </a:bodyPr>
          <a:lstStyle/>
          <a:p>
            <a:pPr>
              <a:spcBef>
                <a:spcPct val="50000"/>
              </a:spcBef>
            </a:pPr>
            <a:r>
              <a:rPr lang="de-DE" sz="2400" b="1" dirty="0">
                <a:solidFill>
                  <a:schemeClr val="tx1">
                    <a:lumMod val="60000"/>
                    <a:lumOff val="40000"/>
                  </a:schemeClr>
                </a:solidFill>
                <a:latin typeface="Arial" panose="020B0604020202020204" pitchFamily="34" charset="0"/>
                <a:cs typeface="Arial" panose="020B0604020202020204" pitchFamily="34" charset="0"/>
              </a:rPr>
              <a:t>Q</a:t>
            </a:r>
            <a:r>
              <a:rPr lang="de-DE" sz="2400" b="1" baseline="-25000" dirty="0">
                <a:solidFill>
                  <a:schemeClr val="tx1">
                    <a:lumMod val="60000"/>
                    <a:lumOff val="40000"/>
                  </a:schemeClr>
                </a:solidFill>
                <a:latin typeface="Arial" panose="020B0604020202020204" pitchFamily="34" charset="0"/>
                <a:cs typeface="Arial" panose="020B0604020202020204" pitchFamily="34" charset="0"/>
              </a:rPr>
              <a:t>1</a:t>
            </a:r>
            <a:r>
              <a:rPr lang="de-DE" sz="2400" b="1" dirty="0">
                <a:solidFill>
                  <a:schemeClr val="tx1">
                    <a:lumMod val="60000"/>
                    <a:lumOff val="40000"/>
                  </a:schemeClr>
                </a:solidFill>
                <a:latin typeface="Arial" panose="020B0604020202020204" pitchFamily="34" charset="0"/>
                <a:cs typeface="Arial" panose="020B0604020202020204" pitchFamily="34" charset="0"/>
              </a:rPr>
              <a:t>=8,000</a:t>
            </a:r>
            <a:endParaRPr lang="en-US" sz="2800" b="1" dirty="0">
              <a:solidFill>
                <a:schemeClr val="tx1">
                  <a:lumMod val="60000"/>
                  <a:lumOff val="40000"/>
                </a:schemeClr>
              </a:solidFill>
              <a:latin typeface="Arial" panose="020B0604020202020204" pitchFamily="34" charset="0"/>
              <a:cs typeface="Arial" panose="020B0604020202020204" pitchFamily="34" charset="0"/>
            </a:endParaRPr>
          </a:p>
        </p:txBody>
      </p:sp>
      <p:sp>
        <p:nvSpPr>
          <p:cNvPr id="56" name="Text Box 33"/>
          <p:cNvSpPr txBox="1">
            <a:spLocks noChangeArrowheads="1"/>
          </p:cNvSpPr>
          <p:nvPr/>
        </p:nvSpPr>
        <p:spPr bwMode="auto">
          <a:xfrm>
            <a:off x="7673788" y="5588374"/>
            <a:ext cx="1638300" cy="461665"/>
          </a:xfrm>
          <a:prstGeom prst="rect">
            <a:avLst/>
          </a:prstGeom>
          <a:noFill/>
          <a:ln w="9525">
            <a:noFill/>
            <a:miter lim="800000"/>
            <a:headEnd/>
            <a:tailEnd/>
          </a:ln>
          <a:effectLst/>
        </p:spPr>
        <p:txBody>
          <a:bodyPr wrap="square">
            <a:spAutoFit/>
          </a:bodyPr>
          <a:lstStyle/>
          <a:p>
            <a:pPr>
              <a:spcBef>
                <a:spcPct val="50000"/>
              </a:spcBef>
            </a:pPr>
            <a:r>
              <a:rPr lang="de-DE" sz="2400" b="1" dirty="0">
                <a:solidFill>
                  <a:schemeClr val="tx1">
                    <a:lumMod val="60000"/>
                    <a:lumOff val="40000"/>
                  </a:schemeClr>
                </a:solidFill>
                <a:latin typeface="Arial" panose="020B0604020202020204" pitchFamily="34" charset="0"/>
                <a:cs typeface="Arial" panose="020B0604020202020204" pitchFamily="34" charset="0"/>
              </a:rPr>
              <a:t>Q</a:t>
            </a:r>
            <a:r>
              <a:rPr lang="de-DE" sz="2400" b="1" baseline="-25000" dirty="0">
                <a:solidFill>
                  <a:schemeClr val="tx1">
                    <a:lumMod val="60000"/>
                    <a:lumOff val="40000"/>
                  </a:schemeClr>
                </a:solidFill>
                <a:latin typeface="Arial" panose="020B0604020202020204" pitchFamily="34" charset="0"/>
                <a:cs typeface="Arial" panose="020B0604020202020204" pitchFamily="34" charset="0"/>
              </a:rPr>
              <a:t>1</a:t>
            </a:r>
            <a:r>
              <a:rPr lang="de-DE" sz="2400" b="1" dirty="0">
                <a:solidFill>
                  <a:schemeClr val="tx1">
                    <a:lumMod val="60000"/>
                    <a:lumOff val="40000"/>
                  </a:schemeClr>
                </a:solidFill>
                <a:latin typeface="Arial" panose="020B0604020202020204" pitchFamily="34" charset="0"/>
                <a:cs typeface="Arial" panose="020B0604020202020204" pitchFamily="34" charset="0"/>
              </a:rPr>
              <a:t>=6,000</a:t>
            </a:r>
            <a:endParaRPr lang="en-US" sz="2800" b="1" dirty="0">
              <a:solidFill>
                <a:schemeClr val="tx1">
                  <a:lumMod val="60000"/>
                  <a:lumOff val="40000"/>
                </a:schemeClr>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7" name="TextBox 56"/>
              <p:cNvSpPr txBox="1"/>
              <p:nvPr/>
            </p:nvSpPr>
            <p:spPr>
              <a:xfrm>
                <a:off x="7394760" y="1235762"/>
                <a:ext cx="4371415" cy="2530821"/>
              </a:xfrm>
              <a:prstGeom prst="rect">
                <a:avLst/>
              </a:prstGeom>
              <a:noFill/>
            </p:spPr>
            <p:txBody>
              <a:bodyPr wrap="square" rtlCol="0">
                <a:spAutoFit/>
              </a:bodyPr>
              <a:lstStyle/>
              <a:p>
                <a:r>
                  <a:rPr lang="en-US" sz="2400" b="1" dirty="0">
                    <a:solidFill>
                      <a:schemeClr val="tx1">
                        <a:lumMod val="40000"/>
                        <a:lumOff val="60000"/>
                      </a:schemeClr>
                    </a:solidFill>
                    <a:latin typeface="+mj-lt"/>
                  </a:rPr>
                  <a:t>The condition both minimization and maximization problem is the same, that is</a:t>
                </a:r>
              </a:p>
              <a:p>
                <a:pPr marL="0" lvl="2" algn="ctr"/>
                <a:r>
                  <a:rPr lang="de-DE" sz="2400" b="1" dirty="0">
                    <a:solidFill>
                      <a:srgbClr val="FF3300"/>
                    </a:solidFill>
                    <a:latin typeface="+mj-lt"/>
                  </a:rPr>
                  <a:t>MRTS = </a:t>
                </a:r>
                <a:r>
                  <a:rPr lang="en-US" sz="2400" b="1" dirty="0">
                    <a:solidFill>
                      <a:srgbClr val="FF3300"/>
                    </a:solidFill>
                    <a:latin typeface="+mj-lt"/>
                    <a:ea typeface="Cambria Math"/>
                  </a:rPr>
                  <a:t> </a:t>
                </a:r>
                <a14:m>
                  <m:oMath xmlns:m="http://schemas.openxmlformats.org/officeDocument/2006/math">
                    <m:f>
                      <m:fPr>
                        <m:ctrlPr>
                          <a:rPr lang="en-US" sz="2400" b="1" i="1">
                            <a:solidFill>
                              <a:srgbClr val="FF3300"/>
                            </a:solidFill>
                            <a:latin typeface="Cambria Math" panose="02040503050406030204" pitchFamily="18" charset="0"/>
                          </a:rPr>
                        </m:ctrlPr>
                      </m:fPr>
                      <m:num>
                        <m:r>
                          <a:rPr lang="en-US" sz="2400" b="1" i="1">
                            <a:solidFill>
                              <a:srgbClr val="FF3300"/>
                            </a:solidFill>
                            <a:latin typeface="Cambria Math"/>
                          </a:rPr>
                          <m:t>𝒘</m:t>
                        </m:r>
                      </m:num>
                      <m:den>
                        <m:r>
                          <a:rPr lang="en-US" sz="2400" b="1" i="1">
                            <a:solidFill>
                              <a:srgbClr val="FF3300"/>
                            </a:solidFill>
                            <a:latin typeface="Cambria Math"/>
                          </a:rPr>
                          <m:t>𝒓</m:t>
                        </m:r>
                      </m:den>
                    </m:f>
                    <m:r>
                      <a:rPr lang="en-US" sz="2400" b="1">
                        <a:solidFill>
                          <a:schemeClr val="tx1">
                            <a:lumMod val="40000"/>
                            <a:lumOff val="60000"/>
                          </a:schemeClr>
                        </a:solidFill>
                        <a:latin typeface="Cambria Math"/>
                      </a:rPr>
                      <m:t> </m:t>
                    </m:r>
                    <m:r>
                      <a:rPr lang="en-US" sz="2400" b="1" smtClean="0">
                        <a:solidFill>
                          <a:srgbClr val="FF3300"/>
                        </a:solidFill>
                        <a:latin typeface="Cambria Math"/>
                      </a:rPr>
                      <m:t>;</m:t>
                    </m:r>
                  </m:oMath>
                </a14:m>
                <a:r>
                  <a:rPr lang="en-US" sz="2400" b="1" dirty="0">
                    <a:solidFill>
                      <a:srgbClr val="FF3300"/>
                    </a:solidFill>
                    <a:latin typeface="+mj-lt"/>
                  </a:rPr>
                  <a:t>  </a:t>
                </a:r>
                <a14:m>
                  <m:oMath xmlns:m="http://schemas.openxmlformats.org/officeDocument/2006/math">
                    <m:f>
                      <m:fPr>
                        <m:ctrlPr>
                          <a:rPr lang="de-DE" sz="2400" b="1" i="1">
                            <a:solidFill>
                              <a:srgbClr val="FF3300"/>
                            </a:solidFill>
                            <a:latin typeface="Cambria Math" panose="02040503050406030204" pitchFamily="18" charset="0"/>
                          </a:rPr>
                        </m:ctrlPr>
                      </m:fPr>
                      <m:num>
                        <m:r>
                          <m:rPr>
                            <m:nor/>
                          </m:rPr>
                          <a:rPr lang="de-DE" sz="2400" b="1" dirty="0">
                            <a:solidFill>
                              <a:srgbClr val="FF3300"/>
                            </a:solidFill>
                            <a:latin typeface="+mj-lt"/>
                          </a:rPr>
                          <m:t>PM</m:t>
                        </m:r>
                        <m:r>
                          <m:rPr>
                            <m:nor/>
                          </m:rPr>
                          <a:rPr lang="de-DE" sz="2400" b="1" baseline="-25000" dirty="0">
                            <a:solidFill>
                              <a:srgbClr val="FF3300"/>
                            </a:solidFill>
                            <a:latin typeface="+mj-lt"/>
                          </a:rPr>
                          <m:t>L</m:t>
                        </m:r>
                      </m:num>
                      <m:den>
                        <m:r>
                          <a:rPr lang="en-US" sz="2400" b="1" i="1">
                            <a:solidFill>
                              <a:srgbClr val="FF3300"/>
                            </a:solidFill>
                            <a:latin typeface="Cambria Math"/>
                          </a:rPr>
                          <m:t>𝒘</m:t>
                        </m:r>
                      </m:den>
                    </m:f>
                  </m:oMath>
                </a14:m>
                <a:r>
                  <a:rPr lang="en-US" sz="2400" b="1" dirty="0">
                    <a:solidFill>
                      <a:srgbClr val="FF3300"/>
                    </a:solidFill>
                    <a:latin typeface="+mj-lt"/>
                    <a:ea typeface="Cambria Math"/>
                  </a:rPr>
                  <a:t> = </a:t>
                </a:r>
                <a14:m>
                  <m:oMath xmlns:m="http://schemas.openxmlformats.org/officeDocument/2006/math">
                    <m:f>
                      <m:fPr>
                        <m:ctrlPr>
                          <a:rPr lang="en-US" sz="2400" b="1" i="1">
                            <a:solidFill>
                              <a:srgbClr val="FF3300"/>
                            </a:solidFill>
                            <a:latin typeface="Cambria Math" panose="02040503050406030204" pitchFamily="18" charset="0"/>
                          </a:rPr>
                        </m:ctrlPr>
                      </m:fPr>
                      <m:num>
                        <m:r>
                          <m:rPr>
                            <m:nor/>
                          </m:rPr>
                          <a:rPr lang="de-DE" sz="2400" b="1" dirty="0">
                            <a:solidFill>
                              <a:srgbClr val="FF3300"/>
                            </a:solidFill>
                            <a:latin typeface="+mj-lt"/>
                          </a:rPr>
                          <m:t>PM</m:t>
                        </m:r>
                        <m:r>
                          <m:rPr>
                            <m:nor/>
                          </m:rPr>
                          <a:rPr lang="de-DE" sz="2400" b="1" baseline="-25000" dirty="0">
                            <a:solidFill>
                              <a:srgbClr val="FF3300"/>
                            </a:solidFill>
                            <a:latin typeface="+mj-lt"/>
                          </a:rPr>
                          <m:t>K</m:t>
                        </m:r>
                      </m:num>
                      <m:den>
                        <m:r>
                          <a:rPr lang="en-US" sz="2400" b="1" i="1">
                            <a:solidFill>
                              <a:srgbClr val="FF3300"/>
                            </a:solidFill>
                            <a:latin typeface="Cambria Math"/>
                          </a:rPr>
                          <m:t>𝒓</m:t>
                        </m:r>
                      </m:den>
                    </m:f>
                  </m:oMath>
                </a14:m>
                <a:endParaRPr lang="en-US" sz="2400" b="1" dirty="0">
                  <a:solidFill>
                    <a:schemeClr val="tx1">
                      <a:lumMod val="40000"/>
                      <a:lumOff val="60000"/>
                    </a:schemeClr>
                  </a:solidFill>
                  <a:latin typeface="+mj-lt"/>
                </a:endParaRPr>
              </a:p>
              <a:p>
                <a:endParaRPr lang="en-US" sz="2400" b="1" dirty="0">
                  <a:solidFill>
                    <a:schemeClr val="tx1">
                      <a:lumMod val="40000"/>
                      <a:lumOff val="60000"/>
                    </a:schemeClr>
                  </a:solidFill>
                  <a:latin typeface="+mj-lt"/>
                </a:endParaRPr>
              </a:p>
            </p:txBody>
          </p:sp>
        </mc:Choice>
        <mc:Fallback xmlns="">
          <p:sp>
            <p:nvSpPr>
              <p:cNvPr id="57" name="TextBox 56"/>
              <p:cNvSpPr txBox="1">
                <a:spLocks noRot="1" noChangeAspect="1" noMove="1" noResize="1" noEditPoints="1" noAdjustHandles="1" noChangeArrowheads="1" noChangeShapeType="1" noTextEdit="1"/>
              </p:cNvSpPr>
              <p:nvPr/>
            </p:nvSpPr>
            <p:spPr>
              <a:xfrm>
                <a:off x="7394760" y="1235762"/>
                <a:ext cx="4371415" cy="2530821"/>
              </a:xfrm>
              <a:prstGeom prst="rect">
                <a:avLst/>
              </a:prstGeom>
              <a:blipFill rotWithShape="0">
                <a:blip r:embed="rId2"/>
                <a:stretch>
                  <a:fillRect l="-2092" t="-1928" r="-2232"/>
                </a:stretch>
              </a:blipFill>
            </p:spPr>
            <p:txBody>
              <a:bodyPr/>
              <a:lstStyle/>
              <a:p>
                <a:r>
                  <a:rPr lang="en-US">
                    <a:noFill/>
                  </a:rPr>
                  <a:t> </a:t>
                </a:r>
              </a:p>
            </p:txBody>
          </p:sp>
        </mc:Fallback>
      </mc:AlternateContent>
      <p:cxnSp>
        <p:nvCxnSpPr>
          <p:cNvPr id="59" name="Straight Arrow Connector 58"/>
          <p:cNvCxnSpPr/>
          <p:nvPr/>
        </p:nvCxnSpPr>
        <p:spPr>
          <a:xfrm flipH="1">
            <a:off x="4419600" y="3321690"/>
            <a:ext cx="762000" cy="414994"/>
          </a:xfrm>
          <a:prstGeom prst="straightConnector1">
            <a:avLst/>
          </a:prstGeom>
          <a:ln>
            <a:solidFill>
              <a:schemeClr val="tx1">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83116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652307" y="48405"/>
            <a:ext cx="8591550" cy="533399"/>
          </a:xfrm>
        </p:spPr>
        <p:txBody>
          <a:bodyPr>
            <a:noAutofit/>
          </a:bodyPr>
          <a:lstStyle/>
          <a:p>
            <a:pPr algn="ctr"/>
            <a:r>
              <a:rPr lang="de-DE" dirty="0">
                <a:solidFill>
                  <a:srgbClr val="FF3300"/>
                </a:solidFill>
                <a:latin typeface="Arial" panose="020B0604020202020204" pitchFamily="34" charset="0"/>
                <a:cs typeface="Arial" panose="020B0604020202020204" pitchFamily="34" charset="0"/>
              </a:rPr>
              <a:t>Expansion Path</a:t>
            </a:r>
            <a:endParaRPr lang="en-US" dirty="0">
              <a:solidFill>
                <a:srgbClr val="FF3300"/>
              </a:solidFill>
              <a:latin typeface="Arial" panose="020B0604020202020204" pitchFamily="34" charset="0"/>
              <a:cs typeface="Arial" panose="020B0604020202020204" pitchFamily="34" charset="0"/>
            </a:endParaRPr>
          </a:p>
        </p:txBody>
      </p:sp>
      <p:grpSp>
        <p:nvGrpSpPr>
          <p:cNvPr id="8" name="Group 7"/>
          <p:cNvGrpSpPr/>
          <p:nvPr/>
        </p:nvGrpSpPr>
        <p:grpSpPr>
          <a:xfrm>
            <a:off x="1652307" y="2330451"/>
            <a:ext cx="6912730" cy="4242038"/>
            <a:chOff x="794945" y="1371600"/>
            <a:chExt cx="7663255" cy="4471682"/>
          </a:xfrm>
        </p:grpSpPr>
        <p:sp>
          <p:nvSpPr>
            <p:cNvPr id="48142" name="Line 14"/>
            <p:cNvSpPr>
              <a:spLocks noChangeShapeType="1"/>
            </p:cNvSpPr>
            <p:nvPr/>
          </p:nvSpPr>
          <p:spPr bwMode="auto">
            <a:xfrm>
              <a:off x="4114800" y="3581400"/>
              <a:ext cx="0" cy="1905000"/>
            </a:xfrm>
            <a:prstGeom prst="line">
              <a:avLst/>
            </a:prstGeom>
            <a:noFill/>
            <a:ln w="9525">
              <a:solidFill>
                <a:schemeClr val="tx1"/>
              </a:solidFill>
              <a:prstDash val="dash"/>
              <a:round/>
              <a:headEnd type="oval" w="med" len="med"/>
              <a:tailEnd/>
            </a:ln>
            <a:effectLst/>
          </p:spPr>
          <p:txBody>
            <a:bodyPr/>
            <a:lstStyle/>
            <a:p>
              <a:endParaRPr lang="en-US"/>
            </a:p>
          </p:txBody>
        </p:sp>
        <p:sp>
          <p:nvSpPr>
            <p:cNvPr id="48144" name="Line 16"/>
            <p:cNvSpPr>
              <a:spLocks noChangeShapeType="1"/>
            </p:cNvSpPr>
            <p:nvPr/>
          </p:nvSpPr>
          <p:spPr bwMode="auto">
            <a:xfrm>
              <a:off x="3581400" y="3962400"/>
              <a:ext cx="0" cy="1524000"/>
            </a:xfrm>
            <a:prstGeom prst="line">
              <a:avLst/>
            </a:prstGeom>
            <a:noFill/>
            <a:ln w="9525">
              <a:solidFill>
                <a:schemeClr val="tx1"/>
              </a:solidFill>
              <a:prstDash val="dash"/>
              <a:round/>
              <a:headEnd type="oval" w="med" len="med"/>
              <a:tailEnd/>
            </a:ln>
            <a:effectLst/>
          </p:spPr>
          <p:txBody>
            <a:bodyPr/>
            <a:lstStyle/>
            <a:p>
              <a:endParaRPr lang="en-US"/>
            </a:p>
          </p:txBody>
        </p:sp>
        <p:sp>
          <p:nvSpPr>
            <p:cNvPr id="48146" name="Line 18"/>
            <p:cNvSpPr>
              <a:spLocks noChangeShapeType="1"/>
            </p:cNvSpPr>
            <p:nvPr/>
          </p:nvSpPr>
          <p:spPr bwMode="auto">
            <a:xfrm>
              <a:off x="2971800" y="4343400"/>
              <a:ext cx="0" cy="1143000"/>
            </a:xfrm>
            <a:prstGeom prst="line">
              <a:avLst/>
            </a:prstGeom>
            <a:noFill/>
            <a:ln w="9525">
              <a:solidFill>
                <a:schemeClr val="tx1"/>
              </a:solidFill>
              <a:prstDash val="dash"/>
              <a:round/>
              <a:headEnd type="oval" w="med" len="med"/>
              <a:tailEnd/>
            </a:ln>
            <a:effectLst/>
          </p:spPr>
          <p:txBody>
            <a:bodyPr/>
            <a:lstStyle/>
            <a:p>
              <a:endParaRPr lang="en-US"/>
            </a:p>
          </p:txBody>
        </p:sp>
        <p:grpSp>
          <p:nvGrpSpPr>
            <p:cNvPr id="7" name="Group 6"/>
            <p:cNvGrpSpPr/>
            <p:nvPr/>
          </p:nvGrpSpPr>
          <p:grpSpPr>
            <a:xfrm>
              <a:off x="794945" y="1371600"/>
              <a:ext cx="7663255" cy="4471682"/>
              <a:chOff x="794945" y="1371600"/>
              <a:chExt cx="7663255" cy="4471682"/>
            </a:xfrm>
          </p:grpSpPr>
          <p:sp>
            <p:nvSpPr>
              <p:cNvPr id="48218" name="Freeform 90"/>
              <p:cNvSpPr>
                <a:spLocks/>
              </p:cNvSpPr>
              <p:nvPr/>
            </p:nvSpPr>
            <p:spPr bwMode="auto">
              <a:xfrm>
                <a:off x="1828800" y="3048000"/>
                <a:ext cx="3276600" cy="2133600"/>
              </a:xfrm>
              <a:custGeom>
                <a:avLst/>
                <a:gdLst/>
                <a:ahLst/>
                <a:cxnLst>
                  <a:cxn ang="0">
                    <a:pos x="0" y="1344"/>
                  </a:cxn>
                  <a:cxn ang="0">
                    <a:pos x="432" y="1200"/>
                  </a:cxn>
                  <a:cxn ang="0">
                    <a:pos x="720" y="816"/>
                  </a:cxn>
                  <a:cxn ang="0">
                    <a:pos x="864" y="672"/>
                  </a:cxn>
                  <a:cxn ang="0">
                    <a:pos x="1104" y="576"/>
                  </a:cxn>
                  <a:cxn ang="0">
                    <a:pos x="1488" y="288"/>
                  </a:cxn>
                  <a:cxn ang="0">
                    <a:pos x="2064" y="0"/>
                  </a:cxn>
                </a:cxnLst>
                <a:rect l="0" t="0" r="r" b="b"/>
                <a:pathLst>
                  <a:path w="2064" h="1344">
                    <a:moveTo>
                      <a:pt x="0" y="1344"/>
                    </a:moveTo>
                    <a:cubicBezTo>
                      <a:pt x="156" y="1316"/>
                      <a:pt x="312" y="1288"/>
                      <a:pt x="432" y="1200"/>
                    </a:cubicBezTo>
                    <a:cubicBezTo>
                      <a:pt x="552" y="1112"/>
                      <a:pt x="648" y="904"/>
                      <a:pt x="720" y="816"/>
                    </a:cubicBezTo>
                    <a:cubicBezTo>
                      <a:pt x="792" y="728"/>
                      <a:pt x="800" y="712"/>
                      <a:pt x="864" y="672"/>
                    </a:cubicBezTo>
                    <a:cubicBezTo>
                      <a:pt x="928" y="632"/>
                      <a:pt x="1000" y="640"/>
                      <a:pt x="1104" y="576"/>
                    </a:cubicBezTo>
                    <a:cubicBezTo>
                      <a:pt x="1208" y="512"/>
                      <a:pt x="1328" y="384"/>
                      <a:pt x="1488" y="288"/>
                    </a:cubicBezTo>
                    <a:cubicBezTo>
                      <a:pt x="1648" y="192"/>
                      <a:pt x="1856" y="96"/>
                      <a:pt x="2064" y="0"/>
                    </a:cubicBezTo>
                  </a:path>
                </a:pathLst>
              </a:custGeom>
              <a:noFill/>
              <a:ln w="38100">
                <a:solidFill>
                  <a:srgbClr val="FF3300"/>
                </a:solidFill>
                <a:round/>
                <a:headEnd/>
                <a:tailEnd/>
              </a:ln>
              <a:effectLst/>
            </p:spPr>
            <p:txBody>
              <a:bodyPr/>
              <a:lstStyle/>
              <a:p>
                <a:endParaRPr lang="en-US"/>
              </a:p>
            </p:txBody>
          </p:sp>
          <p:grpSp>
            <p:nvGrpSpPr>
              <p:cNvPr id="6" name="Group 5"/>
              <p:cNvGrpSpPr/>
              <p:nvPr/>
            </p:nvGrpSpPr>
            <p:grpSpPr>
              <a:xfrm>
                <a:off x="794945" y="1371600"/>
                <a:ext cx="7663255" cy="4471682"/>
                <a:chOff x="794945" y="1371600"/>
                <a:chExt cx="7663255" cy="4471682"/>
              </a:xfrm>
            </p:grpSpPr>
            <p:sp>
              <p:nvSpPr>
                <p:cNvPr id="48143" name="Line 15"/>
                <p:cNvSpPr>
                  <a:spLocks noChangeShapeType="1"/>
                </p:cNvSpPr>
                <p:nvPr/>
              </p:nvSpPr>
              <p:spPr bwMode="auto">
                <a:xfrm flipH="1">
                  <a:off x="1524000" y="3962400"/>
                  <a:ext cx="2057400" cy="0"/>
                </a:xfrm>
                <a:prstGeom prst="line">
                  <a:avLst/>
                </a:prstGeom>
                <a:noFill/>
                <a:ln w="9525">
                  <a:solidFill>
                    <a:schemeClr val="tx1"/>
                  </a:solidFill>
                  <a:prstDash val="dash"/>
                  <a:round/>
                  <a:headEnd/>
                  <a:tailEnd/>
                </a:ln>
                <a:effectLst/>
              </p:spPr>
              <p:txBody>
                <a:bodyPr/>
                <a:lstStyle/>
                <a:p>
                  <a:endParaRPr lang="en-US"/>
                </a:p>
              </p:txBody>
            </p:sp>
            <p:grpSp>
              <p:nvGrpSpPr>
                <p:cNvPr id="5" name="Group 4"/>
                <p:cNvGrpSpPr/>
                <p:nvPr/>
              </p:nvGrpSpPr>
              <p:grpSpPr>
                <a:xfrm>
                  <a:off x="794945" y="1371600"/>
                  <a:ext cx="7663255" cy="4471682"/>
                  <a:chOff x="794945" y="1371600"/>
                  <a:chExt cx="7663255" cy="4471682"/>
                </a:xfrm>
              </p:grpSpPr>
              <p:sp>
                <p:nvSpPr>
                  <p:cNvPr id="48138" name="Line 10"/>
                  <p:cNvSpPr>
                    <a:spLocks noChangeShapeType="1"/>
                  </p:cNvSpPr>
                  <p:nvPr/>
                </p:nvSpPr>
                <p:spPr bwMode="auto">
                  <a:xfrm flipH="1" flipV="1">
                    <a:off x="1524000" y="2209800"/>
                    <a:ext cx="6172200" cy="3276600"/>
                  </a:xfrm>
                  <a:prstGeom prst="line">
                    <a:avLst/>
                  </a:prstGeom>
                  <a:noFill/>
                  <a:ln w="28575">
                    <a:solidFill>
                      <a:srgbClr val="009900"/>
                    </a:solidFill>
                    <a:round/>
                    <a:headEnd/>
                    <a:tailEnd/>
                  </a:ln>
                  <a:effectLst/>
                </p:spPr>
                <p:txBody>
                  <a:bodyPr/>
                  <a:lstStyle/>
                  <a:p>
                    <a:endParaRPr lang="en-US"/>
                  </a:p>
                </p:txBody>
              </p:sp>
              <p:sp>
                <p:nvSpPr>
                  <p:cNvPr id="48139" name="Line 11"/>
                  <p:cNvSpPr>
                    <a:spLocks noChangeShapeType="1"/>
                  </p:cNvSpPr>
                  <p:nvPr/>
                </p:nvSpPr>
                <p:spPr bwMode="auto">
                  <a:xfrm flipH="1" flipV="1">
                    <a:off x="1524000" y="2895600"/>
                    <a:ext cx="4953000" cy="2590800"/>
                  </a:xfrm>
                  <a:prstGeom prst="line">
                    <a:avLst/>
                  </a:prstGeom>
                  <a:noFill/>
                  <a:ln w="28575">
                    <a:solidFill>
                      <a:srgbClr val="009900"/>
                    </a:solidFill>
                    <a:round/>
                    <a:headEnd/>
                    <a:tailEnd/>
                  </a:ln>
                  <a:effectLst/>
                </p:spPr>
                <p:txBody>
                  <a:bodyPr/>
                  <a:lstStyle/>
                  <a:p>
                    <a:endParaRPr lang="en-US"/>
                  </a:p>
                </p:txBody>
              </p:sp>
              <p:sp>
                <p:nvSpPr>
                  <p:cNvPr id="48140" name="Line 12"/>
                  <p:cNvSpPr>
                    <a:spLocks noChangeShapeType="1"/>
                  </p:cNvSpPr>
                  <p:nvPr/>
                </p:nvSpPr>
                <p:spPr bwMode="auto">
                  <a:xfrm flipH="1" flipV="1">
                    <a:off x="1524000" y="3581400"/>
                    <a:ext cx="3657600" cy="1905000"/>
                  </a:xfrm>
                  <a:prstGeom prst="line">
                    <a:avLst/>
                  </a:prstGeom>
                  <a:noFill/>
                  <a:ln w="28575">
                    <a:solidFill>
                      <a:srgbClr val="009900"/>
                    </a:solidFill>
                    <a:round/>
                    <a:headEnd/>
                    <a:tailEnd/>
                  </a:ln>
                  <a:effectLst/>
                </p:spPr>
                <p:txBody>
                  <a:bodyPr/>
                  <a:lstStyle/>
                  <a:p>
                    <a:endParaRPr lang="en-US"/>
                  </a:p>
                </p:txBody>
              </p:sp>
              <p:grpSp>
                <p:nvGrpSpPr>
                  <p:cNvPr id="4" name="Group 3"/>
                  <p:cNvGrpSpPr/>
                  <p:nvPr/>
                </p:nvGrpSpPr>
                <p:grpSpPr>
                  <a:xfrm>
                    <a:off x="794945" y="1371600"/>
                    <a:ext cx="7663255" cy="4471682"/>
                    <a:chOff x="794945" y="1371600"/>
                    <a:chExt cx="7663255" cy="4471682"/>
                  </a:xfrm>
                </p:grpSpPr>
                <p:sp>
                  <p:nvSpPr>
                    <p:cNvPr id="48204" name="Text Box 76"/>
                    <p:cNvSpPr txBox="1">
                      <a:spLocks noChangeArrowheads="1"/>
                    </p:cNvSpPr>
                    <p:nvPr/>
                  </p:nvSpPr>
                  <p:spPr bwMode="auto">
                    <a:xfrm>
                      <a:off x="7924800" y="5334000"/>
                      <a:ext cx="533400" cy="389326"/>
                    </a:xfrm>
                    <a:prstGeom prst="rect">
                      <a:avLst/>
                    </a:prstGeom>
                    <a:noFill/>
                    <a:ln w="9525">
                      <a:noFill/>
                      <a:miter lim="800000"/>
                      <a:headEnd/>
                      <a:tailEnd/>
                    </a:ln>
                    <a:effectLst/>
                  </p:spPr>
                  <p:txBody>
                    <a:bodyPr>
                      <a:spAutoFit/>
                    </a:bodyPr>
                    <a:lstStyle/>
                    <a:p>
                      <a:pPr>
                        <a:spcBef>
                          <a:spcPct val="50000"/>
                        </a:spcBef>
                      </a:pPr>
                      <a:r>
                        <a:rPr lang="de-DE" dirty="0">
                          <a:solidFill>
                            <a:schemeClr val="tx1">
                              <a:lumMod val="40000"/>
                              <a:lumOff val="60000"/>
                            </a:schemeClr>
                          </a:solidFill>
                          <a:latin typeface="Arial" panose="020B0604020202020204" pitchFamily="34" charset="0"/>
                          <a:cs typeface="Arial" panose="020B0604020202020204" pitchFamily="34" charset="0"/>
                        </a:rPr>
                        <a:t>L</a:t>
                      </a:r>
                      <a:endParaRPr lang="en-US" baseline="-25000" dirty="0">
                        <a:solidFill>
                          <a:schemeClr val="tx1">
                            <a:lumMod val="40000"/>
                            <a:lumOff val="60000"/>
                          </a:schemeClr>
                        </a:solidFill>
                        <a:latin typeface="Arial" panose="020B0604020202020204" pitchFamily="34" charset="0"/>
                        <a:cs typeface="Arial" panose="020B0604020202020204" pitchFamily="34" charset="0"/>
                      </a:endParaRPr>
                    </a:p>
                  </p:txBody>
                </p:sp>
                <p:sp>
                  <p:nvSpPr>
                    <p:cNvPr id="48132" name="Line 4"/>
                    <p:cNvSpPr>
                      <a:spLocks noChangeShapeType="1"/>
                    </p:cNvSpPr>
                    <p:nvPr/>
                  </p:nvSpPr>
                  <p:spPr bwMode="auto">
                    <a:xfrm>
                      <a:off x="1524000" y="1600200"/>
                      <a:ext cx="0" cy="3886200"/>
                    </a:xfrm>
                    <a:prstGeom prst="line">
                      <a:avLst/>
                    </a:prstGeom>
                    <a:noFill/>
                    <a:ln w="38100">
                      <a:solidFill>
                        <a:schemeClr val="tx1"/>
                      </a:solidFill>
                      <a:round/>
                      <a:headEnd/>
                      <a:tailEnd/>
                    </a:ln>
                    <a:effectLst/>
                  </p:spPr>
                  <p:txBody>
                    <a:bodyPr/>
                    <a:lstStyle/>
                    <a:p>
                      <a:endParaRPr lang="en-US"/>
                    </a:p>
                  </p:txBody>
                </p:sp>
                <p:sp>
                  <p:nvSpPr>
                    <p:cNvPr id="48133" name="Line 5"/>
                    <p:cNvSpPr>
                      <a:spLocks noChangeShapeType="1"/>
                    </p:cNvSpPr>
                    <p:nvPr/>
                  </p:nvSpPr>
                  <p:spPr bwMode="auto">
                    <a:xfrm>
                      <a:off x="1524000" y="5486400"/>
                      <a:ext cx="6324600" cy="0"/>
                    </a:xfrm>
                    <a:prstGeom prst="line">
                      <a:avLst/>
                    </a:prstGeom>
                    <a:noFill/>
                    <a:ln w="38100">
                      <a:solidFill>
                        <a:schemeClr val="tx1"/>
                      </a:solidFill>
                      <a:round/>
                      <a:headEnd/>
                      <a:tailEnd/>
                    </a:ln>
                    <a:effectLst/>
                  </p:spPr>
                  <p:txBody>
                    <a:bodyPr/>
                    <a:lstStyle/>
                    <a:p>
                      <a:endParaRPr lang="en-US"/>
                    </a:p>
                  </p:txBody>
                </p:sp>
                <p:sp>
                  <p:nvSpPr>
                    <p:cNvPr id="48141" name="Line 13"/>
                    <p:cNvSpPr>
                      <a:spLocks noChangeShapeType="1"/>
                    </p:cNvSpPr>
                    <p:nvPr/>
                  </p:nvSpPr>
                  <p:spPr bwMode="auto">
                    <a:xfrm>
                      <a:off x="1524000" y="3581400"/>
                      <a:ext cx="2590800" cy="0"/>
                    </a:xfrm>
                    <a:prstGeom prst="line">
                      <a:avLst/>
                    </a:prstGeom>
                    <a:noFill/>
                    <a:ln w="9525">
                      <a:solidFill>
                        <a:schemeClr val="tx1"/>
                      </a:solidFill>
                      <a:prstDash val="dash"/>
                      <a:round/>
                      <a:headEnd/>
                      <a:tailEnd/>
                    </a:ln>
                    <a:effectLst/>
                  </p:spPr>
                  <p:txBody>
                    <a:bodyPr/>
                    <a:lstStyle/>
                    <a:p>
                      <a:endParaRPr lang="en-US"/>
                    </a:p>
                  </p:txBody>
                </p:sp>
                <p:sp>
                  <p:nvSpPr>
                    <p:cNvPr id="48145" name="Line 17"/>
                    <p:cNvSpPr>
                      <a:spLocks noChangeShapeType="1"/>
                    </p:cNvSpPr>
                    <p:nvPr/>
                  </p:nvSpPr>
                  <p:spPr bwMode="auto">
                    <a:xfrm flipH="1">
                      <a:off x="1524000" y="4343400"/>
                      <a:ext cx="1447800" cy="0"/>
                    </a:xfrm>
                    <a:prstGeom prst="line">
                      <a:avLst/>
                    </a:prstGeom>
                    <a:noFill/>
                    <a:ln w="9525">
                      <a:solidFill>
                        <a:schemeClr val="tx1"/>
                      </a:solidFill>
                      <a:prstDash val="dash"/>
                      <a:round/>
                      <a:headEnd/>
                      <a:tailEnd/>
                    </a:ln>
                    <a:effectLst/>
                  </p:spPr>
                  <p:txBody>
                    <a:bodyPr/>
                    <a:lstStyle/>
                    <a:p>
                      <a:endParaRPr lang="en-US"/>
                    </a:p>
                  </p:txBody>
                </p:sp>
                <p:sp>
                  <p:nvSpPr>
                    <p:cNvPr id="48147" name="Freeform 19"/>
                    <p:cNvSpPr>
                      <a:spLocks/>
                    </p:cNvSpPr>
                    <p:nvPr/>
                  </p:nvSpPr>
                  <p:spPr bwMode="auto">
                    <a:xfrm>
                      <a:off x="3200400" y="2209800"/>
                      <a:ext cx="2667000" cy="1524000"/>
                    </a:xfrm>
                    <a:custGeom>
                      <a:avLst/>
                      <a:gdLst/>
                      <a:ahLst/>
                      <a:cxnLst>
                        <a:cxn ang="0">
                          <a:pos x="0" y="0"/>
                        </a:cxn>
                        <a:cxn ang="0">
                          <a:pos x="192" y="528"/>
                        </a:cxn>
                        <a:cxn ang="0">
                          <a:pos x="576" y="864"/>
                        </a:cxn>
                        <a:cxn ang="0">
                          <a:pos x="1200" y="960"/>
                        </a:cxn>
                        <a:cxn ang="0">
                          <a:pos x="1680" y="864"/>
                        </a:cxn>
                      </a:cxnLst>
                      <a:rect l="0" t="0" r="r" b="b"/>
                      <a:pathLst>
                        <a:path w="1680" h="960">
                          <a:moveTo>
                            <a:pt x="0" y="0"/>
                          </a:moveTo>
                          <a:cubicBezTo>
                            <a:pt x="48" y="192"/>
                            <a:pt x="96" y="384"/>
                            <a:pt x="192" y="528"/>
                          </a:cubicBezTo>
                          <a:cubicBezTo>
                            <a:pt x="288" y="672"/>
                            <a:pt x="408" y="792"/>
                            <a:pt x="576" y="864"/>
                          </a:cubicBezTo>
                          <a:cubicBezTo>
                            <a:pt x="744" y="936"/>
                            <a:pt x="1016" y="960"/>
                            <a:pt x="1200" y="960"/>
                          </a:cubicBezTo>
                          <a:cubicBezTo>
                            <a:pt x="1384" y="960"/>
                            <a:pt x="1532" y="912"/>
                            <a:pt x="1680" y="864"/>
                          </a:cubicBezTo>
                        </a:path>
                      </a:pathLst>
                    </a:custGeom>
                    <a:noFill/>
                    <a:ln w="28575">
                      <a:solidFill>
                        <a:srgbClr val="6699FF"/>
                      </a:solidFill>
                      <a:round/>
                      <a:headEnd/>
                      <a:tailEnd/>
                    </a:ln>
                    <a:effectLst/>
                  </p:spPr>
                  <p:txBody>
                    <a:bodyPr/>
                    <a:lstStyle/>
                    <a:p>
                      <a:endParaRPr lang="en-US">
                        <a:ln w="38100">
                          <a:solidFill>
                            <a:schemeClr val="tx1"/>
                          </a:solidFill>
                        </a:ln>
                      </a:endParaRPr>
                    </a:p>
                  </p:txBody>
                </p:sp>
                <p:sp>
                  <p:nvSpPr>
                    <p:cNvPr id="48150" name="Freeform 22"/>
                    <p:cNvSpPr>
                      <a:spLocks/>
                    </p:cNvSpPr>
                    <p:nvPr/>
                  </p:nvSpPr>
                  <p:spPr bwMode="auto">
                    <a:xfrm>
                      <a:off x="2667000" y="2667000"/>
                      <a:ext cx="2362200" cy="1600200"/>
                    </a:xfrm>
                    <a:custGeom>
                      <a:avLst/>
                      <a:gdLst/>
                      <a:ahLst/>
                      <a:cxnLst>
                        <a:cxn ang="0">
                          <a:pos x="0" y="0"/>
                        </a:cxn>
                        <a:cxn ang="0">
                          <a:pos x="192" y="480"/>
                        </a:cxn>
                        <a:cxn ang="0">
                          <a:pos x="576" y="816"/>
                        </a:cxn>
                        <a:cxn ang="0">
                          <a:pos x="1056" y="960"/>
                        </a:cxn>
                        <a:cxn ang="0">
                          <a:pos x="1488" y="1008"/>
                        </a:cxn>
                      </a:cxnLst>
                      <a:rect l="0" t="0" r="r" b="b"/>
                      <a:pathLst>
                        <a:path w="1488" h="1008">
                          <a:moveTo>
                            <a:pt x="0" y="0"/>
                          </a:moveTo>
                          <a:cubicBezTo>
                            <a:pt x="48" y="172"/>
                            <a:pt x="96" y="344"/>
                            <a:pt x="192" y="480"/>
                          </a:cubicBezTo>
                          <a:cubicBezTo>
                            <a:pt x="288" y="616"/>
                            <a:pt x="432" y="736"/>
                            <a:pt x="576" y="816"/>
                          </a:cubicBezTo>
                          <a:cubicBezTo>
                            <a:pt x="720" y="896"/>
                            <a:pt x="904" y="928"/>
                            <a:pt x="1056" y="960"/>
                          </a:cubicBezTo>
                          <a:cubicBezTo>
                            <a:pt x="1208" y="992"/>
                            <a:pt x="1348" y="1000"/>
                            <a:pt x="1488" y="1008"/>
                          </a:cubicBezTo>
                        </a:path>
                      </a:pathLst>
                    </a:custGeom>
                    <a:noFill/>
                    <a:ln w="28575">
                      <a:solidFill>
                        <a:srgbClr val="6699FF"/>
                      </a:solidFill>
                      <a:round/>
                      <a:headEnd/>
                      <a:tailEnd/>
                    </a:ln>
                    <a:effectLst/>
                  </p:spPr>
                  <p:txBody>
                    <a:bodyPr/>
                    <a:lstStyle/>
                    <a:p>
                      <a:endParaRPr lang="en-US">
                        <a:ln w="38100">
                          <a:solidFill>
                            <a:schemeClr val="tx1"/>
                          </a:solidFill>
                        </a:ln>
                      </a:endParaRPr>
                    </a:p>
                  </p:txBody>
                </p:sp>
                <p:sp>
                  <p:nvSpPr>
                    <p:cNvPr id="48151" name="Freeform 23"/>
                    <p:cNvSpPr>
                      <a:spLocks/>
                    </p:cNvSpPr>
                    <p:nvPr/>
                  </p:nvSpPr>
                  <p:spPr bwMode="auto">
                    <a:xfrm>
                      <a:off x="2286000" y="3200400"/>
                      <a:ext cx="2286000" cy="1524000"/>
                    </a:xfrm>
                    <a:custGeom>
                      <a:avLst/>
                      <a:gdLst/>
                      <a:ahLst/>
                      <a:cxnLst>
                        <a:cxn ang="0">
                          <a:pos x="0" y="0"/>
                        </a:cxn>
                        <a:cxn ang="0">
                          <a:pos x="144" y="384"/>
                        </a:cxn>
                        <a:cxn ang="0">
                          <a:pos x="432" y="720"/>
                        </a:cxn>
                        <a:cxn ang="0">
                          <a:pos x="1008" y="912"/>
                        </a:cxn>
                        <a:cxn ang="0">
                          <a:pos x="1440" y="960"/>
                        </a:cxn>
                      </a:cxnLst>
                      <a:rect l="0" t="0" r="r" b="b"/>
                      <a:pathLst>
                        <a:path w="1440" h="960">
                          <a:moveTo>
                            <a:pt x="0" y="0"/>
                          </a:moveTo>
                          <a:cubicBezTo>
                            <a:pt x="36" y="132"/>
                            <a:pt x="72" y="264"/>
                            <a:pt x="144" y="384"/>
                          </a:cubicBezTo>
                          <a:cubicBezTo>
                            <a:pt x="216" y="504"/>
                            <a:pt x="288" y="632"/>
                            <a:pt x="432" y="720"/>
                          </a:cubicBezTo>
                          <a:cubicBezTo>
                            <a:pt x="576" y="808"/>
                            <a:pt x="840" y="872"/>
                            <a:pt x="1008" y="912"/>
                          </a:cubicBezTo>
                          <a:cubicBezTo>
                            <a:pt x="1176" y="952"/>
                            <a:pt x="1308" y="956"/>
                            <a:pt x="1440" y="960"/>
                          </a:cubicBezTo>
                        </a:path>
                      </a:pathLst>
                    </a:custGeom>
                    <a:noFill/>
                    <a:ln w="28575">
                      <a:solidFill>
                        <a:srgbClr val="6699FF"/>
                      </a:solidFill>
                      <a:round/>
                      <a:headEnd/>
                      <a:tailEnd/>
                    </a:ln>
                    <a:effectLst/>
                  </p:spPr>
                  <p:txBody>
                    <a:bodyPr/>
                    <a:lstStyle/>
                    <a:p>
                      <a:endParaRPr lang="en-US">
                        <a:ln w="38100">
                          <a:solidFill>
                            <a:schemeClr val="tx1"/>
                          </a:solidFill>
                        </a:ln>
                      </a:endParaRPr>
                    </a:p>
                  </p:txBody>
                </p:sp>
                <p:sp>
                  <p:nvSpPr>
                    <p:cNvPr id="48201" name="Text Box 73"/>
                    <p:cNvSpPr txBox="1">
                      <a:spLocks noChangeArrowheads="1"/>
                    </p:cNvSpPr>
                    <p:nvPr/>
                  </p:nvSpPr>
                  <p:spPr bwMode="auto">
                    <a:xfrm>
                      <a:off x="4876800" y="5029201"/>
                      <a:ext cx="533400" cy="389326"/>
                    </a:xfrm>
                    <a:prstGeom prst="rect">
                      <a:avLst/>
                    </a:prstGeom>
                    <a:noFill/>
                    <a:ln w="9525">
                      <a:noFill/>
                      <a:miter lim="800000"/>
                      <a:headEnd/>
                      <a:tailEnd/>
                    </a:ln>
                    <a:effectLst/>
                  </p:spPr>
                  <p:txBody>
                    <a:bodyPr>
                      <a:spAutoFit/>
                    </a:bodyPr>
                    <a:lstStyle/>
                    <a:p>
                      <a:pPr>
                        <a:spcBef>
                          <a:spcPct val="50000"/>
                        </a:spcBef>
                      </a:pPr>
                      <a:r>
                        <a:rPr lang="de-DE" dirty="0">
                          <a:solidFill>
                            <a:schemeClr val="tx1">
                              <a:lumMod val="40000"/>
                              <a:lumOff val="60000"/>
                            </a:schemeClr>
                          </a:solidFill>
                          <a:latin typeface="Arial" panose="020B0604020202020204" pitchFamily="34" charset="0"/>
                          <a:cs typeface="Arial" panose="020B0604020202020204" pitchFamily="34" charset="0"/>
                        </a:rPr>
                        <a:t>C</a:t>
                      </a:r>
                      <a:r>
                        <a:rPr lang="de-DE" baseline="-25000" dirty="0">
                          <a:solidFill>
                            <a:schemeClr val="tx1">
                              <a:lumMod val="40000"/>
                              <a:lumOff val="60000"/>
                            </a:schemeClr>
                          </a:solidFill>
                          <a:latin typeface="Arial" panose="020B0604020202020204" pitchFamily="34" charset="0"/>
                          <a:cs typeface="Arial" panose="020B0604020202020204" pitchFamily="34" charset="0"/>
                        </a:rPr>
                        <a:t>1</a:t>
                      </a:r>
                      <a:endParaRPr lang="en-US" baseline="-25000" dirty="0">
                        <a:solidFill>
                          <a:schemeClr val="tx1">
                            <a:lumMod val="40000"/>
                            <a:lumOff val="60000"/>
                          </a:schemeClr>
                        </a:solidFill>
                        <a:latin typeface="Arial" panose="020B0604020202020204" pitchFamily="34" charset="0"/>
                        <a:cs typeface="Arial" panose="020B0604020202020204" pitchFamily="34" charset="0"/>
                      </a:endParaRPr>
                    </a:p>
                  </p:txBody>
                </p:sp>
                <p:sp>
                  <p:nvSpPr>
                    <p:cNvPr id="48202" name="Text Box 74"/>
                    <p:cNvSpPr txBox="1">
                      <a:spLocks noChangeArrowheads="1"/>
                    </p:cNvSpPr>
                    <p:nvPr/>
                  </p:nvSpPr>
                  <p:spPr bwMode="auto">
                    <a:xfrm>
                      <a:off x="5867400" y="4921250"/>
                      <a:ext cx="533400" cy="389326"/>
                    </a:xfrm>
                    <a:prstGeom prst="rect">
                      <a:avLst/>
                    </a:prstGeom>
                    <a:noFill/>
                    <a:ln w="9525">
                      <a:noFill/>
                      <a:miter lim="800000"/>
                      <a:headEnd/>
                      <a:tailEnd/>
                    </a:ln>
                    <a:effectLst/>
                  </p:spPr>
                  <p:txBody>
                    <a:bodyPr>
                      <a:spAutoFit/>
                    </a:bodyPr>
                    <a:lstStyle/>
                    <a:p>
                      <a:pPr>
                        <a:spcBef>
                          <a:spcPct val="50000"/>
                        </a:spcBef>
                      </a:pPr>
                      <a:r>
                        <a:rPr lang="de-DE" dirty="0">
                          <a:solidFill>
                            <a:schemeClr val="tx1">
                              <a:lumMod val="40000"/>
                              <a:lumOff val="60000"/>
                            </a:schemeClr>
                          </a:solidFill>
                          <a:latin typeface="Arial" panose="020B0604020202020204" pitchFamily="34" charset="0"/>
                          <a:cs typeface="Arial" panose="020B0604020202020204" pitchFamily="34" charset="0"/>
                        </a:rPr>
                        <a:t>C</a:t>
                      </a:r>
                      <a:r>
                        <a:rPr lang="de-DE" baseline="-25000" dirty="0">
                          <a:solidFill>
                            <a:schemeClr val="tx1">
                              <a:lumMod val="40000"/>
                              <a:lumOff val="60000"/>
                            </a:schemeClr>
                          </a:solidFill>
                          <a:latin typeface="Arial" panose="020B0604020202020204" pitchFamily="34" charset="0"/>
                          <a:cs typeface="Arial" panose="020B0604020202020204" pitchFamily="34" charset="0"/>
                        </a:rPr>
                        <a:t>2</a:t>
                      </a:r>
                      <a:endParaRPr lang="en-US" baseline="-25000" dirty="0">
                        <a:solidFill>
                          <a:schemeClr val="tx1">
                            <a:lumMod val="40000"/>
                            <a:lumOff val="60000"/>
                          </a:schemeClr>
                        </a:solidFill>
                        <a:latin typeface="Arial" panose="020B0604020202020204" pitchFamily="34" charset="0"/>
                        <a:cs typeface="Arial" panose="020B0604020202020204" pitchFamily="34" charset="0"/>
                      </a:endParaRPr>
                    </a:p>
                  </p:txBody>
                </p:sp>
                <p:sp>
                  <p:nvSpPr>
                    <p:cNvPr id="48203" name="Text Box 75"/>
                    <p:cNvSpPr txBox="1">
                      <a:spLocks noChangeArrowheads="1"/>
                    </p:cNvSpPr>
                    <p:nvPr/>
                  </p:nvSpPr>
                  <p:spPr bwMode="auto">
                    <a:xfrm>
                      <a:off x="6781801" y="4724400"/>
                      <a:ext cx="533400" cy="389326"/>
                    </a:xfrm>
                    <a:prstGeom prst="rect">
                      <a:avLst/>
                    </a:prstGeom>
                    <a:noFill/>
                    <a:ln w="9525">
                      <a:noFill/>
                      <a:miter lim="800000"/>
                      <a:headEnd/>
                      <a:tailEnd/>
                    </a:ln>
                    <a:effectLst/>
                  </p:spPr>
                  <p:txBody>
                    <a:bodyPr>
                      <a:spAutoFit/>
                    </a:bodyPr>
                    <a:lstStyle/>
                    <a:p>
                      <a:pPr>
                        <a:spcBef>
                          <a:spcPct val="50000"/>
                        </a:spcBef>
                      </a:pPr>
                      <a:r>
                        <a:rPr lang="de-DE" dirty="0">
                          <a:solidFill>
                            <a:schemeClr val="tx1">
                              <a:lumMod val="40000"/>
                              <a:lumOff val="60000"/>
                            </a:schemeClr>
                          </a:solidFill>
                          <a:latin typeface="Arial" panose="020B0604020202020204" pitchFamily="34" charset="0"/>
                          <a:cs typeface="Arial" panose="020B0604020202020204" pitchFamily="34" charset="0"/>
                        </a:rPr>
                        <a:t>C</a:t>
                      </a:r>
                      <a:r>
                        <a:rPr lang="de-DE" baseline="-25000" dirty="0">
                          <a:solidFill>
                            <a:schemeClr val="tx1">
                              <a:lumMod val="40000"/>
                              <a:lumOff val="60000"/>
                            </a:schemeClr>
                          </a:solidFill>
                          <a:latin typeface="Arial" panose="020B0604020202020204" pitchFamily="34" charset="0"/>
                          <a:cs typeface="Arial" panose="020B0604020202020204" pitchFamily="34" charset="0"/>
                        </a:rPr>
                        <a:t>3</a:t>
                      </a:r>
                      <a:endParaRPr lang="en-US" baseline="-25000" dirty="0">
                        <a:solidFill>
                          <a:schemeClr val="tx1">
                            <a:lumMod val="40000"/>
                            <a:lumOff val="60000"/>
                          </a:schemeClr>
                        </a:solidFill>
                        <a:latin typeface="Arial" panose="020B0604020202020204" pitchFamily="34" charset="0"/>
                        <a:cs typeface="Arial" panose="020B0604020202020204" pitchFamily="34" charset="0"/>
                      </a:endParaRPr>
                    </a:p>
                  </p:txBody>
                </p:sp>
                <p:sp>
                  <p:nvSpPr>
                    <p:cNvPr id="48205" name="Text Box 77"/>
                    <p:cNvSpPr txBox="1">
                      <a:spLocks noChangeArrowheads="1"/>
                    </p:cNvSpPr>
                    <p:nvPr/>
                  </p:nvSpPr>
                  <p:spPr bwMode="auto">
                    <a:xfrm>
                      <a:off x="7315200" y="5486400"/>
                      <a:ext cx="609601" cy="356882"/>
                    </a:xfrm>
                    <a:prstGeom prst="rect">
                      <a:avLst/>
                    </a:prstGeom>
                    <a:noFill/>
                    <a:ln w="9525">
                      <a:noFill/>
                      <a:miter lim="800000"/>
                      <a:headEnd/>
                      <a:tailEnd/>
                    </a:ln>
                    <a:effectLst/>
                  </p:spPr>
                  <p:txBody>
                    <a:bodyPr wrap="square">
                      <a:spAutoFit/>
                    </a:bodyPr>
                    <a:lstStyle/>
                    <a:p>
                      <a:pPr algn="ctr">
                        <a:spcBef>
                          <a:spcPct val="50000"/>
                        </a:spcBef>
                      </a:pPr>
                      <a:r>
                        <a:rPr lang="de-DE" sz="1600" dirty="0"/>
                        <a:t>500</a:t>
                      </a:r>
                      <a:endParaRPr lang="en-US" sz="1600" baseline="-25000" dirty="0"/>
                    </a:p>
                  </p:txBody>
                </p:sp>
                <p:sp>
                  <p:nvSpPr>
                    <p:cNvPr id="48206" name="Text Box 78"/>
                    <p:cNvSpPr txBox="1">
                      <a:spLocks noChangeArrowheads="1"/>
                    </p:cNvSpPr>
                    <p:nvPr/>
                  </p:nvSpPr>
                  <p:spPr bwMode="auto">
                    <a:xfrm>
                      <a:off x="1066800" y="1371600"/>
                      <a:ext cx="533400" cy="389326"/>
                    </a:xfrm>
                    <a:prstGeom prst="rect">
                      <a:avLst/>
                    </a:prstGeom>
                    <a:noFill/>
                    <a:ln w="9525">
                      <a:noFill/>
                      <a:miter lim="800000"/>
                      <a:headEnd/>
                      <a:tailEnd/>
                    </a:ln>
                    <a:effectLst/>
                  </p:spPr>
                  <p:txBody>
                    <a:bodyPr>
                      <a:spAutoFit/>
                    </a:bodyPr>
                    <a:lstStyle/>
                    <a:p>
                      <a:pPr algn="r">
                        <a:spcBef>
                          <a:spcPct val="50000"/>
                        </a:spcBef>
                      </a:pPr>
                      <a:r>
                        <a:rPr lang="de-DE" dirty="0">
                          <a:solidFill>
                            <a:schemeClr val="tx1">
                              <a:lumMod val="40000"/>
                              <a:lumOff val="60000"/>
                            </a:schemeClr>
                          </a:solidFill>
                          <a:latin typeface="Arial" panose="020B0604020202020204" pitchFamily="34" charset="0"/>
                          <a:cs typeface="Arial" panose="020B0604020202020204" pitchFamily="34" charset="0"/>
                        </a:rPr>
                        <a:t>K</a:t>
                      </a:r>
                      <a:endParaRPr lang="en-US" baseline="-25000" dirty="0">
                        <a:solidFill>
                          <a:schemeClr val="tx1">
                            <a:lumMod val="40000"/>
                            <a:lumOff val="60000"/>
                          </a:schemeClr>
                        </a:solidFill>
                        <a:latin typeface="Arial" panose="020B0604020202020204" pitchFamily="34" charset="0"/>
                        <a:cs typeface="Arial" panose="020B0604020202020204" pitchFamily="34" charset="0"/>
                      </a:endParaRPr>
                    </a:p>
                  </p:txBody>
                </p:sp>
                <p:sp>
                  <p:nvSpPr>
                    <p:cNvPr id="48207" name="Text Box 79"/>
                    <p:cNvSpPr txBox="1">
                      <a:spLocks noChangeArrowheads="1"/>
                    </p:cNvSpPr>
                    <p:nvPr/>
                  </p:nvSpPr>
                  <p:spPr bwMode="auto">
                    <a:xfrm>
                      <a:off x="6095999" y="5486400"/>
                      <a:ext cx="609601" cy="356882"/>
                    </a:xfrm>
                    <a:prstGeom prst="rect">
                      <a:avLst/>
                    </a:prstGeom>
                    <a:noFill/>
                    <a:ln w="9525">
                      <a:noFill/>
                      <a:miter lim="800000"/>
                      <a:headEnd/>
                      <a:tailEnd/>
                    </a:ln>
                    <a:effectLst/>
                  </p:spPr>
                  <p:txBody>
                    <a:bodyPr wrap="square">
                      <a:spAutoFit/>
                    </a:bodyPr>
                    <a:lstStyle/>
                    <a:p>
                      <a:pPr algn="ctr">
                        <a:spcBef>
                          <a:spcPct val="50000"/>
                        </a:spcBef>
                      </a:pPr>
                      <a:r>
                        <a:rPr lang="de-DE" sz="1600" dirty="0"/>
                        <a:t>400</a:t>
                      </a:r>
                      <a:endParaRPr lang="en-US" sz="1600" baseline="-25000" dirty="0"/>
                    </a:p>
                  </p:txBody>
                </p:sp>
                <p:sp>
                  <p:nvSpPr>
                    <p:cNvPr id="48208" name="Text Box 80"/>
                    <p:cNvSpPr txBox="1">
                      <a:spLocks noChangeArrowheads="1"/>
                    </p:cNvSpPr>
                    <p:nvPr/>
                  </p:nvSpPr>
                  <p:spPr bwMode="auto">
                    <a:xfrm>
                      <a:off x="4876799" y="5486400"/>
                      <a:ext cx="685799" cy="356882"/>
                    </a:xfrm>
                    <a:prstGeom prst="rect">
                      <a:avLst/>
                    </a:prstGeom>
                    <a:noFill/>
                    <a:ln w="9525">
                      <a:noFill/>
                      <a:miter lim="800000"/>
                      <a:headEnd/>
                      <a:tailEnd/>
                    </a:ln>
                    <a:effectLst/>
                  </p:spPr>
                  <p:txBody>
                    <a:bodyPr wrap="square">
                      <a:spAutoFit/>
                    </a:bodyPr>
                    <a:lstStyle/>
                    <a:p>
                      <a:pPr algn="ctr">
                        <a:spcBef>
                          <a:spcPct val="50000"/>
                        </a:spcBef>
                      </a:pPr>
                      <a:r>
                        <a:rPr lang="de-DE" sz="1600" dirty="0"/>
                        <a:t>300</a:t>
                      </a:r>
                      <a:endParaRPr lang="en-US" sz="1600" baseline="-25000" dirty="0"/>
                    </a:p>
                  </p:txBody>
                </p:sp>
                <p:sp>
                  <p:nvSpPr>
                    <p:cNvPr id="48209" name="Text Box 81"/>
                    <p:cNvSpPr txBox="1">
                      <a:spLocks noChangeArrowheads="1"/>
                    </p:cNvSpPr>
                    <p:nvPr/>
                  </p:nvSpPr>
                  <p:spPr bwMode="auto">
                    <a:xfrm>
                      <a:off x="3766944" y="5486400"/>
                      <a:ext cx="761999" cy="356882"/>
                    </a:xfrm>
                    <a:prstGeom prst="rect">
                      <a:avLst/>
                    </a:prstGeom>
                    <a:noFill/>
                    <a:ln w="9525">
                      <a:noFill/>
                      <a:miter lim="800000"/>
                      <a:headEnd/>
                      <a:tailEnd/>
                    </a:ln>
                    <a:effectLst/>
                  </p:spPr>
                  <p:txBody>
                    <a:bodyPr wrap="square">
                      <a:spAutoFit/>
                    </a:bodyPr>
                    <a:lstStyle/>
                    <a:p>
                      <a:pPr algn="ctr">
                        <a:spcBef>
                          <a:spcPct val="50000"/>
                        </a:spcBef>
                      </a:pPr>
                      <a:r>
                        <a:rPr lang="de-DE" sz="1600"/>
                        <a:t>200</a:t>
                      </a:r>
                      <a:endParaRPr lang="en-US" sz="1600" baseline="-25000"/>
                    </a:p>
                  </p:txBody>
                </p:sp>
                <p:sp>
                  <p:nvSpPr>
                    <p:cNvPr id="48210" name="Text Box 82"/>
                    <p:cNvSpPr txBox="1">
                      <a:spLocks noChangeArrowheads="1"/>
                    </p:cNvSpPr>
                    <p:nvPr/>
                  </p:nvSpPr>
                  <p:spPr bwMode="auto">
                    <a:xfrm>
                      <a:off x="2666999" y="5486400"/>
                      <a:ext cx="533400" cy="356882"/>
                    </a:xfrm>
                    <a:prstGeom prst="rect">
                      <a:avLst/>
                    </a:prstGeom>
                    <a:noFill/>
                    <a:ln w="9525">
                      <a:noFill/>
                      <a:miter lim="800000"/>
                      <a:headEnd/>
                      <a:tailEnd/>
                    </a:ln>
                    <a:effectLst/>
                  </p:spPr>
                  <p:txBody>
                    <a:bodyPr>
                      <a:spAutoFit/>
                    </a:bodyPr>
                    <a:lstStyle/>
                    <a:p>
                      <a:pPr algn="ctr">
                        <a:spcBef>
                          <a:spcPct val="50000"/>
                        </a:spcBef>
                      </a:pPr>
                      <a:r>
                        <a:rPr lang="de-DE" sz="1600"/>
                        <a:t>118</a:t>
                      </a:r>
                      <a:endParaRPr lang="en-US" sz="1600" baseline="-25000"/>
                    </a:p>
                  </p:txBody>
                </p:sp>
                <p:sp>
                  <p:nvSpPr>
                    <p:cNvPr id="48211" name="Text Box 83"/>
                    <p:cNvSpPr txBox="1">
                      <a:spLocks noChangeArrowheads="1"/>
                    </p:cNvSpPr>
                    <p:nvPr/>
                  </p:nvSpPr>
                  <p:spPr bwMode="auto">
                    <a:xfrm>
                      <a:off x="1219200" y="5486400"/>
                      <a:ext cx="533400" cy="356882"/>
                    </a:xfrm>
                    <a:prstGeom prst="rect">
                      <a:avLst/>
                    </a:prstGeom>
                    <a:noFill/>
                    <a:ln w="9525">
                      <a:noFill/>
                      <a:miter lim="800000"/>
                      <a:headEnd/>
                      <a:tailEnd/>
                    </a:ln>
                    <a:effectLst/>
                  </p:spPr>
                  <p:txBody>
                    <a:bodyPr>
                      <a:spAutoFit/>
                    </a:bodyPr>
                    <a:lstStyle/>
                    <a:p>
                      <a:pPr algn="ctr">
                        <a:spcBef>
                          <a:spcPct val="50000"/>
                        </a:spcBef>
                      </a:pPr>
                      <a:r>
                        <a:rPr lang="de-DE" sz="1600"/>
                        <a:t>0</a:t>
                      </a:r>
                      <a:endParaRPr lang="en-US" sz="1600" baseline="-25000"/>
                    </a:p>
                  </p:txBody>
                </p:sp>
                <p:sp>
                  <p:nvSpPr>
                    <p:cNvPr id="48212" name="Text Box 84"/>
                    <p:cNvSpPr txBox="1">
                      <a:spLocks noChangeArrowheads="1"/>
                    </p:cNvSpPr>
                    <p:nvPr/>
                  </p:nvSpPr>
                  <p:spPr bwMode="auto">
                    <a:xfrm>
                      <a:off x="3276600" y="5486400"/>
                      <a:ext cx="533400" cy="356882"/>
                    </a:xfrm>
                    <a:prstGeom prst="rect">
                      <a:avLst/>
                    </a:prstGeom>
                    <a:noFill/>
                    <a:ln w="9525">
                      <a:noFill/>
                      <a:miter lim="800000"/>
                      <a:headEnd/>
                      <a:tailEnd/>
                    </a:ln>
                    <a:effectLst/>
                  </p:spPr>
                  <p:txBody>
                    <a:bodyPr>
                      <a:spAutoFit/>
                    </a:bodyPr>
                    <a:lstStyle/>
                    <a:p>
                      <a:pPr algn="ctr">
                        <a:spcBef>
                          <a:spcPct val="50000"/>
                        </a:spcBef>
                      </a:pPr>
                      <a:r>
                        <a:rPr lang="de-DE" sz="1600"/>
                        <a:t>148</a:t>
                      </a:r>
                      <a:endParaRPr lang="en-US" sz="1600" baseline="-25000"/>
                    </a:p>
                  </p:txBody>
                </p:sp>
                <p:sp>
                  <p:nvSpPr>
                    <p:cNvPr id="48213" name="Text Box 85"/>
                    <p:cNvSpPr txBox="1">
                      <a:spLocks noChangeArrowheads="1"/>
                    </p:cNvSpPr>
                    <p:nvPr/>
                  </p:nvSpPr>
                  <p:spPr bwMode="auto">
                    <a:xfrm>
                      <a:off x="794945" y="2057400"/>
                      <a:ext cx="729055" cy="356882"/>
                    </a:xfrm>
                    <a:prstGeom prst="rect">
                      <a:avLst/>
                    </a:prstGeom>
                    <a:noFill/>
                    <a:ln w="9525">
                      <a:noFill/>
                      <a:miter lim="800000"/>
                      <a:headEnd/>
                      <a:tailEnd/>
                    </a:ln>
                    <a:effectLst/>
                  </p:spPr>
                  <p:txBody>
                    <a:bodyPr wrap="square">
                      <a:spAutoFit/>
                    </a:bodyPr>
                    <a:lstStyle/>
                    <a:p>
                      <a:pPr algn="ctr">
                        <a:spcBef>
                          <a:spcPct val="50000"/>
                        </a:spcBef>
                      </a:pPr>
                      <a:r>
                        <a:rPr lang="de-DE" sz="1600" dirty="0"/>
                        <a:t>250</a:t>
                      </a:r>
                      <a:endParaRPr lang="en-US" sz="1600" baseline="-25000" dirty="0"/>
                    </a:p>
                  </p:txBody>
                </p:sp>
                <p:sp>
                  <p:nvSpPr>
                    <p:cNvPr id="48214" name="Text Box 86"/>
                    <p:cNvSpPr txBox="1">
                      <a:spLocks noChangeArrowheads="1"/>
                    </p:cNvSpPr>
                    <p:nvPr/>
                  </p:nvSpPr>
                  <p:spPr bwMode="auto">
                    <a:xfrm>
                      <a:off x="838199" y="2743200"/>
                      <a:ext cx="685801" cy="356882"/>
                    </a:xfrm>
                    <a:prstGeom prst="rect">
                      <a:avLst/>
                    </a:prstGeom>
                    <a:noFill/>
                    <a:ln w="9525">
                      <a:noFill/>
                      <a:miter lim="800000"/>
                      <a:headEnd/>
                      <a:tailEnd/>
                    </a:ln>
                    <a:effectLst/>
                  </p:spPr>
                  <p:txBody>
                    <a:bodyPr wrap="square">
                      <a:spAutoFit/>
                    </a:bodyPr>
                    <a:lstStyle/>
                    <a:p>
                      <a:pPr algn="ctr">
                        <a:spcBef>
                          <a:spcPct val="50000"/>
                        </a:spcBef>
                      </a:pPr>
                      <a:r>
                        <a:rPr lang="de-DE" sz="1600" dirty="0"/>
                        <a:t>200</a:t>
                      </a:r>
                      <a:endParaRPr lang="en-US" sz="1600" baseline="-25000" dirty="0"/>
                    </a:p>
                  </p:txBody>
                </p:sp>
                <p:sp>
                  <p:nvSpPr>
                    <p:cNvPr id="48215" name="Text Box 87"/>
                    <p:cNvSpPr txBox="1">
                      <a:spLocks noChangeArrowheads="1"/>
                    </p:cNvSpPr>
                    <p:nvPr/>
                  </p:nvSpPr>
                  <p:spPr bwMode="auto">
                    <a:xfrm>
                      <a:off x="990600" y="3352800"/>
                      <a:ext cx="533400" cy="356882"/>
                    </a:xfrm>
                    <a:prstGeom prst="rect">
                      <a:avLst/>
                    </a:prstGeom>
                    <a:noFill/>
                    <a:ln w="9525">
                      <a:noFill/>
                      <a:miter lim="800000"/>
                      <a:headEnd/>
                      <a:tailEnd/>
                    </a:ln>
                    <a:effectLst/>
                  </p:spPr>
                  <p:txBody>
                    <a:bodyPr>
                      <a:spAutoFit/>
                    </a:bodyPr>
                    <a:lstStyle/>
                    <a:p>
                      <a:pPr algn="ctr">
                        <a:spcBef>
                          <a:spcPct val="50000"/>
                        </a:spcBef>
                      </a:pPr>
                      <a:r>
                        <a:rPr lang="de-DE" sz="1600"/>
                        <a:t>150</a:t>
                      </a:r>
                      <a:endParaRPr lang="en-US" sz="1600" baseline="-25000"/>
                    </a:p>
                  </p:txBody>
                </p:sp>
                <p:sp>
                  <p:nvSpPr>
                    <p:cNvPr id="48216" name="Text Box 88"/>
                    <p:cNvSpPr txBox="1">
                      <a:spLocks noChangeArrowheads="1"/>
                    </p:cNvSpPr>
                    <p:nvPr/>
                  </p:nvSpPr>
                  <p:spPr bwMode="auto">
                    <a:xfrm>
                      <a:off x="990600" y="3810000"/>
                      <a:ext cx="533400" cy="356882"/>
                    </a:xfrm>
                    <a:prstGeom prst="rect">
                      <a:avLst/>
                    </a:prstGeom>
                    <a:noFill/>
                    <a:ln w="9525">
                      <a:noFill/>
                      <a:miter lim="800000"/>
                      <a:headEnd/>
                      <a:tailEnd/>
                    </a:ln>
                    <a:effectLst/>
                  </p:spPr>
                  <p:txBody>
                    <a:bodyPr>
                      <a:spAutoFit/>
                    </a:bodyPr>
                    <a:lstStyle/>
                    <a:p>
                      <a:pPr algn="ctr">
                        <a:spcBef>
                          <a:spcPct val="50000"/>
                        </a:spcBef>
                      </a:pPr>
                      <a:r>
                        <a:rPr lang="de-DE" sz="1600"/>
                        <a:t>126</a:t>
                      </a:r>
                      <a:endParaRPr lang="en-US" sz="1600" baseline="-25000"/>
                    </a:p>
                  </p:txBody>
                </p:sp>
                <p:sp>
                  <p:nvSpPr>
                    <p:cNvPr id="48217" name="Text Box 89"/>
                    <p:cNvSpPr txBox="1">
                      <a:spLocks noChangeArrowheads="1"/>
                    </p:cNvSpPr>
                    <p:nvPr/>
                  </p:nvSpPr>
                  <p:spPr bwMode="auto">
                    <a:xfrm>
                      <a:off x="990600" y="4191000"/>
                      <a:ext cx="533400" cy="356882"/>
                    </a:xfrm>
                    <a:prstGeom prst="rect">
                      <a:avLst/>
                    </a:prstGeom>
                    <a:noFill/>
                    <a:ln w="9525">
                      <a:noFill/>
                      <a:miter lim="800000"/>
                      <a:headEnd/>
                      <a:tailEnd/>
                    </a:ln>
                    <a:effectLst/>
                  </p:spPr>
                  <p:txBody>
                    <a:bodyPr>
                      <a:spAutoFit/>
                    </a:bodyPr>
                    <a:lstStyle/>
                    <a:p>
                      <a:pPr algn="ctr">
                        <a:spcBef>
                          <a:spcPct val="50000"/>
                        </a:spcBef>
                      </a:pPr>
                      <a:r>
                        <a:rPr lang="de-DE" sz="1600"/>
                        <a:t>91</a:t>
                      </a:r>
                      <a:endParaRPr lang="en-US" sz="1600" baseline="-25000"/>
                    </a:p>
                  </p:txBody>
                </p:sp>
                <p:sp>
                  <p:nvSpPr>
                    <p:cNvPr id="48219" name="Text Box 91"/>
                    <p:cNvSpPr txBox="1">
                      <a:spLocks noChangeArrowheads="1"/>
                    </p:cNvSpPr>
                    <p:nvPr/>
                  </p:nvSpPr>
                  <p:spPr bwMode="auto">
                    <a:xfrm>
                      <a:off x="4852478" y="2733936"/>
                      <a:ext cx="2057400" cy="681320"/>
                    </a:xfrm>
                    <a:prstGeom prst="rect">
                      <a:avLst/>
                    </a:prstGeom>
                    <a:noFill/>
                    <a:ln w="9525">
                      <a:noFill/>
                      <a:miter lim="800000"/>
                      <a:headEnd/>
                      <a:tailEnd/>
                    </a:ln>
                    <a:effectLst/>
                  </p:spPr>
                  <p:txBody>
                    <a:bodyPr>
                      <a:spAutoFit/>
                    </a:bodyPr>
                    <a:lstStyle/>
                    <a:p>
                      <a:pPr>
                        <a:spcBef>
                          <a:spcPct val="50000"/>
                        </a:spcBef>
                      </a:pPr>
                      <a:r>
                        <a:rPr lang="de-DE" b="1" dirty="0">
                          <a:solidFill>
                            <a:schemeClr val="tx1">
                              <a:lumMod val="40000"/>
                              <a:lumOff val="60000"/>
                            </a:schemeClr>
                          </a:solidFill>
                          <a:latin typeface="Arial" panose="020B0604020202020204" pitchFamily="34" charset="0"/>
                          <a:cs typeface="Arial" panose="020B0604020202020204" pitchFamily="34" charset="0"/>
                        </a:rPr>
                        <a:t>Expansion Path</a:t>
                      </a:r>
                      <a:endParaRPr lang="en-US" b="1" baseline="-25000" dirty="0">
                        <a:solidFill>
                          <a:schemeClr val="tx1">
                            <a:lumMod val="40000"/>
                            <a:lumOff val="60000"/>
                          </a:schemeClr>
                        </a:solidFill>
                        <a:latin typeface="Arial" panose="020B0604020202020204" pitchFamily="34" charset="0"/>
                        <a:cs typeface="Arial" panose="020B0604020202020204" pitchFamily="34" charset="0"/>
                      </a:endParaRPr>
                    </a:p>
                  </p:txBody>
                </p:sp>
                <p:sp>
                  <p:nvSpPr>
                    <p:cNvPr id="48220" name="Text Box 92"/>
                    <p:cNvSpPr txBox="1">
                      <a:spLocks noChangeArrowheads="1"/>
                    </p:cNvSpPr>
                    <p:nvPr/>
                  </p:nvSpPr>
                  <p:spPr bwMode="auto">
                    <a:xfrm>
                      <a:off x="5867400" y="3429000"/>
                      <a:ext cx="1219200" cy="291994"/>
                    </a:xfrm>
                    <a:prstGeom prst="rect">
                      <a:avLst/>
                    </a:prstGeom>
                    <a:noFill/>
                    <a:ln w="9525">
                      <a:noFill/>
                      <a:miter lim="800000"/>
                      <a:headEnd/>
                      <a:tailEnd/>
                    </a:ln>
                    <a:effectLst/>
                  </p:spPr>
                  <p:txBody>
                    <a:bodyPr>
                      <a:spAutoFit/>
                    </a:bodyPr>
                    <a:lstStyle/>
                    <a:p>
                      <a:pPr>
                        <a:spcBef>
                          <a:spcPct val="50000"/>
                        </a:spcBef>
                      </a:pPr>
                      <a:r>
                        <a:rPr lang="de-DE" sz="1200" dirty="0"/>
                        <a:t>Q</a:t>
                      </a:r>
                      <a:r>
                        <a:rPr lang="de-DE" sz="1200" baseline="-25000" dirty="0"/>
                        <a:t>3</a:t>
                      </a:r>
                      <a:r>
                        <a:rPr lang="de-DE" sz="1200" dirty="0"/>
                        <a:t>=900</a:t>
                      </a:r>
                      <a:endParaRPr lang="en-US" sz="1200" baseline="-25000" dirty="0"/>
                    </a:p>
                  </p:txBody>
                </p:sp>
                <p:sp>
                  <p:nvSpPr>
                    <p:cNvPr id="48221" name="Text Box 93"/>
                    <p:cNvSpPr txBox="1">
                      <a:spLocks noChangeArrowheads="1"/>
                    </p:cNvSpPr>
                    <p:nvPr/>
                  </p:nvSpPr>
                  <p:spPr bwMode="auto">
                    <a:xfrm>
                      <a:off x="5105400" y="4114800"/>
                      <a:ext cx="1219200" cy="389326"/>
                    </a:xfrm>
                    <a:prstGeom prst="rect">
                      <a:avLst/>
                    </a:prstGeom>
                    <a:noFill/>
                    <a:ln w="9525">
                      <a:noFill/>
                      <a:miter lim="800000"/>
                      <a:headEnd/>
                      <a:tailEnd/>
                    </a:ln>
                    <a:effectLst/>
                  </p:spPr>
                  <p:txBody>
                    <a:bodyPr>
                      <a:spAutoFit/>
                    </a:bodyPr>
                    <a:lstStyle/>
                    <a:p>
                      <a:pPr>
                        <a:spcBef>
                          <a:spcPct val="50000"/>
                        </a:spcBef>
                      </a:pPr>
                      <a:r>
                        <a:rPr lang="de-DE" dirty="0">
                          <a:solidFill>
                            <a:schemeClr val="tx1">
                              <a:lumMod val="40000"/>
                              <a:lumOff val="60000"/>
                            </a:schemeClr>
                          </a:solidFill>
                          <a:latin typeface="Arial" panose="020B0604020202020204" pitchFamily="34" charset="0"/>
                          <a:cs typeface="Arial" panose="020B0604020202020204" pitchFamily="34" charset="0"/>
                        </a:rPr>
                        <a:t>Q</a:t>
                      </a:r>
                      <a:r>
                        <a:rPr lang="de-DE" baseline="-25000" dirty="0">
                          <a:solidFill>
                            <a:schemeClr val="tx1">
                              <a:lumMod val="40000"/>
                              <a:lumOff val="60000"/>
                            </a:schemeClr>
                          </a:solidFill>
                          <a:latin typeface="Arial" panose="020B0604020202020204" pitchFamily="34" charset="0"/>
                          <a:cs typeface="Arial" panose="020B0604020202020204" pitchFamily="34" charset="0"/>
                        </a:rPr>
                        <a:t>3</a:t>
                      </a:r>
                      <a:r>
                        <a:rPr lang="de-DE" dirty="0">
                          <a:solidFill>
                            <a:schemeClr val="tx1">
                              <a:lumMod val="40000"/>
                              <a:lumOff val="60000"/>
                            </a:schemeClr>
                          </a:solidFill>
                          <a:latin typeface="Arial" panose="020B0604020202020204" pitchFamily="34" charset="0"/>
                          <a:cs typeface="Arial" panose="020B0604020202020204" pitchFamily="34" charset="0"/>
                        </a:rPr>
                        <a:t>=700</a:t>
                      </a:r>
                      <a:endParaRPr lang="en-US" baseline="-25000" dirty="0">
                        <a:solidFill>
                          <a:schemeClr val="tx1">
                            <a:lumMod val="40000"/>
                            <a:lumOff val="60000"/>
                          </a:schemeClr>
                        </a:solidFill>
                        <a:latin typeface="Arial" panose="020B0604020202020204" pitchFamily="34" charset="0"/>
                        <a:cs typeface="Arial" panose="020B0604020202020204" pitchFamily="34" charset="0"/>
                      </a:endParaRPr>
                    </a:p>
                  </p:txBody>
                </p:sp>
                <p:sp>
                  <p:nvSpPr>
                    <p:cNvPr id="48222" name="Text Box 94"/>
                    <p:cNvSpPr txBox="1">
                      <a:spLocks noChangeArrowheads="1"/>
                    </p:cNvSpPr>
                    <p:nvPr/>
                  </p:nvSpPr>
                  <p:spPr bwMode="auto">
                    <a:xfrm>
                      <a:off x="4648200" y="4572000"/>
                      <a:ext cx="1219200" cy="389326"/>
                    </a:xfrm>
                    <a:prstGeom prst="rect">
                      <a:avLst/>
                    </a:prstGeom>
                    <a:noFill/>
                    <a:ln w="9525">
                      <a:noFill/>
                      <a:miter lim="800000"/>
                      <a:headEnd/>
                      <a:tailEnd/>
                    </a:ln>
                    <a:effectLst/>
                  </p:spPr>
                  <p:txBody>
                    <a:bodyPr>
                      <a:spAutoFit/>
                    </a:bodyPr>
                    <a:lstStyle/>
                    <a:p>
                      <a:pPr>
                        <a:spcBef>
                          <a:spcPct val="50000"/>
                        </a:spcBef>
                      </a:pPr>
                      <a:r>
                        <a:rPr lang="de-DE" dirty="0">
                          <a:solidFill>
                            <a:schemeClr val="tx1">
                              <a:lumMod val="40000"/>
                              <a:lumOff val="60000"/>
                            </a:schemeClr>
                          </a:solidFill>
                          <a:latin typeface="Arial" panose="020B0604020202020204" pitchFamily="34" charset="0"/>
                          <a:cs typeface="Arial" panose="020B0604020202020204" pitchFamily="34" charset="0"/>
                        </a:rPr>
                        <a:t>Q</a:t>
                      </a:r>
                      <a:r>
                        <a:rPr lang="de-DE" baseline="-25000" dirty="0">
                          <a:solidFill>
                            <a:schemeClr val="tx1">
                              <a:lumMod val="40000"/>
                              <a:lumOff val="60000"/>
                            </a:schemeClr>
                          </a:solidFill>
                          <a:latin typeface="Arial" panose="020B0604020202020204" pitchFamily="34" charset="0"/>
                          <a:cs typeface="Arial" panose="020B0604020202020204" pitchFamily="34" charset="0"/>
                        </a:rPr>
                        <a:t>3</a:t>
                      </a:r>
                      <a:r>
                        <a:rPr lang="de-DE" dirty="0">
                          <a:solidFill>
                            <a:schemeClr val="tx1">
                              <a:lumMod val="40000"/>
                              <a:lumOff val="60000"/>
                            </a:schemeClr>
                          </a:solidFill>
                          <a:latin typeface="Arial" panose="020B0604020202020204" pitchFamily="34" charset="0"/>
                          <a:cs typeface="Arial" panose="020B0604020202020204" pitchFamily="34" charset="0"/>
                        </a:rPr>
                        <a:t>=500</a:t>
                      </a:r>
                      <a:endParaRPr lang="en-US" baseline="-25000" dirty="0">
                        <a:solidFill>
                          <a:schemeClr val="tx1">
                            <a:lumMod val="40000"/>
                            <a:lumOff val="60000"/>
                          </a:schemeClr>
                        </a:solidFill>
                        <a:latin typeface="Arial" panose="020B0604020202020204" pitchFamily="34" charset="0"/>
                        <a:cs typeface="Arial" panose="020B0604020202020204" pitchFamily="34" charset="0"/>
                      </a:endParaRPr>
                    </a:p>
                  </p:txBody>
                </p:sp>
                <p:sp>
                  <p:nvSpPr>
                    <p:cNvPr id="48223" name="Text Box 95"/>
                    <p:cNvSpPr txBox="1">
                      <a:spLocks noChangeArrowheads="1"/>
                    </p:cNvSpPr>
                    <p:nvPr/>
                  </p:nvSpPr>
                  <p:spPr bwMode="auto">
                    <a:xfrm>
                      <a:off x="2819400" y="4006850"/>
                      <a:ext cx="533400" cy="389326"/>
                    </a:xfrm>
                    <a:prstGeom prst="rect">
                      <a:avLst/>
                    </a:prstGeom>
                    <a:noFill/>
                    <a:ln w="9525">
                      <a:noFill/>
                      <a:miter lim="800000"/>
                      <a:headEnd/>
                      <a:tailEnd/>
                    </a:ln>
                    <a:effectLst/>
                  </p:spPr>
                  <p:txBody>
                    <a:bodyPr>
                      <a:spAutoFit/>
                    </a:bodyPr>
                    <a:lstStyle/>
                    <a:p>
                      <a:pPr algn="ctr">
                        <a:spcBef>
                          <a:spcPct val="50000"/>
                        </a:spcBef>
                      </a:pPr>
                      <a:r>
                        <a:rPr lang="de-DE">
                          <a:solidFill>
                            <a:schemeClr val="tx1">
                              <a:lumMod val="40000"/>
                              <a:lumOff val="60000"/>
                            </a:schemeClr>
                          </a:solidFill>
                          <a:latin typeface="Arial" panose="020B0604020202020204" pitchFamily="34" charset="0"/>
                          <a:cs typeface="Arial" panose="020B0604020202020204" pitchFamily="34" charset="0"/>
                        </a:rPr>
                        <a:t>A</a:t>
                      </a:r>
                      <a:endParaRPr lang="en-US" baseline="-25000">
                        <a:solidFill>
                          <a:schemeClr val="tx1">
                            <a:lumMod val="40000"/>
                            <a:lumOff val="60000"/>
                          </a:schemeClr>
                        </a:solidFill>
                        <a:latin typeface="Arial" panose="020B0604020202020204" pitchFamily="34" charset="0"/>
                        <a:cs typeface="Arial" panose="020B0604020202020204" pitchFamily="34" charset="0"/>
                      </a:endParaRPr>
                    </a:p>
                  </p:txBody>
                </p:sp>
                <p:sp>
                  <p:nvSpPr>
                    <p:cNvPr id="48224" name="Text Box 96"/>
                    <p:cNvSpPr txBox="1">
                      <a:spLocks noChangeArrowheads="1"/>
                    </p:cNvSpPr>
                    <p:nvPr/>
                  </p:nvSpPr>
                  <p:spPr bwMode="auto">
                    <a:xfrm>
                      <a:off x="3352799" y="3657600"/>
                      <a:ext cx="533400" cy="389326"/>
                    </a:xfrm>
                    <a:prstGeom prst="rect">
                      <a:avLst/>
                    </a:prstGeom>
                    <a:noFill/>
                    <a:ln w="9525">
                      <a:noFill/>
                      <a:miter lim="800000"/>
                      <a:headEnd/>
                      <a:tailEnd/>
                    </a:ln>
                    <a:effectLst/>
                  </p:spPr>
                  <p:txBody>
                    <a:bodyPr>
                      <a:spAutoFit/>
                    </a:bodyPr>
                    <a:lstStyle/>
                    <a:p>
                      <a:pPr algn="ctr">
                        <a:spcBef>
                          <a:spcPct val="50000"/>
                        </a:spcBef>
                      </a:pPr>
                      <a:r>
                        <a:rPr lang="de-DE">
                          <a:solidFill>
                            <a:schemeClr val="tx1">
                              <a:lumMod val="40000"/>
                              <a:lumOff val="60000"/>
                            </a:schemeClr>
                          </a:solidFill>
                          <a:latin typeface="Arial" panose="020B0604020202020204" pitchFamily="34" charset="0"/>
                          <a:cs typeface="Arial" panose="020B0604020202020204" pitchFamily="34" charset="0"/>
                        </a:rPr>
                        <a:t>B</a:t>
                      </a:r>
                      <a:endParaRPr lang="en-US" baseline="-25000">
                        <a:solidFill>
                          <a:schemeClr val="tx1">
                            <a:lumMod val="40000"/>
                            <a:lumOff val="60000"/>
                          </a:schemeClr>
                        </a:solidFill>
                        <a:latin typeface="Arial" panose="020B0604020202020204" pitchFamily="34" charset="0"/>
                        <a:cs typeface="Arial" panose="020B0604020202020204" pitchFamily="34" charset="0"/>
                      </a:endParaRPr>
                    </a:p>
                  </p:txBody>
                </p:sp>
                <p:sp>
                  <p:nvSpPr>
                    <p:cNvPr id="48225" name="Text Box 97"/>
                    <p:cNvSpPr txBox="1">
                      <a:spLocks noChangeArrowheads="1"/>
                    </p:cNvSpPr>
                    <p:nvPr/>
                  </p:nvSpPr>
                  <p:spPr bwMode="auto">
                    <a:xfrm>
                      <a:off x="3886200" y="3200400"/>
                      <a:ext cx="533400" cy="389326"/>
                    </a:xfrm>
                    <a:prstGeom prst="rect">
                      <a:avLst/>
                    </a:prstGeom>
                    <a:noFill/>
                    <a:ln w="9525">
                      <a:noFill/>
                      <a:miter lim="800000"/>
                      <a:headEnd/>
                      <a:tailEnd/>
                    </a:ln>
                    <a:effectLst/>
                  </p:spPr>
                  <p:txBody>
                    <a:bodyPr>
                      <a:spAutoFit/>
                    </a:bodyPr>
                    <a:lstStyle/>
                    <a:p>
                      <a:pPr algn="ctr">
                        <a:spcBef>
                          <a:spcPct val="50000"/>
                        </a:spcBef>
                      </a:pPr>
                      <a:r>
                        <a:rPr lang="de-DE">
                          <a:solidFill>
                            <a:schemeClr val="tx1">
                              <a:lumMod val="40000"/>
                              <a:lumOff val="60000"/>
                            </a:schemeClr>
                          </a:solidFill>
                          <a:latin typeface="Arial" panose="020B0604020202020204" pitchFamily="34" charset="0"/>
                          <a:cs typeface="Arial" panose="020B0604020202020204" pitchFamily="34" charset="0"/>
                        </a:rPr>
                        <a:t>C</a:t>
                      </a:r>
                      <a:endParaRPr lang="en-US" baseline="-25000">
                        <a:solidFill>
                          <a:schemeClr val="tx1">
                            <a:lumMod val="40000"/>
                            <a:lumOff val="60000"/>
                          </a:schemeClr>
                        </a:solidFill>
                        <a:latin typeface="Arial" panose="020B0604020202020204" pitchFamily="34" charset="0"/>
                        <a:cs typeface="Arial" panose="020B0604020202020204" pitchFamily="34" charset="0"/>
                      </a:endParaRPr>
                    </a:p>
                  </p:txBody>
                </p:sp>
              </p:grpSp>
            </p:grpSp>
          </p:grpSp>
        </p:grpSp>
      </p:grpSp>
      <p:sp>
        <p:nvSpPr>
          <p:cNvPr id="3" name="TextBox 2"/>
          <p:cNvSpPr txBox="1"/>
          <p:nvPr/>
        </p:nvSpPr>
        <p:spPr>
          <a:xfrm>
            <a:off x="1271267" y="768688"/>
            <a:ext cx="10394576" cy="1200329"/>
          </a:xfrm>
          <a:prstGeom prst="rect">
            <a:avLst/>
          </a:prstGeom>
          <a:noFill/>
          <a:ln w="28575">
            <a:solidFill>
              <a:schemeClr val="tx1"/>
            </a:solidFill>
          </a:ln>
        </p:spPr>
        <p:txBody>
          <a:bodyPr wrap="square" rtlCol="0">
            <a:spAutoFit/>
          </a:bodyPr>
          <a:lstStyle/>
          <a:p>
            <a:pPr marL="236538" indent="-236538">
              <a:buFont typeface="Arial" panose="020B0604020202020204" pitchFamily="34" charset="0"/>
              <a:buChar char="•"/>
            </a:pPr>
            <a:r>
              <a:rPr lang="en-US" sz="2400" b="1" dirty="0">
                <a:latin typeface="Arial" panose="020B0604020202020204" pitchFamily="34" charset="0"/>
                <a:cs typeface="Arial" panose="020B0604020202020204" pitchFamily="34" charset="0"/>
              </a:rPr>
              <a:t>The curve along which a firm expands or contracts output when input prices remain constant.  Each point on the expansion path represents an efficient input combination (least cost) </a:t>
            </a:r>
          </a:p>
        </p:txBody>
      </p:sp>
      <p:sp>
        <p:nvSpPr>
          <p:cNvPr id="9" name="TextBox 8"/>
          <p:cNvSpPr txBox="1"/>
          <p:nvPr/>
        </p:nvSpPr>
        <p:spPr>
          <a:xfrm>
            <a:off x="5238206" y="2339667"/>
            <a:ext cx="6300445" cy="830997"/>
          </a:xfrm>
          <a:prstGeom prst="rect">
            <a:avLst/>
          </a:prstGeom>
          <a:noFill/>
          <a:ln w="28575">
            <a:solidFill>
              <a:schemeClr val="tx1"/>
            </a:solidFill>
          </a:ln>
        </p:spPr>
        <p:txBody>
          <a:bodyPr wrap="square" rtlCol="0">
            <a:spAutoFit/>
          </a:bodyPr>
          <a:lstStyle/>
          <a:p>
            <a:pPr marL="236538" indent="-236538">
              <a:buFont typeface="Arial" panose="020B0604020202020204" pitchFamily="34" charset="0"/>
              <a:buChar char="•"/>
            </a:pPr>
            <a:r>
              <a:rPr lang="en-US" sz="2400" b="1" dirty="0">
                <a:latin typeface="Arial" panose="020B0604020202020204" pitchFamily="34" charset="0"/>
                <a:cs typeface="Arial" panose="020B0604020202020204" pitchFamily="34" charset="0"/>
              </a:rPr>
              <a:t>Along the expansion path, the MRTS equals the constant  input price ratio</a:t>
            </a:r>
          </a:p>
        </p:txBody>
      </p:sp>
      <p:sp>
        <p:nvSpPr>
          <p:cNvPr id="10" name="TextBox 9"/>
          <p:cNvSpPr txBox="1"/>
          <p:nvPr/>
        </p:nvSpPr>
        <p:spPr>
          <a:xfrm>
            <a:off x="7465243" y="3386491"/>
            <a:ext cx="4073408" cy="1569660"/>
          </a:xfrm>
          <a:prstGeom prst="rect">
            <a:avLst/>
          </a:prstGeom>
          <a:noFill/>
          <a:ln w="28575">
            <a:solidFill>
              <a:schemeClr val="tx1"/>
            </a:solidFill>
          </a:ln>
        </p:spPr>
        <p:txBody>
          <a:bodyPr wrap="square" rtlCol="0">
            <a:spAutoFit/>
          </a:bodyPr>
          <a:lstStyle/>
          <a:p>
            <a:pPr marL="342900" indent="-342900">
              <a:buFont typeface="Arial" panose="020B0604020202020204" pitchFamily="34" charset="0"/>
              <a:buChar char="•"/>
            </a:pPr>
            <a:r>
              <a:rPr lang="en-US" sz="2400" b="1" dirty="0">
                <a:latin typeface="Arial" panose="020B0604020202020204" pitchFamily="34" charset="0"/>
                <a:cs typeface="Arial" panose="020B0604020202020204" pitchFamily="34" charset="0"/>
              </a:rPr>
              <a:t>The expansion path indicates how input usage changes when output or cost changes  </a:t>
            </a:r>
          </a:p>
        </p:txBody>
      </p:sp>
    </p:spTree>
    <p:extLst>
      <p:ext uri="{BB962C8B-B14F-4D97-AF65-F5344CB8AC3E}">
        <p14:creationId xmlns:p14="http://schemas.microsoft.com/office/powerpoint/2010/main" val="17494602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Rectangle 4"/>
          <p:cNvSpPr>
            <a:spLocks noChangeArrowheads="1"/>
          </p:cNvSpPr>
          <p:nvPr/>
        </p:nvSpPr>
        <p:spPr bwMode="auto">
          <a:xfrm>
            <a:off x="995082" y="291644"/>
            <a:ext cx="10233212" cy="6124754"/>
          </a:xfrm>
          <a:prstGeom prst="rect">
            <a:avLst/>
          </a:prstGeom>
          <a:noFill/>
          <a:ln w="9525">
            <a:noFill/>
            <a:miter lim="800000"/>
            <a:headEnd/>
            <a:tailEnd/>
          </a:ln>
          <a:effectLst/>
        </p:spPr>
        <p:txBody>
          <a:bodyPr wrap="square" anchor="ctr">
            <a:spAutoFit/>
          </a:bodyPr>
          <a:lstStyle/>
          <a:p>
            <a:pPr marL="296863" indent="-296863">
              <a:buBlip>
                <a:blip r:embed="rId3"/>
              </a:buBlip>
              <a:tabLst>
                <a:tab pos="1905000" algn="l"/>
              </a:tabLst>
            </a:pPr>
            <a:r>
              <a:rPr lang="en-US" sz="2800" b="1" dirty="0">
                <a:solidFill>
                  <a:srgbClr val="FFFF00"/>
                </a:solidFill>
              </a:rPr>
              <a:t>The level of Total which will be produced Q = 10000</a:t>
            </a:r>
          </a:p>
          <a:p>
            <a:pPr marL="296863" indent="-296863">
              <a:buBlip>
                <a:blip r:embed="rId3"/>
              </a:buBlip>
              <a:tabLst>
                <a:tab pos="1905000" algn="l"/>
              </a:tabLst>
            </a:pPr>
            <a:r>
              <a:rPr lang="en-US" sz="2800" b="1" dirty="0">
                <a:solidFill>
                  <a:srgbClr val="FFFF00"/>
                </a:solidFill>
              </a:rPr>
              <a:t>Production Function, Q = 500K</a:t>
            </a:r>
            <a:r>
              <a:rPr lang="en-US" sz="2800" b="1" baseline="30000" dirty="0">
                <a:solidFill>
                  <a:srgbClr val="FFFF00"/>
                </a:solidFill>
              </a:rPr>
              <a:t>0.5</a:t>
            </a:r>
            <a:r>
              <a:rPr lang="en-US" sz="2800" b="1" dirty="0">
                <a:solidFill>
                  <a:srgbClr val="FFFF00"/>
                </a:solidFill>
              </a:rPr>
              <a:t>L</a:t>
            </a:r>
            <a:r>
              <a:rPr lang="en-US" sz="2800" b="1" baseline="30000" dirty="0">
                <a:solidFill>
                  <a:srgbClr val="FFFF00"/>
                </a:solidFill>
              </a:rPr>
              <a:t>0.5</a:t>
            </a:r>
          </a:p>
          <a:p>
            <a:pPr marL="296863" indent="-296863">
              <a:buBlip>
                <a:blip r:embed="rId3"/>
              </a:buBlip>
              <a:tabLst>
                <a:tab pos="1905000" algn="l"/>
              </a:tabLst>
            </a:pPr>
            <a:r>
              <a:rPr lang="de-DE" sz="2800" b="1" dirty="0">
                <a:solidFill>
                  <a:srgbClr val="FFFF00"/>
                </a:solidFill>
              </a:rPr>
              <a:t>The combinations of the usage of inputs for Q = 10000 based on the production function is:</a:t>
            </a:r>
          </a:p>
          <a:p>
            <a:pPr>
              <a:tabLst>
                <a:tab pos="1905000" algn="l"/>
              </a:tabLst>
            </a:pPr>
            <a:endParaRPr lang="de-DE" sz="2800" b="1" dirty="0">
              <a:solidFill>
                <a:srgbClr val="FFFF00"/>
              </a:solidFill>
            </a:endParaRPr>
          </a:p>
          <a:p>
            <a:pPr marL="296863" indent="-296863" algn="ctr">
              <a:tabLst>
                <a:tab pos="1905000" algn="l"/>
              </a:tabLst>
            </a:pPr>
            <a:r>
              <a:rPr lang="de-DE" sz="2800" b="1" dirty="0">
                <a:solidFill>
                  <a:srgbClr val="FF3300"/>
                </a:solidFill>
                <a:latin typeface="Arial" panose="020B0604020202020204" pitchFamily="34" charset="0"/>
                <a:cs typeface="Arial" panose="020B0604020202020204" pitchFamily="34" charset="0"/>
              </a:rPr>
              <a:t>10000= 500K</a:t>
            </a:r>
            <a:r>
              <a:rPr lang="de-DE" sz="2800" b="1" baseline="30000" dirty="0">
                <a:solidFill>
                  <a:srgbClr val="FF3300"/>
                </a:solidFill>
                <a:latin typeface="Arial" panose="020B0604020202020204" pitchFamily="34" charset="0"/>
                <a:cs typeface="Arial" panose="020B0604020202020204" pitchFamily="34" charset="0"/>
              </a:rPr>
              <a:t>0.5</a:t>
            </a:r>
            <a:r>
              <a:rPr lang="de-DE" sz="2800" b="1" dirty="0">
                <a:solidFill>
                  <a:srgbClr val="FF3300"/>
                </a:solidFill>
                <a:latin typeface="Arial" panose="020B0604020202020204" pitchFamily="34" charset="0"/>
                <a:cs typeface="Arial" panose="020B0604020202020204" pitchFamily="34" charset="0"/>
              </a:rPr>
              <a:t>L </a:t>
            </a:r>
            <a:r>
              <a:rPr lang="de-DE" sz="2800" b="1" baseline="30000" dirty="0">
                <a:solidFill>
                  <a:srgbClr val="FF3300"/>
                </a:solidFill>
                <a:latin typeface="Arial" panose="020B0604020202020204" pitchFamily="34" charset="0"/>
                <a:cs typeface="Arial" panose="020B0604020202020204" pitchFamily="34" charset="0"/>
              </a:rPr>
              <a:t>0.5</a:t>
            </a:r>
            <a:r>
              <a:rPr lang="en-US" sz="2800" b="1" dirty="0">
                <a:solidFill>
                  <a:srgbClr val="FF3300"/>
                </a:solidFill>
                <a:latin typeface="Arial" panose="020B0604020202020204" pitchFamily="34" charset="0"/>
                <a:cs typeface="Arial" panose="020B0604020202020204" pitchFamily="34" charset="0"/>
              </a:rPr>
              <a:t>           </a:t>
            </a:r>
            <a:r>
              <a:rPr lang="de-DE" sz="2800" b="1" dirty="0">
                <a:solidFill>
                  <a:srgbClr val="FF3300"/>
                </a:solidFill>
                <a:latin typeface="Arial" panose="020B0604020202020204" pitchFamily="34" charset="0"/>
                <a:cs typeface="Arial" panose="020B0604020202020204" pitchFamily="34" charset="0"/>
              </a:rPr>
              <a:t>20 = K</a:t>
            </a:r>
            <a:r>
              <a:rPr lang="de-DE" sz="2800" b="1" baseline="30000" dirty="0">
                <a:solidFill>
                  <a:srgbClr val="FF3300"/>
                </a:solidFill>
                <a:latin typeface="Arial" panose="020B0604020202020204" pitchFamily="34" charset="0"/>
                <a:cs typeface="Arial" panose="020B0604020202020204" pitchFamily="34" charset="0"/>
              </a:rPr>
              <a:t>0.5</a:t>
            </a:r>
            <a:r>
              <a:rPr lang="de-DE" sz="2800" b="1" dirty="0">
                <a:solidFill>
                  <a:srgbClr val="FF3300"/>
                </a:solidFill>
                <a:latin typeface="Arial" panose="020B0604020202020204" pitchFamily="34" charset="0"/>
                <a:cs typeface="Arial" panose="020B0604020202020204" pitchFamily="34" charset="0"/>
              </a:rPr>
              <a:t>L </a:t>
            </a:r>
            <a:r>
              <a:rPr lang="de-DE" sz="2800" b="1" baseline="30000" dirty="0">
                <a:solidFill>
                  <a:srgbClr val="FF3300"/>
                </a:solidFill>
                <a:latin typeface="Arial" panose="020B0604020202020204" pitchFamily="34" charset="0"/>
                <a:cs typeface="Arial" panose="020B0604020202020204" pitchFamily="34" charset="0"/>
              </a:rPr>
              <a:t>0.5</a:t>
            </a:r>
            <a:r>
              <a:rPr lang="de-DE" sz="2800" b="1" dirty="0">
                <a:solidFill>
                  <a:srgbClr val="FF3300"/>
                </a:solidFill>
                <a:latin typeface="Arial" panose="020B0604020202020204" pitchFamily="34" charset="0"/>
                <a:cs typeface="Arial" panose="020B0604020202020204" pitchFamily="34" charset="0"/>
              </a:rPr>
              <a:t>,</a:t>
            </a:r>
          </a:p>
          <a:p>
            <a:pPr marL="296863" indent="-296863" algn="ctr">
              <a:tabLst>
                <a:tab pos="1905000" algn="l"/>
              </a:tabLst>
            </a:pPr>
            <a:endParaRPr lang="en-US" sz="2800" b="1" dirty="0">
              <a:solidFill>
                <a:srgbClr val="FFFF00"/>
              </a:solidFill>
            </a:endParaRPr>
          </a:p>
          <a:p>
            <a:pPr marL="296863" indent="-296863" algn="ctr">
              <a:tabLst>
                <a:tab pos="1905000" algn="l"/>
              </a:tabLst>
            </a:pPr>
            <a:r>
              <a:rPr lang="en-US" sz="2800" b="1" dirty="0">
                <a:solidFill>
                  <a:srgbClr val="FF3300"/>
                </a:solidFill>
                <a:latin typeface="Arial" panose="020B0604020202020204" pitchFamily="34" charset="0"/>
                <a:cs typeface="Arial" panose="020B0604020202020204" pitchFamily="34" charset="0"/>
              </a:rPr>
              <a:t>	KL = 400</a:t>
            </a:r>
          </a:p>
          <a:p>
            <a:pPr marL="296863" indent="-296863">
              <a:buBlip>
                <a:blip r:embed="rId3"/>
              </a:buBlip>
              <a:tabLst>
                <a:tab pos="1905000" algn="l"/>
              </a:tabLst>
            </a:pPr>
            <a:r>
              <a:rPr lang="en-US" sz="2800" b="1" dirty="0">
                <a:solidFill>
                  <a:srgbClr val="FFFF00"/>
                </a:solidFill>
              </a:rPr>
              <a:t>Several combinations of the usage of inputs for Q= 10000, (L,K) = (50,8), (40,10) (25,16), (10,40), etc.</a:t>
            </a:r>
          </a:p>
          <a:p>
            <a:pPr marL="296863" indent="-296863">
              <a:buBlip>
                <a:blip r:embed="rId3"/>
              </a:buBlip>
              <a:tabLst>
                <a:tab pos="1905000" algn="l"/>
              </a:tabLst>
            </a:pPr>
            <a:r>
              <a:rPr lang="en-US" sz="2800" b="1" dirty="0">
                <a:solidFill>
                  <a:srgbClr val="FFFF00"/>
                </a:solidFill>
              </a:rPr>
              <a:t>If the price of inputs is respectively wages (P1) = $40, interest rate (P2) = $60</a:t>
            </a:r>
          </a:p>
          <a:p>
            <a:pPr marL="296863" indent="-296863">
              <a:buBlip>
                <a:blip r:embed="rId3"/>
              </a:buBlip>
              <a:tabLst>
                <a:tab pos="1905000" algn="l"/>
              </a:tabLst>
            </a:pPr>
            <a:r>
              <a:rPr lang="en-US" sz="2800" b="1" dirty="0">
                <a:solidFill>
                  <a:srgbClr val="FFFF00"/>
                </a:solidFill>
              </a:rPr>
              <a:t>Calculate the amount of each input employed and the minimum cost?</a:t>
            </a:r>
          </a:p>
        </p:txBody>
      </p:sp>
      <p:cxnSp>
        <p:nvCxnSpPr>
          <p:cNvPr id="5" name="Straight Arrow Connector 4"/>
          <p:cNvCxnSpPr/>
          <p:nvPr/>
        </p:nvCxnSpPr>
        <p:spPr>
          <a:xfrm>
            <a:off x="6271389" y="2729753"/>
            <a:ext cx="609600" cy="158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35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528916" y="284444"/>
            <a:ext cx="10927977" cy="652969"/>
          </a:xfrm>
        </p:spPr>
        <p:txBody>
          <a:bodyPr>
            <a:normAutofit/>
          </a:bodyPr>
          <a:lstStyle/>
          <a:p>
            <a:pPr algn="ctr"/>
            <a:r>
              <a:rPr lang="en-US" altLang="en-US" sz="3800" dirty="0" err="1"/>
              <a:t>Elemen</a:t>
            </a:r>
            <a:r>
              <a:rPr lang="en-US" altLang="en-US" sz="3800" dirty="0"/>
              <a:t> Proses </a:t>
            </a:r>
            <a:r>
              <a:rPr lang="en-US" altLang="en-US" sz="3800" dirty="0" err="1"/>
              <a:t>dalam</a:t>
            </a:r>
            <a:r>
              <a:rPr lang="en-US" altLang="en-US" sz="3800" dirty="0"/>
              <a:t> </a:t>
            </a:r>
            <a:r>
              <a:rPr lang="en-US" altLang="en-US" sz="3800" dirty="0" err="1"/>
              <a:t>Sistem</a:t>
            </a:r>
            <a:r>
              <a:rPr lang="en-US" altLang="en-US" sz="3800" dirty="0"/>
              <a:t> </a:t>
            </a:r>
            <a:r>
              <a:rPr lang="en-US" altLang="en-US" sz="3800" dirty="0" err="1"/>
              <a:t>Produksi</a:t>
            </a:r>
            <a:endParaRPr lang="en-US" altLang="en-US" sz="3800" dirty="0"/>
          </a:p>
        </p:txBody>
      </p:sp>
      <p:sp>
        <p:nvSpPr>
          <p:cNvPr id="24579" name="Rectangle 3"/>
          <p:cNvSpPr>
            <a:spLocks noGrp="1" noChangeArrowheads="1"/>
          </p:cNvSpPr>
          <p:nvPr>
            <p:ph type="body" idx="1"/>
          </p:nvPr>
        </p:nvSpPr>
        <p:spPr>
          <a:xfrm>
            <a:off x="838200" y="1402930"/>
            <a:ext cx="10712824" cy="5011317"/>
          </a:xfrm>
          <a:noFill/>
          <a:ln>
            <a:noFill/>
            <a:miter lim="800000"/>
            <a:headEnd/>
            <a:tailEnd/>
          </a:ln>
        </p:spPr>
        <p:txBody>
          <a:bodyPr>
            <a:normAutofit/>
          </a:bodyPr>
          <a:lstStyle/>
          <a:p>
            <a:pPr>
              <a:lnSpc>
                <a:spcPct val="80000"/>
              </a:lnSpc>
            </a:pPr>
            <a:r>
              <a:rPr lang="en-US" altLang="en-US" b="1" dirty="0">
                <a:solidFill>
                  <a:schemeClr val="tx1">
                    <a:lumMod val="40000"/>
                    <a:lumOff val="60000"/>
                  </a:schemeClr>
                </a:solidFill>
                <a:latin typeface="Arial" panose="020B0604020202020204" pitchFamily="34" charset="0"/>
                <a:cs typeface="Arial" panose="020B0604020202020204" pitchFamily="34" charset="0"/>
              </a:rPr>
              <a:t>Proses </a:t>
            </a:r>
            <a:r>
              <a:rPr lang="en-US" altLang="en-US" b="1" dirty="0" err="1">
                <a:solidFill>
                  <a:schemeClr val="tx1">
                    <a:lumMod val="40000"/>
                    <a:lumOff val="60000"/>
                  </a:schemeClr>
                </a:solidFill>
                <a:latin typeface="Arial" panose="020B0604020202020204" pitchFamily="34" charset="0"/>
                <a:cs typeface="Arial" panose="020B0604020202020204" pitchFamily="34" charset="0"/>
              </a:rPr>
              <a:t>dlm</a:t>
            </a:r>
            <a:r>
              <a:rPr lang="en-US" altLang="en-US" b="1" dirty="0">
                <a:solidFill>
                  <a:schemeClr val="tx1">
                    <a:lumMod val="40000"/>
                    <a:lumOff val="60000"/>
                  </a:schemeClr>
                </a:solidFill>
                <a:latin typeface="Arial" panose="020B0604020202020204" pitchFamily="34" charset="0"/>
                <a:cs typeface="Arial" panose="020B0604020202020204" pitchFamily="34" charset="0"/>
              </a:rPr>
              <a:t> </a:t>
            </a:r>
            <a:r>
              <a:rPr lang="en-US" altLang="en-US" b="1" dirty="0" err="1">
                <a:solidFill>
                  <a:schemeClr val="tx1">
                    <a:lumMod val="40000"/>
                    <a:lumOff val="60000"/>
                  </a:schemeClr>
                </a:solidFill>
                <a:latin typeface="Arial" panose="020B0604020202020204" pitchFamily="34" charset="0"/>
                <a:cs typeface="Arial" panose="020B0604020202020204" pitchFamily="34" charset="0"/>
              </a:rPr>
              <a:t>sistem</a:t>
            </a:r>
            <a:r>
              <a:rPr lang="en-US" altLang="en-US" b="1" dirty="0">
                <a:solidFill>
                  <a:schemeClr val="tx1">
                    <a:lumMod val="40000"/>
                    <a:lumOff val="60000"/>
                  </a:schemeClr>
                </a:solidFill>
                <a:latin typeface="Arial" panose="020B0604020202020204" pitchFamily="34" charset="0"/>
                <a:cs typeface="Arial" panose="020B0604020202020204" pitchFamily="34" charset="0"/>
              </a:rPr>
              <a:t> </a:t>
            </a:r>
            <a:r>
              <a:rPr lang="en-US" altLang="en-US" b="1" dirty="0" err="1">
                <a:solidFill>
                  <a:schemeClr val="tx1">
                    <a:lumMod val="40000"/>
                    <a:lumOff val="60000"/>
                  </a:schemeClr>
                </a:solidFill>
                <a:latin typeface="Arial" panose="020B0604020202020204" pitchFamily="34" charset="0"/>
                <a:cs typeface="Arial" panose="020B0604020202020204" pitchFamily="34" charset="0"/>
              </a:rPr>
              <a:t>produksi</a:t>
            </a:r>
            <a:r>
              <a:rPr lang="en-US" altLang="en-US" b="1" dirty="0">
                <a:solidFill>
                  <a:schemeClr val="tx1">
                    <a:lumMod val="40000"/>
                    <a:lumOff val="60000"/>
                  </a:schemeClr>
                </a:solidFill>
                <a:latin typeface="Arial" panose="020B0604020202020204" pitchFamily="34" charset="0"/>
                <a:cs typeface="Arial" panose="020B0604020202020204" pitchFamily="34" charset="0"/>
              </a:rPr>
              <a:t>: </a:t>
            </a:r>
            <a:r>
              <a:rPr lang="en-US" altLang="en-US" b="1" dirty="0" err="1">
                <a:solidFill>
                  <a:schemeClr val="tx1">
                    <a:lumMod val="40000"/>
                    <a:lumOff val="60000"/>
                  </a:schemeClr>
                </a:solidFill>
                <a:latin typeface="Arial" panose="020B0604020202020204" pitchFamily="34" charset="0"/>
                <a:cs typeface="Arial" panose="020B0604020202020204" pitchFamily="34" charset="0"/>
              </a:rPr>
              <a:t>integrasi</a:t>
            </a:r>
            <a:r>
              <a:rPr lang="en-US" altLang="en-US" b="1" dirty="0">
                <a:solidFill>
                  <a:schemeClr val="tx1">
                    <a:lumMod val="40000"/>
                    <a:lumOff val="60000"/>
                  </a:schemeClr>
                </a:solidFill>
                <a:latin typeface="Arial" panose="020B0604020202020204" pitchFamily="34" charset="0"/>
                <a:cs typeface="Arial" panose="020B0604020202020204" pitchFamily="34" charset="0"/>
              </a:rPr>
              <a:t> </a:t>
            </a:r>
            <a:r>
              <a:rPr lang="en-US" altLang="en-US" b="1" dirty="0" err="1">
                <a:solidFill>
                  <a:schemeClr val="tx1">
                    <a:lumMod val="40000"/>
                    <a:lumOff val="60000"/>
                  </a:schemeClr>
                </a:solidFill>
                <a:latin typeface="Arial" panose="020B0604020202020204" pitchFamily="34" charset="0"/>
                <a:cs typeface="Arial" panose="020B0604020202020204" pitchFamily="34" charset="0"/>
              </a:rPr>
              <a:t>sekuensial</a:t>
            </a:r>
            <a:r>
              <a:rPr lang="en-US" altLang="en-US" b="1" dirty="0">
                <a:solidFill>
                  <a:schemeClr val="tx1">
                    <a:lumMod val="40000"/>
                    <a:lumOff val="60000"/>
                  </a:schemeClr>
                </a:solidFill>
                <a:latin typeface="Arial" panose="020B0604020202020204" pitchFamily="34" charset="0"/>
                <a:cs typeface="Arial" panose="020B0604020202020204" pitchFamily="34" charset="0"/>
              </a:rPr>
              <a:t> </a:t>
            </a:r>
            <a:r>
              <a:rPr lang="en-US" altLang="en-US" b="1" dirty="0" err="1">
                <a:solidFill>
                  <a:schemeClr val="tx1">
                    <a:lumMod val="40000"/>
                    <a:lumOff val="60000"/>
                  </a:schemeClr>
                </a:solidFill>
                <a:latin typeface="Arial" panose="020B0604020202020204" pitchFamily="34" charset="0"/>
                <a:cs typeface="Arial" panose="020B0604020202020204" pitchFamily="34" charset="0"/>
              </a:rPr>
              <a:t>dari</a:t>
            </a:r>
            <a:r>
              <a:rPr lang="en-US" altLang="en-US" b="1" dirty="0">
                <a:solidFill>
                  <a:schemeClr val="tx1">
                    <a:lumMod val="40000"/>
                    <a:lumOff val="60000"/>
                  </a:schemeClr>
                </a:solidFill>
                <a:latin typeface="Arial" panose="020B0604020202020204" pitchFamily="34" charset="0"/>
                <a:cs typeface="Arial" panose="020B0604020202020204" pitchFamily="34" charset="0"/>
              </a:rPr>
              <a:t> TK, material, info, </a:t>
            </a:r>
            <a:r>
              <a:rPr lang="en-US" altLang="en-US" b="1" dirty="0" err="1">
                <a:solidFill>
                  <a:schemeClr val="tx1">
                    <a:lumMod val="40000"/>
                    <a:lumOff val="60000"/>
                  </a:schemeClr>
                </a:solidFill>
                <a:latin typeface="Arial" panose="020B0604020202020204" pitchFamily="34" charset="0"/>
                <a:cs typeface="Arial" panose="020B0604020202020204" pitchFamily="34" charset="0"/>
              </a:rPr>
              <a:t>metode</a:t>
            </a:r>
            <a:r>
              <a:rPr lang="en-US" altLang="en-US" b="1" dirty="0">
                <a:solidFill>
                  <a:schemeClr val="tx1">
                    <a:lumMod val="40000"/>
                    <a:lumOff val="60000"/>
                  </a:schemeClr>
                </a:solidFill>
                <a:latin typeface="Arial" panose="020B0604020202020204" pitchFamily="34" charset="0"/>
                <a:cs typeface="Arial" panose="020B0604020202020204" pitchFamily="34" charset="0"/>
              </a:rPr>
              <a:t> </a:t>
            </a:r>
            <a:r>
              <a:rPr lang="en-US" altLang="en-US" b="1" dirty="0" err="1">
                <a:solidFill>
                  <a:schemeClr val="tx1">
                    <a:lumMod val="40000"/>
                    <a:lumOff val="60000"/>
                  </a:schemeClr>
                </a:solidFill>
                <a:latin typeface="Arial" panose="020B0604020202020204" pitchFamily="34" charset="0"/>
                <a:cs typeface="Arial" panose="020B0604020202020204" pitchFamily="34" charset="0"/>
              </a:rPr>
              <a:t>kerja</a:t>
            </a:r>
            <a:r>
              <a:rPr lang="en-US" altLang="en-US" b="1" dirty="0">
                <a:solidFill>
                  <a:schemeClr val="tx1">
                    <a:lumMod val="40000"/>
                    <a:lumOff val="60000"/>
                  </a:schemeClr>
                </a:solidFill>
                <a:latin typeface="Arial" panose="020B0604020202020204" pitchFamily="34" charset="0"/>
                <a:cs typeface="Arial" panose="020B0604020202020204" pitchFamily="34" charset="0"/>
              </a:rPr>
              <a:t>, </a:t>
            </a:r>
            <a:r>
              <a:rPr lang="en-US" altLang="en-US" b="1" dirty="0" err="1">
                <a:solidFill>
                  <a:schemeClr val="tx1">
                    <a:lumMod val="40000"/>
                    <a:lumOff val="60000"/>
                  </a:schemeClr>
                </a:solidFill>
                <a:latin typeface="Arial" panose="020B0604020202020204" pitchFamily="34" charset="0"/>
                <a:cs typeface="Arial" panose="020B0604020202020204" pitchFamily="34" charset="0"/>
              </a:rPr>
              <a:t>mesin&amp;peralatan</a:t>
            </a:r>
            <a:r>
              <a:rPr lang="en-US" altLang="en-US" b="1" dirty="0">
                <a:solidFill>
                  <a:schemeClr val="tx1">
                    <a:lumMod val="40000"/>
                    <a:lumOff val="60000"/>
                  </a:schemeClr>
                </a:solidFill>
                <a:latin typeface="Arial" panose="020B0604020202020204" pitchFamily="34" charset="0"/>
                <a:cs typeface="Arial" panose="020B0604020202020204" pitchFamily="34" charset="0"/>
              </a:rPr>
              <a:t> </a:t>
            </a:r>
            <a:r>
              <a:rPr lang="en-US" altLang="en-US" b="1" dirty="0" err="1">
                <a:solidFill>
                  <a:schemeClr val="tx1">
                    <a:lumMod val="40000"/>
                    <a:lumOff val="60000"/>
                  </a:schemeClr>
                </a:solidFill>
                <a:latin typeface="Arial" panose="020B0604020202020204" pitchFamily="34" charset="0"/>
                <a:cs typeface="Arial" panose="020B0604020202020204" pitchFamily="34" charset="0"/>
              </a:rPr>
              <a:t>untuk</a:t>
            </a:r>
            <a:r>
              <a:rPr lang="en-US" altLang="en-US" b="1" dirty="0">
                <a:solidFill>
                  <a:schemeClr val="tx1">
                    <a:lumMod val="40000"/>
                    <a:lumOff val="60000"/>
                  </a:schemeClr>
                </a:solidFill>
                <a:latin typeface="Arial" panose="020B0604020202020204" pitchFamily="34" charset="0"/>
                <a:cs typeface="Arial" panose="020B0604020202020204" pitchFamily="34" charset="0"/>
              </a:rPr>
              <a:t> </a:t>
            </a:r>
            <a:r>
              <a:rPr lang="en-US" altLang="en-US" b="1" dirty="0" err="1">
                <a:solidFill>
                  <a:schemeClr val="tx1">
                    <a:lumMod val="40000"/>
                    <a:lumOff val="60000"/>
                  </a:schemeClr>
                </a:solidFill>
                <a:latin typeface="Arial" panose="020B0604020202020204" pitchFamily="34" charset="0"/>
                <a:cs typeface="Arial" panose="020B0604020202020204" pitchFamily="34" charset="0"/>
              </a:rPr>
              <a:t>menghasilkan</a:t>
            </a:r>
            <a:r>
              <a:rPr lang="en-US" altLang="en-US" b="1" dirty="0">
                <a:solidFill>
                  <a:schemeClr val="tx1">
                    <a:lumMod val="40000"/>
                    <a:lumOff val="60000"/>
                  </a:schemeClr>
                </a:solidFill>
                <a:latin typeface="Arial" panose="020B0604020202020204" pitchFamily="34" charset="0"/>
                <a:cs typeface="Arial" panose="020B0604020202020204" pitchFamily="34" charset="0"/>
              </a:rPr>
              <a:t> </a:t>
            </a:r>
            <a:r>
              <a:rPr lang="en-US" altLang="en-US" b="1" dirty="0" err="1">
                <a:solidFill>
                  <a:schemeClr val="tx1">
                    <a:lumMod val="40000"/>
                    <a:lumOff val="60000"/>
                  </a:schemeClr>
                </a:solidFill>
                <a:latin typeface="Arial" panose="020B0604020202020204" pitchFamily="34" charset="0"/>
                <a:cs typeface="Arial" panose="020B0604020202020204" pitchFamily="34" charset="0"/>
              </a:rPr>
              <a:t>nilai</a:t>
            </a:r>
            <a:r>
              <a:rPr lang="en-US" altLang="en-US" b="1" dirty="0">
                <a:solidFill>
                  <a:schemeClr val="tx1">
                    <a:lumMod val="40000"/>
                    <a:lumOff val="60000"/>
                  </a:schemeClr>
                </a:solidFill>
                <a:latin typeface="Arial" panose="020B0604020202020204" pitchFamily="34" charset="0"/>
                <a:cs typeface="Arial" panose="020B0604020202020204" pitchFamily="34" charset="0"/>
              </a:rPr>
              <a:t> </a:t>
            </a:r>
            <a:r>
              <a:rPr lang="en-US" altLang="en-US" b="1" dirty="0" err="1">
                <a:solidFill>
                  <a:schemeClr val="tx1">
                    <a:lumMod val="40000"/>
                    <a:lumOff val="60000"/>
                  </a:schemeClr>
                </a:solidFill>
                <a:latin typeface="Arial" panose="020B0604020202020204" pitchFamily="34" charset="0"/>
                <a:cs typeface="Arial" panose="020B0604020202020204" pitchFamily="34" charset="0"/>
              </a:rPr>
              <a:t>tambah</a:t>
            </a:r>
            <a:r>
              <a:rPr lang="en-US" altLang="en-US" b="1" dirty="0">
                <a:solidFill>
                  <a:schemeClr val="tx1">
                    <a:lumMod val="40000"/>
                    <a:lumOff val="60000"/>
                  </a:schemeClr>
                </a:solidFill>
                <a:latin typeface="Arial" panose="020B0604020202020204" pitchFamily="34" charset="0"/>
                <a:cs typeface="Arial" panose="020B0604020202020204" pitchFamily="34" charset="0"/>
              </a:rPr>
              <a:t> </a:t>
            </a:r>
            <a:r>
              <a:rPr lang="en-US" altLang="en-US" b="1" dirty="0" err="1">
                <a:solidFill>
                  <a:schemeClr val="tx1">
                    <a:lumMod val="40000"/>
                    <a:lumOff val="60000"/>
                  </a:schemeClr>
                </a:solidFill>
                <a:latin typeface="Arial" panose="020B0604020202020204" pitchFamily="34" charset="0"/>
                <a:cs typeface="Arial" panose="020B0604020202020204" pitchFamily="34" charset="0"/>
              </a:rPr>
              <a:t>produk</a:t>
            </a:r>
            <a:r>
              <a:rPr lang="en-US" altLang="en-US" b="1" dirty="0">
                <a:solidFill>
                  <a:schemeClr val="tx1">
                    <a:lumMod val="40000"/>
                    <a:lumOff val="60000"/>
                  </a:schemeClr>
                </a:solidFill>
                <a:latin typeface="Arial" panose="020B0604020202020204" pitchFamily="34" charset="0"/>
                <a:cs typeface="Arial" panose="020B0604020202020204" pitchFamily="34" charset="0"/>
              </a:rPr>
              <a:t> agar </a:t>
            </a:r>
            <a:r>
              <a:rPr lang="en-US" altLang="en-US" b="1" dirty="0" err="1">
                <a:solidFill>
                  <a:schemeClr val="tx1">
                    <a:lumMod val="40000"/>
                    <a:lumOff val="60000"/>
                  </a:schemeClr>
                </a:solidFill>
                <a:latin typeface="Arial" panose="020B0604020202020204" pitchFamily="34" charset="0"/>
                <a:cs typeface="Arial" panose="020B0604020202020204" pitchFamily="34" charset="0"/>
              </a:rPr>
              <a:t>dapat</a:t>
            </a:r>
            <a:r>
              <a:rPr lang="en-US" altLang="en-US" b="1" dirty="0">
                <a:solidFill>
                  <a:schemeClr val="tx1">
                    <a:lumMod val="40000"/>
                    <a:lumOff val="60000"/>
                  </a:schemeClr>
                </a:solidFill>
                <a:latin typeface="Arial" panose="020B0604020202020204" pitchFamily="34" charset="0"/>
                <a:cs typeface="Arial" panose="020B0604020202020204" pitchFamily="34" charset="0"/>
              </a:rPr>
              <a:t> </a:t>
            </a:r>
            <a:r>
              <a:rPr lang="en-US" altLang="en-US" b="1" dirty="0" err="1">
                <a:solidFill>
                  <a:schemeClr val="tx1">
                    <a:lumMod val="40000"/>
                    <a:lumOff val="60000"/>
                  </a:schemeClr>
                </a:solidFill>
                <a:latin typeface="Arial" panose="020B0604020202020204" pitchFamily="34" charset="0"/>
                <a:cs typeface="Arial" panose="020B0604020202020204" pitchFamily="34" charset="0"/>
              </a:rPr>
              <a:t>dijual</a:t>
            </a:r>
            <a:r>
              <a:rPr lang="en-US" altLang="en-US" b="1" dirty="0">
                <a:solidFill>
                  <a:schemeClr val="tx1">
                    <a:lumMod val="40000"/>
                    <a:lumOff val="60000"/>
                  </a:schemeClr>
                </a:solidFill>
                <a:latin typeface="Arial" panose="020B0604020202020204" pitchFamily="34" charset="0"/>
                <a:cs typeface="Arial" panose="020B0604020202020204" pitchFamily="34" charset="0"/>
              </a:rPr>
              <a:t> di </a:t>
            </a:r>
            <a:r>
              <a:rPr lang="en-US" altLang="en-US" b="1" dirty="0" err="1">
                <a:solidFill>
                  <a:schemeClr val="tx1">
                    <a:lumMod val="40000"/>
                    <a:lumOff val="60000"/>
                  </a:schemeClr>
                </a:solidFill>
                <a:latin typeface="Arial" panose="020B0604020202020204" pitchFamily="34" charset="0"/>
                <a:cs typeface="Arial" panose="020B0604020202020204" pitchFamily="34" charset="0"/>
              </a:rPr>
              <a:t>pasar</a:t>
            </a:r>
            <a:endParaRPr lang="en-US" altLang="en-US" b="1" dirty="0">
              <a:solidFill>
                <a:schemeClr val="tx1">
                  <a:lumMod val="40000"/>
                  <a:lumOff val="60000"/>
                </a:schemeClr>
              </a:solidFill>
              <a:latin typeface="Arial" panose="020B0604020202020204" pitchFamily="34" charset="0"/>
              <a:cs typeface="Arial" panose="020B0604020202020204" pitchFamily="34" charset="0"/>
            </a:endParaRPr>
          </a:p>
          <a:p>
            <a:pPr>
              <a:lnSpc>
                <a:spcPct val="80000"/>
              </a:lnSpc>
            </a:pPr>
            <a:r>
              <a:rPr lang="en-US" altLang="en-US" b="1" dirty="0">
                <a:solidFill>
                  <a:schemeClr val="tx1">
                    <a:lumMod val="40000"/>
                    <a:lumOff val="60000"/>
                  </a:schemeClr>
                </a:solidFill>
                <a:latin typeface="Arial" panose="020B0604020202020204" pitchFamily="34" charset="0"/>
                <a:cs typeface="Arial" panose="020B0604020202020204" pitchFamily="34" charset="0"/>
              </a:rPr>
              <a:t>Proses </a:t>
            </a:r>
            <a:r>
              <a:rPr lang="en-US" altLang="en-US" b="1" dirty="0" err="1">
                <a:solidFill>
                  <a:schemeClr val="tx1">
                    <a:lumMod val="40000"/>
                    <a:lumOff val="60000"/>
                  </a:schemeClr>
                </a:solidFill>
                <a:latin typeface="Arial" panose="020B0604020202020204" pitchFamily="34" charset="0"/>
                <a:cs typeface="Arial" panose="020B0604020202020204" pitchFamily="34" charset="0"/>
              </a:rPr>
              <a:t>dari</a:t>
            </a:r>
            <a:r>
              <a:rPr lang="en-US" altLang="en-US" b="1" dirty="0">
                <a:solidFill>
                  <a:schemeClr val="tx1">
                    <a:lumMod val="40000"/>
                    <a:lumOff val="60000"/>
                  </a:schemeClr>
                </a:solidFill>
                <a:latin typeface="Arial" panose="020B0604020202020204" pitchFamily="34" charset="0"/>
                <a:cs typeface="Arial" panose="020B0604020202020204" pitchFamily="34" charset="0"/>
              </a:rPr>
              <a:t> </a:t>
            </a:r>
            <a:r>
              <a:rPr lang="en-US" altLang="en-US" b="1" dirty="0" err="1">
                <a:solidFill>
                  <a:schemeClr val="tx1">
                    <a:lumMod val="40000"/>
                    <a:lumOff val="60000"/>
                  </a:schemeClr>
                </a:solidFill>
                <a:latin typeface="Arial" panose="020B0604020202020204" pitchFamily="34" charset="0"/>
                <a:cs typeface="Arial" panose="020B0604020202020204" pitchFamily="34" charset="0"/>
              </a:rPr>
              <a:t>setiap</a:t>
            </a:r>
            <a:r>
              <a:rPr lang="en-US" altLang="en-US" b="1" dirty="0">
                <a:solidFill>
                  <a:schemeClr val="tx1">
                    <a:lumMod val="40000"/>
                    <a:lumOff val="60000"/>
                  </a:schemeClr>
                </a:solidFill>
                <a:latin typeface="Arial" panose="020B0604020202020204" pitchFamily="34" charset="0"/>
                <a:cs typeface="Arial" panose="020B0604020202020204" pitchFamily="34" charset="0"/>
              </a:rPr>
              <a:t> </a:t>
            </a:r>
            <a:r>
              <a:rPr lang="en-US" altLang="en-US" b="1" dirty="0" err="1">
                <a:solidFill>
                  <a:schemeClr val="tx1">
                    <a:lumMod val="40000"/>
                    <a:lumOff val="60000"/>
                  </a:schemeClr>
                </a:solidFill>
                <a:latin typeface="Arial" panose="020B0604020202020204" pitchFamily="34" charset="0"/>
                <a:cs typeface="Arial" panose="020B0604020202020204" pitchFamily="34" charset="0"/>
              </a:rPr>
              <a:t>sistem</a:t>
            </a:r>
            <a:r>
              <a:rPr lang="en-US" altLang="en-US" b="1" dirty="0">
                <a:solidFill>
                  <a:schemeClr val="tx1">
                    <a:lumMod val="40000"/>
                    <a:lumOff val="60000"/>
                  </a:schemeClr>
                </a:solidFill>
                <a:latin typeface="Arial" panose="020B0604020202020204" pitchFamily="34" charset="0"/>
                <a:cs typeface="Arial" panose="020B0604020202020204" pitchFamily="34" charset="0"/>
              </a:rPr>
              <a:t> </a:t>
            </a:r>
            <a:r>
              <a:rPr lang="en-US" altLang="en-US" b="1" dirty="0" err="1">
                <a:solidFill>
                  <a:schemeClr val="tx1">
                    <a:lumMod val="40000"/>
                    <a:lumOff val="60000"/>
                  </a:schemeClr>
                </a:solidFill>
                <a:latin typeface="Arial" panose="020B0604020202020204" pitchFamily="34" charset="0"/>
                <a:cs typeface="Arial" panose="020B0604020202020204" pitchFamily="34" charset="0"/>
              </a:rPr>
              <a:t>produksi</a:t>
            </a:r>
            <a:r>
              <a:rPr lang="en-US" altLang="en-US" b="1" dirty="0">
                <a:solidFill>
                  <a:schemeClr val="tx1">
                    <a:lumMod val="40000"/>
                    <a:lumOff val="60000"/>
                  </a:schemeClr>
                </a:solidFill>
                <a:latin typeface="Arial" panose="020B0604020202020204" pitchFamily="34" charset="0"/>
                <a:cs typeface="Arial" panose="020B0604020202020204" pitchFamily="34" charset="0"/>
              </a:rPr>
              <a:t> </a:t>
            </a:r>
            <a:r>
              <a:rPr lang="en-US" altLang="en-US" b="1" dirty="0" err="1">
                <a:solidFill>
                  <a:schemeClr val="tx1">
                    <a:lumMod val="40000"/>
                    <a:lumOff val="60000"/>
                  </a:schemeClr>
                </a:solidFill>
                <a:latin typeface="Arial" panose="020B0604020202020204" pitchFamily="34" charset="0"/>
                <a:cs typeface="Arial" panose="020B0604020202020204" pitchFamily="34" charset="0"/>
              </a:rPr>
              <a:t>memiliki</a:t>
            </a:r>
            <a:r>
              <a:rPr lang="en-US" altLang="en-US" b="1" dirty="0">
                <a:solidFill>
                  <a:schemeClr val="tx1">
                    <a:lumMod val="40000"/>
                    <a:lumOff val="60000"/>
                  </a:schemeClr>
                </a:solidFill>
                <a:latin typeface="Arial" panose="020B0604020202020204" pitchFamily="34" charset="0"/>
                <a:cs typeface="Arial" panose="020B0604020202020204" pitchFamily="34" charset="0"/>
              </a:rPr>
              <a:t> </a:t>
            </a:r>
            <a:r>
              <a:rPr lang="en-US" altLang="en-US" b="1" dirty="0" err="1">
                <a:solidFill>
                  <a:schemeClr val="tx1">
                    <a:lumMod val="40000"/>
                    <a:lumOff val="60000"/>
                  </a:schemeClr>
                </a:solidFill>
                <a:latin typeface="Arial" panose="020B0604020202020204" pitchFamily="34" charset="0"/>
                <a:cs typeface="Arial" panose="020B0604020202020204" pitchFamily="34" charset="0"/>
              </a:rPr>
              <a:t>spesifikasi</a:t>
            </a:r>
            <a:r>
              <a:rPr lang="en-US" altLang="en-US" b="1" dirty="0">
                <a:solidFill>
                  <a:schemeClr val="tx1">
                    <a:lumMod val="40000"/>
                    <a:lumOff val="60000"/>
                  </a:schemeClr>
                </a:solidFill>
                <a:latin typeface="Arial" panose="020B0604020202020204" pitchFamily="34" charset="0"/>
                <a:cs typeface="Arial" panose="020B0604020202020204" pitchFamily="34" charset="0"/>
              </a:rPr>
              <a:t> </a:t>
            </a:r>
            <a:r>
              <a:rPr lang="en-US" altLang="en-US" b="1" dirty="0" err="1">
                <a:solidFill>
                  <a:schemeClr val="tx1">
                    <a:lumMod val="40000"/>
                    <a:lumOff val="60000"/>
                  </a:schemeClr>
                </a:solidFill>
                <a:latin typeface="Arial" panose="020B0604020202020204" pitchFamily="34" charset="0"/>
                <a:cs typeface="Arial" panose="020B0604020202020204" pitchFamily="34" charset="0"/>
              </a:rPr>
              <a:t>yg</a:t>
            </a:r>
            <a:r>
              <a:rPr lang="en-US" altLang="en-US" b="1" dirty="0">
                <a:solidFill>
                  <a:schemeClr val="tx1">
                    <a:lumMod val="40000"/>
                    <a:lumOff val="60000"/>
                  </a:schemeClr>
                </a:solidFill>
                <a:latin typeface="Arial" panose="020B0604020202020204" pitchFamily="34" charset="0"/>
                <a:cs typeface="Arial" panose="020B0604020202020204" pitchFamily="34" charset="0"/>
              </a:rPr>
              <a:t> </a:t>
            </a:r>
            <a:r>
              <a:rPr lang="en-US" altLang="en-US" b="1" dirty="0" err="1">
                <a:solidFill>
                  <a:schemeClr val="tx1">
                    <a:lumMod val="40000"/>
                    <a:lumOff val="60000"/>
                  </a:schemeClr>
                </a:solidFill>
                <a:latin typeface="Arial" panose="020B0604020202020204" pitchFamily="34" charset="0"/>
                <a:cs typeface="Arial" panose="020B0604020202020204" pitchFamily="34" charset="0"/>
              </a:rPr>
              <a:t>berbeda,namun</a:t>
            </a:r>
            <a:r>
              <a:rPr lang="en-US" altLang="en-US" b="1" dirty="0">
                <a:solidFill>
                  <a:schemeClr val="tx1">
                    <a:lumMod val="40000"/>
                    <a:lumOff val="60000"/>
                  </a:schemeClr>
                </a:solidFill>
                <a:latin typeface="Arial" panose="020B0604020202020204" pitchFamily="34" charset="0"/>
                <a:cs typeface="Arial" panose="020B0604020202020204" pitchFamily="34" charset="0"/>
              </a:rPr>
              <a:t> </a:t>
            </a:r>
            <a:r>
              <a:rPr lang="en-US" altLang="en-US" b="1" dirty="0" err="1">
                <a:solidFill>
                  <a:schemeClr val="tx1">
                    <a:lumMod val="40000"/>
                    <a:lumOff val="60000"/>
                  </a:schemeClr>
                </a:solidFill>
                <a:latin typeface="Arial" panose="020B0604020202020204" pitchFamily="34" charset="0"/>
                <a:cs typeface="Arial" panose="020B0604020202020204" pitchFamily="34" charset="0"/>
              </a:rPr>
              <a:t>secara</a:t>
            </a:r>
            <a:r>
              <a:rPr lang="en-US" altLang="en-US" b="1" dirty="0">
                <a:solidFill>
                  <a:schemeClr val="tx1">
                    <a:lumMod val="40000"/>
                    <a:lumOff val="60000"/>
                  </a:schemeClr>
                </a:solidFill>
                <a:latin typeface="Arial" panose="020B0604020202020204" pitchFamily="34" charset="0"/>
                <a:cs typeface="Arial" panose="020B0604020202020204" pitchFamily="34" charset="0"/>
              </a:rPr>
              <a:t> </a:t>
            </a:r>
            <a:r>
              <a:rPr lang="en-US" altLang="en-US" b="1" dirty="0" err="1">
                <a:solidFill>
                  <a:schemeClr val="tx1">
                    <a:lumMod val="40000"/>
                    <a:lumOff val="60000"/>
                  </a:schemeClr>
                </a:solidFill>
                <a:latin typeface="Arial" panose="020B0604020202020204" pitchFamily="34" charset="0"/>
                <a:cs typeface="Arial" panose="020B0604020202020204" pitchFamily="34" charset="0"/>
              </a:rPr>
              <a:t>umum</a:t>
            </a:r>
            <a:r>
              <a:rPr lang="en-US" altLang="en-US" b="1" dirty="0">
                <a:solidFill>
                  <a:schemeClr val="tx1">
                    <a:lumMod val="40000"/>
                    <a:lumOff val="60000"/>
                  </a:schemeClr>
                </a:solidFill>
                <a:latin typeface="Arial" panose="020B0604020202020204" pitchFamily="34" charset="0"/>
                <a:cs typeface="Arial" panose="020B0604020202020204" pitchFamily="34" charset="0"/>
              </a:rPr>
              <a:t> </a:t>
            </a:r>
            <a:r>
              <a:rPr lang="en-US" altLang="en-US" b="1" dirty="0" err="1">
                <a:solidFill>
                  <a:schemeClr val="tx1">
                    <a:lumMod val="40000"/>
                    <a:lumOff val="60000"/>
                  </a:schemeClr>
                </a:solidFill>
                <a:latin typeface="Arial" panose="020B0604020202020204" pitchFamily="34" charset="0"/>
                <a:cs typeface="Arial" panose="020B0604020202020204" pitchFamily="34" charset="0"/>
              </a:rPr>
              <a:t>terdiri</a:t>
            </a:r>
            <a:r>
              <a:rPr lang="en-US" altLang="en-US" b="1" dirty="0">
                <a:solidFill>
                  <a:schemeClr val="tx1">
                    <a:lumMod val="40000"/>
                    <a:lumOff val="60000"/>
                  </a:schemeClr>
                </a:solidFill>
                <a:latin typeface="Arial" panose="020B0604020202020204" pitchFamily="34" charset="0"/>
                <a:cs typeface="Arial" panose="020B0604020202020204" pitchFamily="34" charset="0"/>
              </a:rPr>
              <a:t> </a:t>
            </a:r>
            <a:r>
              <a:rPr lang="en-US" altLang="en-US" b="1" dirty="0" err="1">
                <a:solidFill>
                  <a:schemeClr val="tx1">
                    <a:lumMod val="40000"/>
                    <a:lumOff val="60000"/>
                  </a:schemeClr>
                </a:solidFill>
                <a:latin typeface="Arial" panose="020B0604020202020204" pitchFamily="34" charset="0"/>
                <a:cs typeface="Arial" panose="020B0604020202020204" pitchFamily="34" charset="0"/>
              </a:rPr>
              <a:t>dari</a:t>
            </a:r>
            <a:r>
              <a:rPr lang="en-US" altLang="en-US" b="1" dirty="0">
                <a:solidFill>
                  <a:schemeClr val="tx1">
                    <a:lumMod val="40000"/>
                    <a:lumOff val="60000"/>
                  </a:schemeClr>
                </a:solidFill>
                <a:latin typeface="Arial" panose="020B0604020202020204" pitchFamily="34" charset="0"/>
                <a:cs typeface="Arial" panose="020B0604020202020204" pitchFamily="34" charset="0"/>
              </a:rPr>
              <a:t> </a:t>
            </a:r>
            <a:r>
              <a:rPr lang="en-US" altLang="en-US" b="1" dirty="0" err="1">
                <a:solidFill>
                  <a:schemeClr val="tx1">
                    <a:lumMod val="40000"/>
                    <a:lumOff val="60000"/>
                  </a:schemeClr>
                </a:solidFill>
                <a:latin typeface="Arial" panose="020B0604020202020204" pitchFamily="34" charset="0"/>
                <a:cs typeface="Arial" panose="020B0604020202020204" pitchFamily="34" charset="0"/>
              </a:rPr>
              <a:t>tiga</a:t>
            </a:r>
            <a:r>
              <a:rPr lang="en-US" altLang="en-US" b="1" dirty="0">
                <a:solidFill>
                  <a:schemeClr val="tx1">
                    <a:lumMod val="40000"/>
                    <a:lumOff val="60000"/>
                  </a:schemeClr>
                </a:solidFill>
                <a:latin typeface="Arial" panose="020B0604020202020204" pitchFamily="34" charset="0"/>
                <a:cs typeface="Arial" panose="020B0604020202020204" pitchFamily="34" charset="0"/>
              </a:rPr>
              <a:t> </a:t>
            </a:r>
            <a:r>
              <a:rPr lang="en-US" altLang="en-US" b="1" dirty="0" err="1">
                <a:solidFill>
                  <a:schemeClr val="tx1">
                    <a:lumMod val="40000"/>
                    <a:lumOff val="60000"/>
                  </a:schemeClr>
                </a:solidFill>
                <a:latin typeface="Arial" panose="020B0604020202020204" pitchFamily="34" charset="0"/>
                <a:cs typeface="Arial" panose="020B0604020202020204" pitchFamily="34" charset="0"/>
              </a:rPr>
              <a:t>kategori</a:t>
            </a:r>
            <a:r>
              <a:rPr lang="en-US" altLang="en-US" b="1" dirty="0">
                <a:solidFill>
                  <a:schemeClr val="tx1">
                    <a:lumMod val="40000"/>
                    <a:lumOff val="60000"/>
                  </a:schemeClr>
                </a:solidFill>
                <a:latin typeface="Arial" panose="020B0604020202020204" pitchFamily="34" charset="0"/>
                <a:cs typeface="Arial" panose="020B0604020202020204" pitchFamily="34" charset="0"/>
              </a:rPr>
              <a:t>: </a:t>
            </a:r>
            <a:r>
              <a:rPr lang="en-US" altLang="en-US" b="1" dirty="0" err="1">
                <a:solidFill>
                  <a:schemeClr val="tx1">
                    <a:lumMod val="40000"/>
                    <a:lumOff val="60000"/>
                  </a:schemeClr>
                </a:solidFill>
                <a:latin typeface="Arial" panose="020B0604020202020204" pitchFamily="34" charset="0"/>
                <a:cs typeface="Arial" panose="020B0604020202020204" pitchFamily="34" charset="0"/>
              </a:rPr>
              <a:t>tugas-tugas</a:t>
            </a:r>
            <a:r>
              <a:rPr lang="en-US" altLang="en-US" b="1" dirty="0">
                <a:solidFill>
                  <a:schemeClr val="tx1">
                    <a:lumMod val="40000"/>
                    <a:lumOff val="60000"/>
                  </a:schemeClr>
                </a:solidFill>
                <a:latin typeface="Arial" panose="020B0604020202020204" pitchFamily="34" charset="0"/>
                <a:cs typeface="Arial" panose="020B0604020202020204" pitchFamily="34" charset="0"/>
              </a:rPr>
              <a:t> (</a:t>
            </a:r>
            <a:r>
              <a:rPr lang="en-US" altLang="en-US" b="1" i="1" dirty="0">
                <a:solidFill>
                  <a:schemeClr val="tx1">
                    <a:lumMod val="40000"/>
                    <a:lumOff val="60000"/>
                  </a:schemeClr>
                </a:solidFill>
                <a:latin typeface="Arial" panose="020B0604020202020204" pitchFamily="34" charset="0"/>
                <a:cs typeface="Arial" panose="020B0604020202020204" pitchFamily="34" charset="0"/>
              </a:rPr>
              <a:t>task</a:t>
            </a:r>
            <a:r>
              <a:rPr lang="en-US" altLang="en-US" b="1" dirty="0">
                <a:solidFill>
                  <a:schemeClr val="tx1">
                    <a:lumMod val="40000"/>
                    <a:lumOff val="60000"/>
                  </a:schemeClr>
                </a:solidFill>
                <a:latin typeface="Arial" panose="020B0604020202020204" pitchFamily="34" charset="0"/>
                <a:cs typeface="Arial" panose="020B0604020202020204" pitchFamily="34" charset="0"/>
              </a:rPr>
              <a:t>), </a:t>
            </a:r>
            <a:r>
              <a:rPr lang="en-US" altLang="en-US" b="1" dirty="0" err="1">
                <a:solidFill>
                  <a:schemeClr val="tx1">
                    <a:lumMod val="40000"/>
                    <a:lumOff val="60000"/>
                  </a:schemeClr>
                </a:solidFill>
                <a:latin typeface="Arial" panose="020B0604020202020204" pitchFamily="34" charset="0"/>
                <a:cs typeface="Arial" panose="020B0604020202020204" pitchFamily="34" charset="0"/>
              </a:rPr>
              <a:t>aliran-aliran</a:t>
            </a:r>
            <a:r>
              <a:rPr lang="en-US" altLang="en-US" b="1" dirty="0">
                <a:solidFill>
                  <a:schemeClr val="tx1">
                    <a:lumMod val="40000"/>
                    <a:lumOff val="60000"/>
                  </a:schemeClr>
                </a:solidFill>
                <a:latin typeface="Arial" panose="020B0604020202020204" pitchFamily="34" charset="0"/>
                <a:cs typeface="Arial" panose="020B0604020202020204" pitchFamily="34" charset="0"/>
              </a:rPr>
              <a:t> (</a:t>
            </a:r>
            <a:r>
              <a:rPr lang="en-US" altLang="en-US" b="1" i="1" dirty="0">
                <a:solidFill>
                  <a:schemeClr val="tx1">
                    <a:lumMod val="40000"/>
                    <a:lumOff val="60000"/>
                  </a:schemeClr>
                </a:solidFill>
                <a:latin typeface="Arial" panose="020B0604020202020204" pitchFamily="34" charset="0"/>
                <a:cs typeface="Arial" panose="020B0604020202020204" pitchFamily="34" charset="0"/>
              </a:rPr>
              <a:t>flows</a:t>
            </a:r>
            <a:r>
              <a:rPr lang="en-US" altLang="en-US" b="1" dirty="0">
                <a:solidFill>
                  <a:schemeClr val="tx1">
                    <a:lumMod val="40000"/>
                    <a:lumOff val="60000"/>
                  </a:schemeClr>
                </a:solidFill>
                <a:latin typeface="Arial" panose="020B0604020202020204" pitchFamily="34" charset="0"/>
                <a:cs typeface="Arial" panose="020B0604020202020204" pitchFamily="34" charset="0"/>
              </a:rPr>
              <a:t>), </a:t>
            </a:r>
            <a:r>
              <a:rPr lang="en-US" altLang="en-US" b="1" dirty="0" err="1">
                <a:solidFill>
                  <a:schemeClr val="tx1">
                    <a:lumMod val="40000"/>
                    <a:lumOff val="60000"/>
                  </a:schemeClr>
                </a:solidFill>
                <a:latin typeface="Arial" panose="020B0604020202020204" pitchFamily="34" charset="0"/>
                <a:cs typeface="Arial" panose="020B0604020202020204" pitchFamily="34" charset="0"/>
              </a:rPr>
              <a:t>dan</a:t>
            </a:r>
            <a:r>
              <a:rPr lang="en-US" altLang="en-US" b="1" dirty="0">
                <a:solidFill>
                  <a:schemeClr val="tx1">
                    <a:lumMod val="40000"/>
                    <a:lumOff val="60000"/>
                  </a:schemeClr>
                </a:solidFill>
                <a:latin typeface="Arial" panose="020B0604020202020204" pitchFamily="34" charset="0"/>
                <a:cs typeface="Arial" panose="020B0604020202020204" pitchFamily="34" charset="0"/>
              </a:rPr>
              <a:t> </a:t>
            </a:r>
            <a:r>
              <a:rPr lang="en-US" altLang="en-US" b="1" dirty="0" err="1">
                <a:solidFill>
                  <a:schemeClr val="tx1">
                    <a:lumMod val="40000"/>
                    <a:lumOff val="60000"/>
                  </a:schemeClr>
                </a:solidFill>
                <a:latin typeface="Arial" panose="020B0604020202020204" pitchFamily="34" charset="0"/>
                <a:cs typeface="Arial" panose="020B0604020202020204" pitchFamily="34" charset="0"/>
              </a:rPr>
              <a:t>penyimpanan</a:t>
            </a:r>
            <a:r>
              <a:rPr lang="en-US" altLang="en-US" b="1" dirty="0">
                <a:solidFill>
                  <a:schemeClr val="tx1">
                    <a:lumMod val="40000"/>
                    <a:lumOff val="60000"/>
                  </a:schemeClr>
                </a:solidFill>
                <a:latin typeface="Arial" panose="020B0604020202020204" pitchFamily="34" charset="0"/>
                <a:cs typeface="Arial" panose="020B0604020202020204" pitchFamily="34" charset="0"/>
              </a:rPr>
              <a:t> (</a:t>
            </a:r>
            <a:r>
              <a:rPr lang="en-US" altLang="en-US" b="1" i="1" dirty="0">
                <a:solidFill>
                  <a:schemeClr val="tx1">
                    <a:lumMod val="40000"/>
                    <a:lumOff val="60000"/>
                  </a:schemeClr>
                </a:solidFill>
                <a:latin typeface="Arial" panose="020B0604020202020204" pitchFamily="34" charset="0"/>
                <a:cs typeface="Arial" panose="020B0604020202020204" pitchFamily="34" charset="0"/>
              </a:rPr>
              <a:t>storage</a:t>
            </a:r>
            <a:r>
              <a:rPr lang="en-US" altLang="en-US" b="1" dirty="0">
                <a:solidFill>
                  <a:schemeClr val="tx1">
                    <a:lumMod val="40000"/>
                    <a:lumOff val="60000"/>
                  </a:schemeClr>
                </a:solidFill>
                <a:latin typeface="Arial" panose="020B0604020202020204" pitchFamily="34" charset="0"/>
                <a:cs typeface="Arial" panose="020B0604020202020204" pitchFamily="34" charset="0"/>
              </a:rPr>
              <a:t>)</a:t>
            </a:r>
          </a:p>
          <a:p>
            <a:pPr lvl="1">
              <a:lnSpc>
                <a:spcPct val="80000"/>
              </a:lnSpc>
            </a:pPr>
            <a:r>
              <a:rPr lang="en-US" altLang="en-US" b="1" dirty="0" err="1">
                <a:solidFill>
                  <a:schemeClr val="tx1">
                    <a:lumMod val="40000"/>
                    <a:lumOff val="60000"/>
                  </a:schemeClr>
                </a:solidFill>
                <a:latin typeface="Arial" panose="020B0604020202020204" pitchFamily="34" charset="0"/>
                <a:cs typeface="Arial" panose="020B0604020202020204" pitchFamily="34" charset="0"/>
              </a:rPr>
              <a:t>Tugas</a:t>
            </a:r>
            <a:r>
              <a:rPr lang="en-US" altLang="en-US" b="1" dirty="0">
                <a:solidFill>
                  <a:schemeClr val="tx1">
                    <a:lumMod val="40000"/>
                    <a:lumOff val="60000"/>
                  </a:schemeClr>
                </a:solidFill>
                <a:latin typeface="Arial" panose="020B0604020202020204" pitchFamily="34" charset="0"/>
                <a:cs typeface="Arial" panose="020B0604020202020204" pitchFamily="34" charset="0"/>
              </a:rPr>
              <a:t> </a:t>
            </a:r>
            <a:r>
              <a:rPr lang="en-US" altLang="en-US" b="1" dirty="0" err="1">
                <a:solidFill>
                  <a:schemeClr val="tx1">
                    <a:lumMod val="40000"/>
                    <a:lumOff val="60000"/>
                  </a:schemeClr>
                </a:solidFill>
                <a:latin typeface="Arial" panose="020B0604020202020204" pitchFamily="34" charset="0"/>
                <a:cs typeface="Arial" panose="020B0604020202020204" pitchFamily="34" charset="0"/>
              </a:rPr>
              <a:t>merubah</a:t>
            </a:r>
            <a:r>
              <a:rPr lang="en-US" altLang="en-US" b="1" dirty="0">
                <a:solidFill>
                  <a:schemeClr val="tx1">
                    <a:lumMod val="40000"/>
                    <a:lumOff val="60000"/>
                  </a:schemeClr>
                </a:solidFill>
                <a:latin typeface="Arial" panose="020B0604020202020204" pitchFamily="34" charset="0"/>
                <a:cs typeface="Arial" panose="020B0604020202020204" pitchFamily="34" charset="0"/>
              </a:rPr>
              <a:t> </a:t>
            </a:r>
            <a:r>
              <a:rPr lang="en-US" altLang="en-US" b="1" dirty="0" err="1">
                <a:solidFill>
                  <a:schemeClr val="tx1">
                    <a:lumMod val="40000"/>
                    <a:lumOff val="60000"/>
                  </a:schemeClr>
                </a:solidFill>
                <a:latin typeface="Arial" panose="020B0604020202020204" pitchFamily="34" charset="0"/>
                <a:cs typeface="Arial" panose="020B0604020202020204" pitchFamily="34" charset="0"/>
              </a:rPr>
              <a:t>karakteristik</a:t>
            </a:r>
            <a:r>
              <a:rPr lang="en-US" altLang="en-US" b="1" dirty="0">
                <a:solidFill>
                  <a:schemeClr val="tx1">
                    <a:lumMod val="40000"/>
                    <a:lumOff val="60000"/>
                  </a:schemeClr>
                </a:solidFill>
                <a:latin typeface="Arial" panose="020B0604020202020204" pitchFamily="34" charset="0"/>
                <a:cs typeface="Arial" panose="020B0604020202020204" pitchFamily="34" charset="0"/>
              </a:rPr>
              <a:t> </a:t>
            </a:r>
            <a:r>
              <a:rPr lang="en-US" altLang="en-US" b="1" dirty="0" err="1">
                <a:solidFill>
                  <a:schemeClr val="tx1">
                    <a:lumMod val="40000"/>
                    <a:lumOff val="60000"/>
                  </a:schemeClr>
                </a:solidFill>
                <a:latin typeface="Arial" panose="020B0604020202020204" pitchFamily="34" charset="0"/>
                <a:cs typeface="Arial" panose="020B0604020202020204" pitchFamily="34" charset="0"/>
              </a:rPr>
              <a:t>sedangkan</a:t>
            </a:r>
            <a:r>
              <a:rPr lang="en-US" altLang="en-US" b="1" dirty="0">
                <a:solidFill>
                  <a:schemeClr val="tx1">
                    <a:lumMod val="40000"/>
                    <a:lumOff val="60000"/>
                  </a:schemeClr>
                </a:solidFill>
                <a:latin typeface="Arial" panose="020B0604020202020204" pitchFamily="34" charset="0"/>
                <a:cs typeface="Arial" panose="020B0604020202020204" pitchFamily="34" charset="0"/>
              </a:rPr>
              <a:t> </a:t>
            </a:r>
            <a:r>
              <a:rPr lang="en-US" altLang="en-US" b="1" dirty="0" err="1">
                <a:solidFill>
                  <a:schemeClr val="tx1">
                    <a:lumMod val="40000"/>
                    <a:lumOff val="60000"/>
                  </a:schemeClr>
                </a:solidFill>
                <a:latin typeface="Arial" panose="020B0604020202020204" pitchFamily="34" charset="0"/>
                <a:cs typeface="Arial" panose="020B0604020202020204" pitchFamily="34" charset="0"/>
              </a:rPr>
              <a:t>aliran</a:t>
            </a:r>
            <a:r>
              <a:rPr lang="en-US" altLang="en-US" b="1" dirty="0">
                <a:solidFill>
                  <a:schemeClr val="tx1">
                    <a:lumMod val="40000"/>
                    <a:lumOff val="60000"/>
                  </a:schemeClr>
                </a:solidFill>
                <a:latin typeface="Arial" panose="020B0604020202020204" pitchFamily="34" charset="0"/>
                <a:cs typeface="Arial" panose="020B0604020202020204" pitchFamily="34" charset="0"/>
              </a:rPr>
              <a:t> </a:t>
            </a:r>
            <a:r>
              <a:rPr lang="en-US" altLang="en-US" b="1" dirty="0" err="1">
                <a:solidFill>
                  <a:schemeClr val="tx1">
                    <a:lumMod val="40000"/>
                    <a:lumOff val="60000"/>
                  </a:schemeClr>
                </a:solidFill>
                <a:latin typeface="Arial" panose="020B0604020202020204" pitchFamily="34" charset="0"/>
                <a:cs typeface="Arial" panose="020B0604020202020204" pitchFamily="34" charset="0"/>
              </a:rPr>
              <a:t>merubah</a:t>
            </a:r>
            <a:r>
              <a:rPr lang="en-US" altLang="en-US" b="1" dirty="0">
                <a:solidFill>
                  <a:schemeClr val="tx1">
                    <a:lumMod val="40000"/>
                    <a:lumOff val="60000"/>
                  </a:schemeClr>
                </a:solidFill>
                <a:latin typeface="Arial" panose="020B0604020202020204" pitchFamily="34" charset="0"/>
                <a:cs typeface="Arial" panose="020B0604020202020204" pitchFamily="34" charset="0"/>
              </a:rPr>
              <a:t> </a:t>
            </a:r>
            <a:r>
              <a:rPr lang="en-US" altLang="en-US" b="1" dirty="0" err="1">
                <a:solidFill>
                  <a:schemeClr val="tx1">
                    <a:lumMod val="40000"/>
                    <a:lumOff val="60000"/>
                  </a:schemeClr>
                </a:solidFill>
                <a:latin typeface="Arial" panose="020B0604020202020204" pitchFamily="34" charset="0"/>
                <a:cs typeface="Arial" panose="020B0604020202020204" pitchFamily="34" charset="0"/>
              </a:rPr>
              <a:t>posisi</a:t>
            </a:r>
            <a:r>
              <a:rPr lang="en-US" altLang="en-US" b="1" dirty="0">
                <a:solidFill>
                  <a:schemeClr val="tx1">
                    <a:lumMod val="40000"/>
                    <a:lumOff val="60000"/>
                  </a:schemeClr>
                </a:solidFill>
                <a:latin typeface="Arial" panose="020B0604020202020204" pitchFamily="34" charset="0"/>
                <a:cs typeface="Arial" panose="020B0604020202020204" pitchFamily="34" charset="0"/>
              </a:rPr>
              <a:t> </a:t>
            </a:r>
            <a:r>
              <a:rPr lang="en-US" altLang="en-US" b="1" dirty="0" err="1">
                <a:solidFill>
                  <a:schemeClr val="tx1">
                    <a:lumMod val="40000"/>
                    <a:lumOff val="60000"/>
                  </a:schemeClr>
                </a:solidFill>
                <a:latin typeface="Arial" panose="020B0604020202020204" pitchFamily="34" charset="0"/>
                <a:cs typeface="Arial" panose="020B0604020202020204" pitchFamily="34" charset="0"/>
              </a:rPr>
              <a:t>dari</a:t>
            </a:r>
            <a:r>
              <a:rPr lang="en-US" altLang="en-US" b="1" dirty="0">
                <a:solidFill>
                  <a:schemeClr val="tx1">
                    <a:lumMod val="40000"/>
                    <a:lumOff val="60000"/>
                  </a:schemeClr>
                </a:solidFill>
                <a:latin typeface="Arial" panose="020B0604020202020204" pitchFamily="34" charset="0"/>
                <a:cs typeface="Arial" panose="020B0604020202020204" pitchFamily="34" charset="0"/>
              </a:rPr>
              <a:t> </a:t>
            </a:r>
            <a:r>
              <a:rPr lang="en-US" altLang="en-US" b="1" dirty="0" err="1">
                <a:solidFill>
                  <a:schemeClr val="tx1">
                    <a:lumMod val="40000"/>
                    <a:lumOff val="60000"/>
                  </a:schemeClr>
                </a:solidFill>
                <a:latin typeface="Arial" panose="020B0604020202020204" pitchFamily="34" charset="0"/>
                <a:cs typeface="Arial" panose="020B0604020202020204" pitchFamily="34" charset="0"/>
              </a:rPr>
              <a:t>barang</a:t>
            </a:r>
            <a:r>
              <a:rPr lang="en-US" altLang="en-US" b="1" dirty="0">
                <a:solidFill>
                  <a:schemeClr val="tx1">
                    <a:lumMod val="40000"/>
                    <a:lumOff val="60000"/>
                  </a:schemeClr>
                </a:solidFill>
                <a:latin typeface="Arial" panose="020B0604020202020204" pitchFamily="34" charset="0"/>
                <a:cs typeface="Arial" panose="020B0604020202020204" pitchFamily="34" charset="0"/>
              </a:rPr>
              <a:t>/</a:t>
            </a:r>
            <a:r>
              <a:rPr lang="en-US" altLang="en-US" b="1" dirty="0" err="1">
                <a:solidFill>
                  <a:schemeClr val="tx1">
                    <a:lumMod val="40000"/>
                    <a:lumOff val="60000"/>
                  </a:schemeClr>
                </a:solidFill>
                <a:latin typeface="Arial" panose="020B0604020202020204" pitchFamily="34" charset="0"/>
                <a:cs typeface="Arial" panose="020B0604020202020204" pitchFamily="34" charset="0"/>
              </a:rPr>
              <a:t>jasa</a:t>
            </a:r>
            <a:endParaRPr lang="en-US" altLang="en-US" b="1" dirty="0">
              <a:solidFill>
                <a:schemeClr val="tx1">
                  <a:lumMod val="40000"/>
                  <a:lumOff val="60000"/>
                </a:schemeClr>
              </a:solidFill>
              <a:latin typeface="Arial" panose="020B0604020202020204" pitchFamily="34" charset="0"/>
              <a:cs typeface="Arial" panose="020B0604020202020204" pitchFamily="34" charset="0"/>
            </a:endParaRPr>
          </a:p>
          <a:p>
            <a:pPr lvl="1">
              <a:lnSpc>
                <a:spcPct val="80000"/>
              </a:lnSpc>
            </a:pPr>
            <a:r>
              <a:rPr lang="en-US" altLang="en-US" b="1" dirty="0" err="1">
                <a:solidFill>
                  <a:schemeClr val="tx1">
                    <a:lumMod val="40000"/>
                    <a:lumOff val="60000"/>
                  </a:schemeClr>
                </a:solidFill>
                <a:latin typeface="Arial" panose="020B0604020202020204" pitchFamily="34" charset="0"/>
                <a:cs typeface="Arial" panose="020B0604020202020204" pitchFamily="34" charset="0"/>
              </a:rPr>
              <a:t>Aliran</a:t>
            </a:r>
            <a:r>
              <a:rPr lang="en-US" altLang="en-US" b="1" dirty="0">
                <a:solidFill>
                  <a:schemeClr val="tx1">
                    <a:lumMod val="40000"/>
                    <a:lumOff val="60000"/>
                  </a:schemeClr>
                </a:solidFill>
                <a:latin typeface="Arial" panose="020B0604020202020204" pitchFamily="34" charset="0"/>
                <a:cs typeface="Arial" panose="020B0604020202020204" pitchFamily="34" charset="0"/>
              </a:rPr>
              <a:t> </a:t>
            </a:r>
            <a:r>
              <a:rPr lang="en-US" altLang="en-US" b="1" dirty="0" err="1">
                <a:solidFill>
                  <a:schemeClr val="tx1">
                    <a:lumMod val="40000"/>
                    <a:lumOff val="60000"/>
                  </a:schemeClr>
                </a:solidFill>
                <a:latin typeface="Arial" panose="020B0604020202020204" pitchFamily="34" charset="0"/>
                <a:cs typeface="Arial" panose="020B0604020202020204" pitchFamily="34" charset="0"/>
              </a:rPr>
              <a:t>terdiri</a:t>
            </a:r>
            <a:r>
              <a:rPr lang="en-US" altLang="en-US" b="1" dirty="0">
                <a:solidFill>
                  <a:schemeClr val="tx1">
                    <a:lumMod val="40000"/>
                    <a:lumOff val="60000"/>
                  </a:schemeClr>
                </a:solidFill>
                <a:latin typeface="Arial" panose="020B0604020202020204" pitchFamily="34" charset="0"/>
                <a:cs typeface="Arial" panose="020B0604020202020204" pitchFamily="34" charset="0"/>
              </a:rPr>
              <a:t> </a:t>
            </a:r>
            <a:r>
              <a:rPr lang="en-US" altLang="en-US" b="1" dirty="0" err="1">
                <a:solidFill>
                  <a:schemeClr val="tx1">
                    <a:lumMod val="40000"/>
                    <a:lumOff val="60000"/>
                  </a:schemeClr>
                </a:solidFill>
                <a:latin typeface="Arial" panose="020B0604020202020204" pitchFamily="34" charset="0"/>
                <a:cs typeface="Arial" panose="020B0604020202020204" pitchFamily="34" charset="0"/>
              </a:rPr>
              <a:t>dari</a:t>
            </a:r>
            <a:r>
              <a:rPr lang="en-US" altLang="en-US" b="1" dirty="0">
                <a:solidFill>
                  <a:schemeClr val="tx1">
                    <a:lumMod val="40000"/>
                    <a:lumOff val="60000"/>
                  </a:schemeClr>
                </a:solidFill>
                <a:latin typeface="Arial" panose="020B0604020202020204" pitchFamily="34" charset="0"/>
                <a:cs typeface="Arial" panose="020B0604020202020204" pitchFamily="34" charset="0"/>
              </a:rPr>
              <a:t> </a:t>
            </a:r>
            <a:r>
              <a:rPr lang="en-US" altLang="en-US" b="1" dirty="0" err="1">
                <a:solidFill>
                  <a:schemeClr val="tx1">
                    <a:lumMod val="40000"/>
                    <a:lumOff val="60000"/>
                  </a:schemeClr>
                </a:solidFill>
                <a:latin typeface="Arial" panose="020B0604020202020204" pitchFamily="34" charset="0"/>
                <a:cs typeface="Arial" panose="020B0604020202020204" pitchFamily="34" charset="0"/>
              </a:rPr>
              <a:t>aliran</a:t>
            </a:r>
            <a:r>
              <a:rPr lang="en-US" altLang="en-US" b="1" dirty="0">
                <a:solidFill>
                  <a:schemeClr val="tx1">
                    <a:lumMod val="40000"/>
                    <a:lumOff val="60000"/>
                  </a:schemeClr>
                </a:solidFill>
                <a:latin typeface="Arial" panose="020B0604020202020204" pitchFamily="34" charset="0"/>
                <a:cs typeface="Arial" panose="020B0604020202020204" pitchFamily="34" charset="0"/>
              </a:rPr>
              <a:t> material </a:t>
            </a:r>
            <a:r>
              <a:rPr lang="en-US" altLang="en-US" b="1" dirty="0" err="1">
                <a:solidFill>
                  <a:schemeClr val="tx1">
                    <a:lumMod val="40000"/>
                    <a:lumOff val="60000"/>
                  </a:schemeClr>
                </a:solidFill>
                <a:latin typeface="Arial" panose="020B0604020202020204" pitchFamily="34" charset="0"/>
                <a:cs typeface="Arial" panose="020B0604020202020204" pitchFamily="34" charset="0"/>
              </a:rPr>
              <a:t>dan</a:t>
            </a:r>
            <a:r>
              <a:rPr lang="en-US" altLang="en-US" b="1" dirty="0">
                <a:solidFill>
                  <a:schemeClr val="tx1">
                    <a:lumMod val="40000"/>
                    <a:lumOff val="60000"/>
                  </a:schemeClr>
                </a:solidFill>
                <a:latin typeface="Arial" panose="020B0604020202020204" pitchFamily="34" charset="0"/>
                <a:cs typeface="Arial" panose="020B0604020202020204" pitchFamily="34" charset="0"/>
              </a:rPr>
              <a:t> </a:t>
            </a:r>
            <a:r>
              <a:rPr lang="en-US" altLang="en-US" b="1" dirty="0" err="1">
                <a:solidFill>
                  <a:schemeClr val="tx1">
                    <a:lumMod val="40000"/>
                    <a:lumOff val="60000"/>
                  </a:schemeClr>
                </a:solidFill>
                <a:latin typeface="Arial" panose="020B0604020202020204" pitchFamily="34" charset="0"/>
                <a:cs typeface="Arial" panose="020B0604020202020204" pitchFamily="34" charset="0"/>
              </a:rPr>
              <a:t>aliran</a:t>
            </a:r>
            <a:r>
              <a:rPr lang="en-US" altLang="en-US" b="1" dirty="0">
                <a:solidFill>
                  <a:schemeClr val="tx1">
                    <a:lumMod val="40000"/>
                    <a:lumOff val="60000"/>
                  </a:schemeClr>
                </a:solidFill>
                <a:latin typeface="Arial" panose="020B0604020202020204" pitchFamily="34" charset="0"/>
                <a:cs typeface="Arial" panose="020B0604020202020204" pitchFamily="34" charset="0"/>
              </a:rPr>
              <a:t> info</a:t>
            </a:r>
          </a:p>
          <a:p>
            <a:pPr lvl="1">
              <a:lnSpc>
                <a:spcPct val="80000"/>
              </a:lnSpc>
            </a:pPr>
            <a:r>
              <a:rPr lang="en-US" altLang="en-US" b="1" dirty="0" err="1">
                <a:solidFill>
                  <a:schemeClr val="tx1">
                    <a:lumMod val="40000"/>
                    <a:lumOff val="60000"/>
                  </a:schemeClr>
                </a:solidFill>
                <a:latin typeface="Arial" panose="020B0604020202020204" pitchFamily="34" charset="0"/>
                <a:cs typeface="Arial" panose="020B0604020202020204" pitchFamily="34" charset="0"/>
              </a:rPr>
              <a:t>Penyimpanan</a:t>
            </a:r>
            <a:r>
              <a:rPr lang="en-US" altLang="en-US" b="1" dirty="0">
                <a:solidFill>
                  <a:schemeClr val="tx1">
                    <a:lumMod val="40000"/>
                    <a:lumOff val="60000"/>
                  </a:schemeClr>
                </a:solidFill>
                <a:latin typeface="Arial" panose="020B0604020202020204" pitchFamily="34" charset="0"/>
                <a:cs typeface="Arial" panose="020B0604020202020204" pitchFamily="34" charset="0"/>
              </a:rPr>
              <a:t>, </a:t>
            </a:r>
            <a:r>
              <a:rPr lang="en-US" altLang="en-US" b="1" dirty="0" err="1">
                <a:solidFill>
                  <a:schemeClr val="tx1">
                    <a:lumMod val="40000"/>
                    <a:lumOff val="60000"/>
                  </a:schemeClr>
                </a:solidFill>
                <a:latin typeface="Arial" panose="020B0604020202020204" pitchFamily="34" charset="0"/>
                <a:cs typeface="Arial" panose="020B0604020202020204" pitchFamily="34" charset="0"/>
              </a:rPr>
              <a:t>jika</a:t>
            </a:r>
            <a:r>
              <a:rPr lang="en-US" altLang="en-US" b="1" dirty="0">
                <a:solidFill>
                  <a:schemeClr val="tx1">
                    <a:lumMod val="40000"/>
                    <a:lumOff val="60000"/>
                  </a:schemeClr>
                </a:solidFill>
                <a:latin typeface="Arial" panose="020B0604020202020204" pitchFamily="34" charset="0"/>
                <a:cs typeface="Arial" panose="020B0604020202020204" pitchFamily="34" charset="0"/>
              </a:rPr>
              <a:t> </a:t>
            </a:r>
            <a:r>
              <a:rPr lang="en-US" altLang="en-US" b="1" dirty="0" err="1">
                <a:solidFill>
                  <a:schemeClr val="tx1">
                    <a:lumMod val="40000"/>
                    <a:lumOff val="60000"/>
                  </a:schemeClr>
                </a:solidFill>
                <a:latin typeface="Arial" panose="020B0604020202020204" pitchFamily="34" charset="0"/>
                <a:cs typeface="Arial" panose="020B0604020202020204" pitchFamily="34" charset="0"/>
              </a:rPr>
              <a:t>tidak</a:t>
            </a:r>
            <a:r>
              <a:rPr lang="en-US" altLang="en-US" b="1" dirty="0">
                <a:solidFill>
                  <a:schemeClr val="tx1">
                    <a:lumMod val="40000"/>
                    <a:lumOff val="60000"/>
                  </a:schemeClr>
                </a:solidFill>
                <a:latin typeface="Arial" panose="020B0604020202020204" pitchFamily="34" charset="0"/>
                <a:cs typeface="Arial" panose="020B0604020202020204" pitchFamily="34" charset="0"/>
              </a:rPr>
              <a:t> </a:t>
            </a:r>
            <a:r>
              <a:rPr lang="en-US" altLang="en-US" b="1" dirty="0" err="1">
                <a:solidFill>
                  <a:schemeClr val="tx1">
                    <a:lumMod val="40000"/>
                    <a:lumOff val="60000"/>
                  </a:schemeClr>
                </a:solidFill>
                <a:latin typeface="Arial" panose="020B0604020202020204" pitchFamily="34" charset="0"/>
                <a:cs typeface="Arial" panose="020B0604020202020204" pitchFamily="34" charset="0"/>
              </a:rPr>
              <a:t>ada</a:t>
            </a:r>
            <a:r>
              <a:rPr lang="en-US" altLang="en-US" b="1" dirty="0">
                <a:solidFill>
                  <a:schemeClr val="tx1">
                    <a:lumMod val="40000"/>
                    <a:lumOff val="60000"/>
                  </a:schemeClr>
                </a:solidFill>
                <a:latin typeface="Arial" panose="020B0604020202020204" pitchFamily="34" charset="0"/>
                <a:cs typeface="Arial" panose="020B0604020202020204" pitchFamily="34" charset="0"/>
              </a:rPr>
              <a:t> </a:t>
            </a:r>
            <a:r>
              <a:rPr lang="en-US" altLang="en-US" b="1" dirty="0" err="1">
                <a:solidFill>
                  <a:schemeClr val="tx1">
                    <a:lumMod val="40000"/>
                    <a:lumOff val="60000"/>
                  </a:schemeClr>
                </a:solidFill>
                <a:latin typeface="Arial" panose="020B0604020202020204" pitchFamily="34" charset="0"/>
                <a:cs typeface="Arial" panose="020B0604020202020204" pitchFamily="34" charset="0"/>
              </a:rPr>
              <a:t>tugas</a:t>
            </a:r>
            <a:r>
              <a:rPr lang="en-US" altLang="en-US" b="1" dirty="0">
                <a:solidFill>
                  <a:schemeClr val="tx1">
                    <a:lumMod val="40000"/>
                    <a:lumOff val="60000"/>
                  </a:schemeClr>
                </a:solidFill>
                <a:latin typeface="Arial" panose="020B0604020202020204" pitchFamily="34" charset="0"/>
                <a:cs typeface="Arial" panose="020B0604020202020204" pitchFamily="34" charset="0"/>
              </a:rPr>
              <a:t> </a:t>
            </a:r>
            <a:r>
              <a:rPr lang="en-US" altLang="en-US" b="1" dirty="0" err="1">
                <a:solidFill>
                  <a:schemeClr val="tx1">
                    <a:lumMod val="40000"/>
                    <a:lumOff val="60000"/>
                  </a:schemeClr>
                </a:solidFill>
                <a:latin typeface="Arial" panose="020B0604020202020204" pitchFamily="34" charset="0"/>
                <a:cs typeface="Arial" panose="020B0604020202020204" pitchFamily="34" charset="0"/>
              </a:rPr>
              <a:t>dan</a:t>
            </a:r>
            <a:r>
              <a:rPr lang="en-US" altLang="en-US" b="1" dirty="0">
                <a:solidFill>
                  <a:schemeClr val="tx1">
                    <a:lumMod val="40000"/>
                    <a:lumOff val="60000"/>
                  </a:schemeClr>
                </a:solidFill>
                <a:latin typeface="Arial" panose="020B0604020202020204" pitchFamily="34" charset="0"/>
                <a:cs typeface="Arial" panose="020B0604020202020204" pitchFamily="34" charset="0"/>
              </a:rPr>
              <a:t> </a:t>
            </a:r>
            <a:r>
              <a:rPr lang="en-US" altLang="en-US" b="1" dirty="0" err="1">
                <a:solidFill>
                  <a:schemeClr val="tx1">
                    <a:lumMod val="40000"/>
                    <a:lumOff val="60000"/>
                  </a:schemeClr>
                </a:solidFill>
                <a:latin typeface="Arial" panose="020B0604020202020204" pitchFamily="34" charset="0"/>
                <a:cs typeface="Arial" panose="020B0604020202020204" pitchFamily="34" charset="0"/>
              </a:rPr>
              <a:t>tidak</a:t>
            </a:r>
            <a:r>
              <a:rPr lang="en-US" altLang="en-US" b="1" dirty="0">
                <a:solidFill>
                  <a:schemeClr val="tx1">
                    <a:lumMod val="40000"/>
                    <a:lumOff val="60000"/>
                  </a:schemeClr>
                </a:solidFill>
                <a:latin typeface="Arial" panose="020B0604020202020204" pitchFamily="34" charset="0"/>
                <a:cs typeface="Arial" panose="020B0604020202020204" pitchFamily="34" charset="0"/>
              </a:rPr>
              <a:t> </a:t>
            </a:r>
            <a:r>
              <a:rPr lang="en-US" altLang="en-US" b="1" dirty="0" err="1">
                <a:solidFill>
                  <a:schemeClr val="tx1">
                    <a:lumMod val="40000"/>
                    <a:lumOff val="60000"/>
                  </a:schemeClr>
                </a:solidFill>
                <a:latin typeface="Arial" panose="020B0604020202020204" pitchFamily="34" charset="0"/>
                <a:cs typeface="Arial" panose="020B0604020202020204" pitchFamily="34" charset="0"/>
              </a:rPr>
              <a:t>ada</a:t>
            </a:r>
            <a:r>
              <a:rPr lang="en-US" altLang="en-US" b="1" dirty="0">
                <a:solidFill>
                  <a:schemeClr val="tx1">
                    <a:lumMod val="40000"/>
                    <a:lumOff val="60000"/>
                  </a:schemeClr>
                </a:solidFill>
                <a:latin typeface="Arial" panose="020B0604020202020204" pitchFamily="34" charset="0"/>
                <a:cs typeface="Arial" panose="020B0604020202020204" pitchFamily="34" charset="0"/>
              </a:rPr>
              <a:t> </a:t>
            </a:r>
            <a:r>
              <a:rPr lang="en-US" altLang="en-US" b="1" dirty="0" err="1">
                <a:solidFill>
                  <a:schemeClr val="tx1">
                    <a:lumMod val="40000"/>
                    <a:lumOff val="60000"/>
                  </a:schemeClr>
                </a:solidFill>
                <a:latin typeface="Arial" panose="020B0604020202020204" pitchFamily="34" charset="0"/>
                <a:cs typeface="Arial" panose="020B0604020202020204" pitchFamily="34" charset="0"/>
              </a:rPr>
              <a:t>aliran</a:t>
            </a:r>
            <a:endParaRPr lang="en-US" altLang="en-US" b="1" dirty="0">
              <a:solidFill>
                <a:schemeClr val="tx1">
                  <a:lumMod val="40000"/>
                  <a:lumOff val="60000"/>
                </a:schemeClr>
              </a:solidFill>
              <a:latin typeface="Arial" panose="020B0604020202020204" pitchFamily="34" charset="0"/>
              <a:cs typeface="Arial" panose="020B0604020202020204" pitchFamily="34" charset="0"/>
            </a:endParaRPr>
          </a:p>
          <a:p>
            <a:pPr>
              <a:lnSpc>
                <a:spcPct val="80000"/>
              </a:lnSpc>
            </a:pPr>
            <a:r>
              <a:rPr lang="en-US" altLang="en-US" b="1" dirty="0">
                <a:solidFill>
                  <a:schemeClr val="tx1">
                    <a:lumMod val="40000"/>
                    <a:lumOff val="60000"/>
                  </a:schemeClr>
                </a:solidFill>
                <a:latin typeface="Arial" panose="020B0604020202020204" pitchFamily="34" charset="0"/>
                <a:cs typeface="Arial" panose="020B0604020202020204" pitchFamily="34" charset="0"/>
              </a:rPr>
              <a:t> </a:t>
            </a:r>
            <a:r>
              <a:rPr lang="en-US" altLang="en-US" b="1" dirty="0" err="1">
                <a:solidFill>
                  <a:schemeClr val="tx1">
                    <a:lumMod val="40000"/>
                    <a:lumOff val="60000"/>
                  </a:schemeClr>
                </a:solidFill>
                <a:latin typeface="Arial" panose="020B0604020202020204" pitchFamily="34" charset="0"/>
                <a:cs typeface="Arial" panose="020B0604020202020204" pitchFamily="34" charset="0"/>
              </a:rPr>
              <a:t>Aliran</a:t>
            </a:r>
            <a:r>
              <a:rPr lang="en-US" altLang="en-US" b="1" dirty="0">
                <a:solidFill>
                  <a:schemeClr val="tx1">
                    <a:lumMod val="40000"/>
                    <a:lumOff val="60000"/>
                  </a:schemeClr>
                </a:solidFill>
                <a:latin typeface="Arial" panose="020B0604020202020204" pitchFamily="34" charset="0"/>
                <a:cs typeface="Arial" panose="020B0604020202020204" pitchFamily="34" charset="0"/>
              </a:rPr>
              <a:t> material </a:t>
            </a:r>
            <a:r>
              <a:rPr lang="en-US" altLang="en-US" b="1" dirty="0" err="1">
                <a:solidFill>
                  <a:schemeClr val="tx1">
                    <a:lumMod val="40000"/>
                    <a:lumOff val="60000"/>
                  </a:schemeClr>
                </a:solidFill>
                <a:latin typeface="Arial" panose="020B0604020202020204" pitchFamily="34" charset="0"/>
                <a:cs typeface="Arial" panose="020B0604020202020204" pitchFamily="34" charset="0"/>
              </a:rPr>
              <a:t>dan</a:t>
            </a:r>
            <a:r>
              <a:rPr lang="en-US" altLang="en-US" b="1" dirty="0">
                <a:solidFill>
                  <a:schemeClr val="tx1">
                    <a:lumMod val="40000"/>
                    <a:lumOff val="60000"/>
                  </a:schemeClr>
                </a:solidFill>
                <a:latin typeface="Arial" panose="020B0604020202020204" pitchFamily="34" charset="0"/>
                <a:cs typeface="Arial" panose="020B0604020202020204" pitchFamily="34" charset="0"/>
              </a:rPr>
              <a:t> </a:t>
            </a:r>
            <a:r>
              <a:rPr lang="en-US" altLang="en-US" b="1" dirty="0" err="1">
                <a:solidFill>
                  <a:schemeClr val="tx1">
                    <a:lumMod val="40000"/>
                    <a:lumOff val="60000"/>
                  </a:schemeClr>
                </a:solidFill>
                <a:latin typeface="Arial" panose="020B0604020202020204" pitchFamily="34" charset="0"/>
                <a:cs typeface="Arial" panose="020B0604020202020204" pitchFamily="34" charset="0"/>
              </a:rPr>
              <a:t>penyimpanan</a:t>
            </a:r>
            <a:r>
              <a:rPr lang="en-US" altLang="en-US" b="1" dirty="0">
                <a:solidFill>
                  <a:schemeClr val="tx1">
                    <a:lumMod val="40000"/>
                    <a:lumOff val="60000"/>
                  </a:schemeClr>
                </a:solidFill>
                <a:latin typeface="Arial" panose="020B0604020202020204" pitchFamily="34" charset="0"/>
                <a:cs typeface="Arial" panose="020B0604020202020204" pitchFamily="34" charset="0"/>
              </a:rPr>
              <a:t> </a:t>
            </a:r>
            <a:r>
              <a:rPr lang="en-US" altLang="en-US" b="1" dirty="0" err="1">
                <a:solidFill>
                  <a:schemeClr val="tx1">
                    <a:lumMod val="40000"/>
                    <a:lumOff val="60000"/>
                  </a:schemeClr>
                </a:solidFill>
                <a:latin typeface="Arial" panose="020B0604020202020204" pitchFamily="34" charset="0"/>
                <a:cs typeface="Arial" panose="020B0604020202020204" pitchFamily="34" charset="0"/>
              </a:rPr>
              <a:t>sering</a:t>
            </a:r>
            <a:r>
              <a:rPr lang="en-US" altLang="en-US" b="1" dirty="0">
                <a:solidFill>
                  <a:schemeClr val="tx1">
                    <a:lumMod val="40000"/>
                    <a:lumOff val="60000"/>
                  </a:schemeClr>
                </a:solidFill>
                <a:latin typeface="Arial" panose="020B0604020202020204" pitchFamily="34" charset="0"/>
                <a:cs typeface="Arial" panose="020B0604020202020204" pitchFamily="34" charset="0"/>
              </a:rPr>
              <a:t> </a:t>
            </a:r>
            <a:r>
              <a:rPr lang="en-US" altLang="en-US" b="1" dirty="0" err="1">
                <a:solidFill>
                  <a:schemeClr val="tx1">
                    <a:lumMod val="40000"/>
                    <a:lumOff val="60000"/>
                  </a:schemeClr>
                </a:solidFill>
                <a:latin typeface="Arial" panose="020B0604020202020204" pitchFamily="34" charset="0"/>
                <a:cs typeface="Arial" panose="020B0604020202020204" pitchFamily="34" charset="0"/>
              </a:rPr>
              <a:t>jadi</a:t>
            </a:r>
            <a:r>
              <a:rPr lang="en-US" altLang="en-US" b="1" dirty="0">
                <a:solidFill>
                  <a:schemeClr val="tx1">
                    <a:lumMod val="40000"/>
                    <a:lumOff val="60000"/>
                  </a:schemeClr>
                </a:solidFill>
                <a:latin typeface="Arial" panose="020B0604020202020204" pitchFamily="34" charset="0"/>
                <a:cs typeface="Arial" panose="020B0604020202020204" pitchFamily="34" charset="0"/>
              </a:rPr>
              <a:t> </a:t>
            </a:r>
            <a:r>
              <a:rPr lang="en-US" altLang="en-US" b="1" i="1" dirty="0">
                <a:solidFill>
                  <a:schemeClr val="tx1">
                    <a:lumMod val="40000"/>
                    <a:lumOff val="60000"/>
                  </a:schemeClr>
                </a:solidFill>
                <a:latin typeface="Arial" panose="020B0604020202020204" pitchFamily="34" charset="0"/>
                <a:cs typeface="Arial" panose="020B0604020202020204" pitchFamily="34" charset="0"/>
              </a:rPr>
              <a:t>wasting</a:t>
            </a:r>
          </a:p>
        </p:txBody>
      </p:sp>
    </p:spTree>
    <p:extLst>
      <p:ext uri="{BB962C8B-B14F-4D97-AF65-F5344CB8AC3E}">
        <p14:creationId xmlns:p14="http://schemas.microsoft.com/office/powerpoint/2010/main" val="11102155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Rectangle 4"/>
          <p:cNvSpPr>
            <a:spLocks noChangeArrowheads="1"/>
          </p:cNvSpPr>
          <p:nvPr/>
        </p:nvSpPr>
        <p:spPr bwMode="auto">
          <a:xfrm>
            <a:off x="282388" y="161365"/>
            <a:ext cx="11214847" cy="6555641"/>
          </a:xfrm>
          <a:prstGeom prst="rect">
            <a:avLst/>
          </a:prstGeom>
          <a:noFill/>
          <a:ln w="9525">
            <a:noFill/>
            <a:miter lim="800000"/>
            <a:headEnd/>
            <a:tailEnd/>
          </a:ln>
          <a:effectLst/>
        </p:spPr>
        <p:txBody>
          <a:bodyPr wrap="square">
            <a:spAutoFit/>
          </a:bodyPr>
          <a:lstStyle/>
          <a:p>
            <a:pPr marL="363538" lvl="1" indent="-363538">
              <a:buFontTx/>
              <a:buBlip>
                <a:blip r:embed="rId3"/>
              </a:buBlip>
            </a:pPr>
            <a:r>
              <a:rPr lang="en-US" sz="2800" b="1" dirty="0" err="1">
                <a:solidFill>
                  <a:schemeClr val="bg2"/>
                </a:solidFill>
                <a:latin typeface="Arial" panose="020B0604020202020204" pitchFamily="34" charset="0"/>
                <a:cs typeface="Arial" panose="020B0604020202020204" pitchFamily="34" charset="0"/>
              </a:rPr>
              <a:t>Isocost</a:t>
            </a:r>
            <a:r>
              <a:rPr lang="en-US" sz="2800" b="1" dirty="0">
                <a:solidFill>
                  <a:schemeClr val="bg2"/>
                </a:solidFill>
                <a:latin typeface="Arial" panose="020B0604020202020204" pitchFamily="34" charset="0"/>
                <a:cs typeface="Arial" panose="020B0604020202020204" pitchFamily="34" charset="0"/>
              </a:rPr>
              <a:t> : </a:t>
            </a:r>
            <a:r>
              <a:rPr lang="en-US" sz="2800" b="1" dirty="0">
                <a:solidFill>
                  <a:srgbClr val="FFFF00"/>
                </a:solidFill>
                <a:latin typeface="Arial" panose="020B0604020202020204" pitchFamily="34" charset="0"/>
                <a:cs typeface="Arial" panose="020B0604020202020204" pitchFamily="34" charset="0"/>
              </a:rPr>
              <a:t>C = 40L + 60K</a:t>
            </a:r>
          </a:p>
          <a:p>
            <a:pPr marL="280988" indent="-280988">
              <a:buBlip>
                <a:blip r:embed="rId3"/>
              </a:buBlip>
            </a:pPr>
            <a:r>
              <a:rPr lang="en-US" sz="2800" b="1" dirty="0">
                <a:solidFill>
                  <a:schemeClr val="bg2"/>
                </a:solidFill>
                <a:latin typeface="Arial" panose="020B0604020202020204" pitchFamily="34" charset="0"/>
                <a:cs typeface="Arial" panose="020B0604020202020204" pitchFamily="34" charset="0"/>
              </a:rPr>
              <a:t>The condition of cost minimizing, </a:t>
            </a:r>
          </a:p>
          <a:p>
            <a:pPr marL="268288" indent="95250"/>
            <a:r>
              <a:rPr lang="en-US" sz="2800" b="1" dirty="0">
                <a:solidFill>
                  <a:srgbClr val="FFFF00"/>
                </a:solidFill>
                <a:latin typeface="Arial" panose="020B0604020202020204" pitchFamily="34" charset="0"/>
                <a:cs typeface="Arial" panose="020B0604020202020204" pitchFamily="34" charset="0"/>
              </a:rPr>
              <a:t>MRTS = -∆K/∆L = PM</a:t>
            </a:r>
            <a:r>
              <a:rPr lang="en-US" sz="2800" b="1" baseline="-25000" dirty="0">
                <a:solidFill>
                  <a:srgbClr val="FFFF00"/>
                </a:solidFill>
                <a:latin typeface="Arial" panose="020B0604020202020204" pitchFamily="34" charset="0"/>
                <a:cs typeface="Arial" panose="020B0604020202020204" pitchFamily="34" charset="0"/>
              </a:rPr>
              <a:t>L</a:t>
            </a:r>
            <a:r>
              <a:rPr lang="en-US" sz="2800" b="1" dirty="0">
                <a:solidFill>
                  <a:srgbClr val="FFFF00"/>
                </a:solidFill>
                <a:latin typeface="Arial" panose="020B0604020202020204" pitchFamily="34" charset="0"/>
                <a:cs typeface="Arial" panose="020B0604020202020204" pitchFamily="34" charset="0"/>
              </a:rPr>
              <a:t>/PM</a:t>
            </a:r>
            <a:r>
              <a:rPr lang="en-US" sz="2800" b="1" baseline="-25000" dirty="0">
                <a:solidFill>
                  <a:srgbClr val="FFFF00"/>
                </a:solidFill>
                <a:latin typeface="Arial" panose="020B0604020202020204" pitchFamily="34" charset="0"/>
                <a:cs typeface="Arial" panose="020B0604020202020204" pitchFamily="34" charset="0"/>
              </a:rPr>
              <a:t>K</a:t>
            </a:r>
            <a:r>
              <a:rPr lang="en-US" sz="2800" b="1" dirty="0">
                <a:solidFill>
                  <a:srgbClr val="FFFF00"/>
                </a:solidFill>
                <a:latin typeface="Arial" panose="020B0604020202020204" pitchFamily="34" charset="0"/>
                <a:cs typeface="Arial" panose="020B0604020202020204" pitchFamily="34" charset="0"/>
              </a:rPr>
              <a:t> = P</a:t>
            </a:r>
            <a:r>
              <a:rPr lang="en-US" sz="2800" b="1" baseline="-25000" dirty="0">
                <a:solidFill>
                  <a:srgbClr val="FFFF00"/>
                </a:solidFill>
                <a:latin typeface="Arial" panose="020B0604020202020204" pitchFamily="34" charset="0"/>
                <a:cs typeface="Arial" panose="020B0604020202020204" pitchFamily="34" charset="0"/>
              </a:rPr>
              <a:t>L</a:t>
            </a:r>
            <a:r>
              <a:rPr lang="en-US" sz="2800" b="1" dirty="0">
                <a:solidFill>
                  <a:srgbClr val="FFFF00"/>
                </a:solidFill>
                <a:latin typeface="Arial" panose="020B0604020202020204" pitchFamily="34" charset="0"/>
                <a:cs typeface="Arial" panose="020B0604020202020204" pitchFamily="34" charset="0"/>
              </a:rPr>
              <a:t>/P</a:t>
            </a:r>
            <a:r>
              <a:rPr lang="en-US" sz="2800" b="1" baseline="-25000" dirty="0">
                <a:solidFill>
                  <a:srgbClr val="FFFF00"/>
                </a:solidFill>
                <a:latin typeface="Arial" panose="020B0604020202020204" pitchFamily="34" charset="0"/>
                <a:cs typeface="Arial" panose="020B0604020202020204" pitchFamily="34" charset="0"/>
              </a:rPr>
              <a:t>K</a:t>
            </a:r>
          </a:p>
          <a:p>
            <a:pPr indent="363538"/>
            <a:r>
              <a:rPr lang="en-US" sz="2800" b="1" dirty="0">
                <a:solidFill>
                  <a:srgbClr val="FFFF00"/>
                </a:solidFill>
                <a:latin typeface="Arial" panose="020B0604020202020204" pitchFamily="34" charset="0"/>
                <a:cs typeface="Arial" panose="020B0604020202020204" pitchFamily="34" charset="0"/>
              </a:rPr>
              <a:t>PM</a:t>
            </a:r>
            <a:r>
              <a:rPr lang="en-US" sz="2800" b="1" baseline="-25000" dirty="0">
                <a:solidFill>
                  <a:srgbClr val="FFFF00"/>
                </a:solidFill>
                <a:latin typeface="Arial" panose="020B0604020202020204" pitchFamily="34" charset="0"/>
                <a:cs typeface="Arial" panose="020B0604020202020204" pitchFamily="34" charset="0"/>
              </a:rPr>
              <a:t>L</a:t>
            </a:r>
            <a:r>
              <a:rPr lang="en-US" sz="2800" b="1" dirty="0">
                <a:solidFill>
                  <a:srgbClr val="FFFF00"/>
                </a:solidFill>
                <a:latin typeface="Arial" panose="020B0604020202020204" pitchFamily="34" charset="0"/>
                <a:cs typeface="Arial" panose="020B0604020202020204" pitchFamily="34" charset="0"/>
              </a:rPr>
              <a:t> = 250 K</a:t>
            </a:r>
            <a:r>
              <a:rPr lang="en-US" sz="2800" b="1" baseline="30000" dirty="0">
                <a:solidFill>
                  <a:srgbClr val="FFFF00"/>
                </a:solidFill>
                <a:latin typeface="Arial" panose="020B0604020202020204" pitchFamily="34" charset="0"/>
                <a:cs typeface="Arial" panose="020B0604020202020204" pitchFamily="34" charset="0"/>
              </a:rPr>
              <a:t>0.5</a:t>
            </a:r>
            <a:r>
              <a:rPr lang="en-US" sz="2800" b="1" dirty="0">
                <a:solidFill>
                  <a:srgbClr val="FFFF00"/>
                </a:solidFill>
                <a:latin typeface="Arial" panose="020B0604020202020204" pitchFamily="34" charset="0"/>
                <a:cs typeface="Arial" panose="020B0604020202020204" pitchFamily="34" charset="0"/>
              </a:rPr>
              <a:t>/L</a:t>
            </a:r>
            <a:r>
              <a:rPr lang="en-US" sz="2800" b="1" baseline="30000" dirty="0">
                <a:solidFill>
                  <a:srgbClr val="FFFF00"/>
                </a:solidFill>
                <a:latin typeface="Arial" panose="020B0604020202020204" pitchFamily="34" charset="0"/>
                <a:cs typeface="Arial" panose="020B0604020202020204" pitchFamily="34" charset="0"/>
              </a:rPr>
              <a:t>0.5 </a:t>
            </a:r>
            <a:r>
              <a:rPr lang="en-US" sz="2800" b="1" dirty="0">
                <a:solidFill>
                  <a:srgbClr val="FFFF00"/>
                </a:solidFill>
                <a:latin typeface="Arial" panose="020B0604020202020204" pitchFamily="34" charset="0"/>
                <a:cs typeface="Arial" panose="020B0604020202020204" pitchFamily="34" charset="0"/>
              </a:rPr>
              <a:t>= 250(K/L)</a:t>
            </a:r>
            <a:r>
              <a:rPr lang="en-US" sz="2800" b="1" baseline="30000" dirty="0">
                <a:solidFill>
                  <a:srgbClr val="FFFF00"/>
                </a:solidFill>
                <a:latin typeface="Arial" panose="020B0604020202020204" pitchFamily="34" charset="0"/>
                <a:cs typeface="Arial" panose="020B0604020202020204" pitchFamily="34" charset="0"/>
              </a:rPr>
              <a:t>0.5</a:t>
            </a:r>
          </a:p>
          <a:p>
            <a:pPr indent="363538"/>
            <a:r>
              <a:rPr lang="en-US" sz="2800" b="1" dirty="0">
                <a:solidFill>
                  <a:srgbClr val="FFFF00"/>
                </a:solidFill>
                <a:latin typeface="Arial" panose="020B0604020202020204" pitchFamily="34" charset="0"/>
                <a:cs typeface="Arial" panose="020B0604020202020204" pitchFamily="34" charset="0"/>
              </a:rPr>
              <a:t>PM</a:t>
            </a:r>
            <a:r>
              <a:rPr lang="en-US" sz="2800" b="1" baseline="-25000" dirty="0">
                <a:solidFill>
                  <a:srgbClr val="FFFF00"/>
                </a:solidFill>
                <a:latin typeface="Arial" panose="020B0604020202020204" pitchFamily="34" charset="0"/>
                <a:cs typeface="Arial" panose="020B0604020202020204" pitchFamily="34" charset="0"/>
              </a:rPr>
              <a:t>K</a:t>
            </a:r>
            <a:r>
              <a:rPr lang="en-US" sz="2800" b="1" dirty="0">
                <a:solidFill>
                  <a:srgbClr val="FFFF00"/>
                </a:solidFill>
                <a:latin typeface="Arial" panose="020B0604020202020204" pitchFamily="34" charset="0"/>
                <a:cs typeface="Arial" panose="020B0604020202020204" pitchFamily="34" charset="0"/>
              </a:rPr>
              <a:t> = 250 L</a:t>
            </a:r>
            <a:r>
              <a:rPr lang="en-US" sz="2800" b="1" baseline="30000" dirty="0">
                <a:solidFill>
                  <a:srgbClr val="FFFF00"/>
                </a:solidFill>
                <a:latin typeface="Arial" panose="020B0604020202020204" pitchFamily="34" charset="0"/>
                <a:cs typeface="Arial" panose="020B0604020202020204" pitchFamily="34" charset="0"/>
              </a:rPr>
              <a:t>0.5</a:t>
            </a:r>
            <a:r>
              <a:rPr lang="en-US" sz="2800" b="1" dirty="0">
                <a:solidFill>
                  <a:srgbClr val="FFFF00"/>
                </a:solidFill>
                <a:latin typeface="Arial" panose="020B0604020202020204" pitchFamily="34" charset="0"/>
                <a:cs typeface="Arial" panose="020B0604020202020204" pitchFamily="34" charset="0"/>
              </a:rPr>
              <a:t>/K</a:t>
            </a:r>
            <a:r>
              <a:rPr lang="en-US" sz="2800" b="1" baseline="30000" dirty="0">
                <a:solidFill>
                  <a:srgbClr val="FFFF00"/>
                </a:solidFill>
                <a:latin typeface="Arial" panose="020B0604020202020204" pitchFamily="34" charset="0"/>
                <a:cs typeface="Arial" panose="020B0604020202020204" pitchFamily="34" charset="0"/>
              </a:rPr>
              <a:t>0.5 </a:t>
            </a:r>
            <a:r>
              <a:rPr lang="en-US" sz="2800" b="1" dirty="0">
                <a:solidFill>
                  <a:srgbClr val="FFFF00"/>
                </a:solidFill>
                <a:latin typeface="Arial" panose="020B0604020202020204" pitchFamily="34" charset="0"/>
                <a:cs typeface="Arial" panose="020B0604020202020204" pitchFamily="34" charset="0"/>
              </a:rPr>
              <a:t>= 250(L/K)</a:t>
            </a:r>
            <a:r>
              <a:rPr lang="en-US" sz="2800" b="1" baseline="30000" dirty="0">
                <a:solidFill>
                  <a:srgbClr val="FFFF00"/>
                </a:solidFill>
                <a:latin typeface="Arial" panose="020B0604020202020204" pitchFamily="34" charset="0"/>
                <a:cs typeface="Arial" panose="020B0604020202020204" pitchFamily="34" charset="0"/>
              </a:rPr>
              <a:t>0.5</a:t>
            </a:r>
          </a:p>
          <a:p>
            <a:pPr indent="363538"/>
            <a:r>
              <a:rPr lang="en-US" sz="2800" b="1" dirty="0">
                <a:solidFill>
                  <a:srgbClr val="FFFF00"/>
                </a:solidFill>
                <a:latin typeface="Arial" panose="020B0604020202020204" pitchFamily="34" charset="0"/>
                <a:cs typeface="Arial" panose="020B0604020202020204" pitchFamily="34" charset="0"/>
              </a:rPr>
              <a:t>PM</a:t>
            </a:r>
            <a:r>
              <a:rPr lang="en-US" sz="2800" b="1" baseline="-25000" dirty="0">
                <a:solidFill>
                  <a:srgbClr val="FFFF00"/>
                </a:solidFill>
                <a:latin typeface="Arial" panose="020B0604020202020204" pitchFamily="34" charset="0"/>
                <a:cs typeface="Arial" panose="020B0604020202020204" pitchFamily="34" charset="0"/>
              </a:rPr>
              <a:t>L</a:t>
            </a:r>
            <a:r>
              <a:rPr lang="en-US" sz="2800" b="1" dirty="0">
                <a:solidFill>
                  <a:srgbClr val="FFFF00"/>
                </a:solidFill>
                <a:latin typeface="Arial" panose="020B0604020202020204" pitchFamily="34" charset="0"/>
                <a:cs typeface="Arial" panose="020B0604020202020204" pitchFamily="34" charset="0"/>
              </a:rPr>
              <a:t>/PM</a:t>
            </a:r>
            <a:r>
              <a:rPr lang="en-US" sz="2800" b="1" baseline="-25000" dirty="0">
                <a:solidFill>
                  <a:srgbClr val="FFFF00"/>
                </a:solidFill>
                <a:latin typeface="Arial" panose="020B0604020202020204" pitchFamily="34" charset="0"/>
                <a:cs typeface="Arial" panose="020B0604020202020204" pitchFamily="34" charset="0"/>
              </a:rPr>
              <a:t>K</a:t>
            </a:r>
            <a:r>
              <a:rPr lang="en-US" sz="2800" b="1" dirty="0">
                <a:solidFill>
                  <a:srgbClr val="FFFF00"/>
                </a:solidFill>
                <a:latin typeface="Arial" panose="020B0604020202020204" pitchFamily="34" charset="0"/>
                <a:cs typeface="Arial" panose="020B0604020202020204" pitchFamily="34" charset="0"/>
              </a:rPr>
              <a:t>  = K/L = P</a:t>
            </a:r>
            <a:r>
              <a:rPr lang="en-US" sz="2800" b="1" baseline="-25000" dirty="0">
                <a:solidFill>
                  <a:srgbClr val="FFFF00"/>
                </a:solidFill>
                <a:latin typeface="Arial" panose="020B0604020202020204" pitchFamily="34" charset="0"/>
                <a:cs typeface="Arial" panose="020B0604020202020204" pitchFamily="34" charset="0"/>
              </a:rPr>
              <a:t>L/</a:t>
            </a:r>
            <a:r>
              <a:rPr lang="en-US" sz="2800" b="1" dirty="0">
                <a:solidFill>
                  <a:srgbClr val="FFFF00"/>
                </a:solidFill>
                <a:latin typeface="Arial" panose="020B0604020202020204" pitchFamily="34" charset="0"/>
                <a:cs typeface="Arial" panose="020B0604020202020204" pitchFamily="34" charset="0"/>
              </a:rPr>
              <a:t>P</a:t>
            </a:r>
            <a:r>
              <a:rPr lang="en-US" sz="2800" b="1" baseline="-25000" dirty="0">
                <a:solidFill>
                  <a:srgbClr val="FFFF00"/>
                </a:solidFill>
                <a:latin typeface="Arial" panose="020B0604020202020204" pitchFamily="34" charset="0"/>
                <a:cs typeface="Arial" panose="020B0604020202020204" pitchFamily="34" charset="0"/>
              </a:rPr>
              <a:t>K</a:t>
            </a:r>
            <a:r>
              <a:rPr lang="en-US" sz="2800" b="1" dirty="0">
                <a:solidFill>
                  <a:srgbClr val="FFFF00"/>
                </a:solidFill>
                <a:latin typeface="Arial" panose="020B0604020202020204" pitchFamily="34" charset="0"/>
                <a:cs typeface="Arial" panose="020B0604020202020204" pitchFamily="34" charset="0"/>
              </a:rPr>
              <a:t> = 40/60 = 2/3,  </a:t>
            </a:r>
            <a:r>
              <a:rPr lang="en-US" sz="2800" b="1" dirty="0">
                <a:solidFill>
                  <a:srgbClr val="FF3300"/>
                </a:solidFill>
                <a:latin typeface="Arial" panose="020B0604020202020204" pitchFamily="34" charset="0"/>
                <a:cs typeface="Arial" panose="020B0604020202020204" pitchFamily="34" charset="0"/>
              </a:rPr>
              <a:t>K = 2/3 L</a:t>
            </a:r>
          </a:p>
          <a:p>
            <a:pPr indent="363538"/>
            <a:endParaRPr lang="en-US" sz="2800" b="1" dirty="0">
              <a:solidFill>
                <a:srgbClr val="FF3300"/>
              </a:solidFill>
              <a:latin typeface="Arial" panose="020B0604020202020204" pitchFamily="34" charset="0"/>
              <a:cs typeface="Arial" panose="020B0604020202020204" pitchFamily="34" charset="0"/>
            </a:endParaRPr>
          </a:p>
          <a:p>
            <a:pPr indent="363538"/>
            <a:r>
              <a:rPr lang="de-DE" sz="2800" b="1" dirty="0">
                <a:solidFill>
                  <a:srgbClr val="FFFF00"/>
                </a:solidFill>
                <a:latin typeface="Arial" panose="020B0604020202020204" pitchFamily="34" charset="0"/>
                <a:cs typeface="Arial" panose="020B0604020202020204" pitchFamily="34" charset="0"/>
              </a:rPr>
              <a:t>2/3 L L = 400 , then  </a:t>
            </a:r>
            <a:r>
              <a:rPr lang="de-DE" sz="2800" b="1" dirty="0">
                <a:solidFill>
                  <a:srgbClr val="FF3300"/>
                </a:solidFill>
                <a:latin typeface="Arial" panose="020B0604020202020204" pitchFamily="34" charset="0"/>
                <a:cs typeface="Arial" panose="020B0604020202020204" pitchFamily="34" charset="0"/>
              </a:rPr>
              <a:t>L = 24.50 </a:t>
            </a:r>
            <a:r>
              <a:rPr lang="de-DE" sz="2800" b="1" dirty="0">
                <a:solidFill>
                  <a:srgbClr val="FFFF00"/>
                </a:solidFill>
                <a:latin typeface="Arial" panose="020B0604020202020204" pitchFamily="34" charset="0"/>
                <a:cs typeface="Arial" panose="020B0604020202020204" pitchFamily="34" charset="0"/>
              </a:rPr>
              <a:t>and </a:t>
            </a:r>
            <a:r>
              <a:rPr lang="de-DE" sz="2800" b="1" dirty="0">
                <a:solidFill>
                  <a:srgbClr val="FF3300"/>
                </a:solidFill>
                <a:latin typeface="Arial" panose="020B0604020202020204" pitchFamily="34" charset="0"/>
                <a:cs typeface="Arial" panose="020B0604020202020204" pitchFamily="34" charset="0"/>
              </a:rPr>
              <a:t>K = 16.33</a:t>
            </a:r>
          </a:p>
          <a:p>
            <a:pPr indent="363538"/>
            <a:endParaRPr lang="en-US" sz="2800" b="1" dirty="0">
              <a:solidFill>
                <a:schemeClr val="bg2"/>
              </a:solidFill>
              <a:latin typeface="Arial" panose="020B0604020202020204" pitchFamily="34" charset="0"/>
              <a:cs typeface="Arial" panose="020B0604020202020204" pitchFamily="34" charset="0"/>
            </a:endParaRPr>
          </a:p>
          <a:p>
            <a:pPr>
              <a:buFontTx/>
              <a:buBlip>
                <a:blip r:embed="rId3"/>
              </a:buBlip>
            </a:pPr>
            <a:r>
              <a:rPr lang="de-DE" sz="2800" b="1" dirty="0">
                <a:solidFill>
                  <a:schemeClr val="bg2"/>
                </a:solidFill>
                <a:latin typeface="Arial" panose="020B0604020202020204" pitchFamily="34" charset="0"/>
                <a:cs typeface="Arial" panose="020B0604020202020204" pitchFamily="34" charset="0"/>
              </a:rPr>
              <a:t>Minimum cost: </a:t>
            </a:r>
            <a:r>
              <a:rPr lang="de-DE" sz="2800" b="1" dirty="0">
                <a:solidFill>
                  <a:srgbClr val="FF3300"/>
                </a:solidFill>
                <a:latin typeface="Arial" panose="020B0604020202020204" pitchFamily="34" charset="0"/>
                <a:cs typeface="Arial" panose="020B0604020202020204" pitchFamily="34" charset="0"/>
              </a:rPr>
              <a:t>40(24.50) + 60(16.33) = 1959.8</a:t>
            </a:r>
            <a:endParaRPr lang="en-US" sz="2800" b="1" dirty="0">
              <a:solidFill>
                <a:srgbClr val="FF3300"/>
              </a:solidFill>
              <a:latin typeface="Arial" panose="020B0604020202020204" pitchFamily="34" charset="0"/>
              <a:cs typeface="Arial" panose="020B0604020202020204" pitchFamily="34" charset="0"/>
            </a:endParaRPr>
          </a:p>
          <a:p>
            <a:pPr marL="280988" indent="-280988">
              <a:buBlip>
                <a:blip r:embed="rId3"/>
              </a:buBlip>
            </a:pPr>
            <a:r>
              <a:rPr lang="de-DE" sz="2800" b="1" dirty="0">
                <a:solidFill>
                  <a:schemeClr val="bg2"/>
                </a:solidFill>
                <a:latin typeface="Arial" panose="020B0604020202020204" pitchFamily="34" charset="0"/>
                <a:cs typeface="Arial" panose="020B0604020202020204" pitchFamily="34" charset="0"/>
              </a:rPr>
              <a:t>Compare to other combinations of the usage of inputs,</a:t>
            </a:r>
          </a:p>
          <a:p>
            <a:pPr marL="363538"/>
            <a:r>
              <a:rPr lang="de-DE" sz="2800" b="1" dirty="0">
                <a:solidFill>
                  <a:srgbClr val="FFFF00"/>
                </a:solidFill>
                <a:latin typeface="Arial" panose="020B0604020202020204" pitchFamily="34" charset="0"/>
                <a:cs typeface="Arial" panose="020B0604020202020204" pitchFamily="34" charset="0"/>
              </a:rPr>
              <a:t>40(50) + 60(8) = 2480</a:t>
            </a:r>
          </a:p>
          <a:p>
            <a:pPr marL="363538"/>
            <a:r>
              <a:rPr lang="de-DE" sz="2800" b="1" dirty="0">
                <a:solidFill>
                  <a:srgbClr val="FFFF00"/>
                </a:solidFill>
                <a:latin typeface="Arial" panose="020B0604020202020204" pitchFamily="34" charset="0"/>
                <a:cs typeface="Arial" panose="020B0604020202020204" pitchFamily="34" charset="0"/>
              </a:rPr>
              <a:t>40(40) + 60(10) = 2200</a:t>
            </a:r>
            <a:endParaRPr lang="en-US" sz="2800" b="1" dirty="0">
              <a:solidFill>
                <a:srgbClr val="FFFF00"/>
              </a:solidFill>
              <a:latin typeface="Arial" panose="020B0604020202020204" pitchFamily="34" charset="0"/>
              <a:cs typeface="Arial" panose="020B0604020202020204" pitchFamily="34" charset="0"/>
            </a:endParaRPr>
          </a:p>
          <a:p>
            <a:pPr marL="363538"/>
            <a:r>
              <a:rPr lang="de-DE" sz="2800" b="1" dirty="0">
                <a:solidFill>
                  <a:srgbClr val="FFFF00"/>
                </a:solidFill>
                <a:latin typeface="Arial" panose="020B0604020202020204" pitchFamily="34" charset="0"/>
                <a:cs typeface="Arial" panose="020B0604020202020204" pitchFamily="34" charset="0"/>
              </a:rPr>
              <a:t>40(25) + 60(16) = 1960</a:t>
            </a:r>
            <a:endParaRPr lang="en-US" sz="2800" b="1" dirty="0">
              <a:solidFill>
                <a:srgbClr val="FFFF00"/>
              </a:solidFill>
              <a:latin typeface="Arial" panose="020B0604020202020204" pitchFamily="34" charset="0"/>
              <a:cs typeface="Arial" panose="020B0604020202020204" pitchFamily="34" charset="0"/>
            </a:endParaRPr>
          </a:p>
          <a:p>
            <a:pPr marL="363538"/>
            <a:r>
              <a:rPr lang="de-DE" sz="2800" b="1" dirty="0">
                <a:solidFill>
                  <a:srgbClr val="FFFF00"/>
                </a:solidFill>
                <a:latin typeface="Arial" panose="020B0604020202020204" pitchFamily="34" charset="0"/>
                <a:cs typeface="Arial" panose="020B0604020202020204" pitchFamily="34" charset="0"/>
              </a:rPr>
              <a:t>40(10) + 60(40) = 2800</a:t>
            </a:r>
          </a:p>
        </p:txBody>
      </p:sp>
    </p:spTree>
    <p:extLst>
      <p:ext uri="{BB962C8B-B14F-4D97-AF65-F5344CB8AC3E}">
        <p14:creationId xmlns:p14="http://schemas.microsoft.com/office/powerpoint/2010/main" val="280386168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4DA9E8CC-6C73-43E6-AF09-B4B1083BCD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a:extLst>
              <a:ext uri="{FF2B5EF4-FFF2-40B4-BE49-F238E27FC236}">
                <a16:creationId xmlns:a16="http://schemas.microsoft.com/office/drawing/2014/main" id="{C6DFF5FD-BEF9-4B06-B7C2-58C5CFC92B3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31" name="Picture 30">
            <a:extLst>
              <a:ext uri="{FF2B5EF4-FFF2-40B4-BE49-F238E27FC236}">
                <a16:creationId xmlns:a16="http://schemas.microsoft.com/office/drawing/2014/main" id="{C9A18D1D-88E7-41EF-892F-C99BDEEE5E7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33" name="Rectangle 32">
            <a:extLst>
              <a:ext uri="{FF2B5EF4-FFF2-40B4-BE49-F238E27FC236}">
                <a16:creationId xmlns:a16="http://schemas.microsoft.com/office/drawing/2014/main" id="{113E1A2F-E5D7-4888-BA8C-1CDDC7CE2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F625649A-4F9D-4D90-8F0A-433D7A1F68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B6F31202-25B1-43E6-94C1-CDCAFFE33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Woman running next to man on bike on country road">
            <a:extLst>
              <a:ext uri="{FF2B5EF4-FFF2-40B4-BE49-F238E27FC236}">
                <a16:creationId xmlns:a16="http://schemas.microsoft.com/office/drawing/2014/main" id="{8C0D6366-4ACF-4BFA-8962-ED8DA4314F3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21555" b="10667"/>
          <a:stretch/>
        </p:blipFill>
        <p:spPr>
          <a:xfrm>
            <a:off x="1005401" y="-1"/>
            <a:ext cx="10380133" cy="4030679"/>
          </a:xfrm>
          <a:prstGeom prst="rect">
            <a:avLst/>
          </a:prstGeom>
          <a:ln>
            <a:solidFill>
              <a:schemeClr val="accent6"/>
            </a:solidFill>
          </a:ln>
        </p:spPr>
      </p:pic>
      <p:sp>
        <p:nvSpPr>
          <p:cNvPr id="39" name="TextBox 38">
            <a:extLst>
              <a:ext uri="{FF2B5EF4-FFF2-40B4-BE49-F238E27FC236}">
                <a16:creationId xmlns:a16="http://schemas.microsoft.com/office/drawing/2014/main" id="{9593BF26-26FC-4F20-AF97-D90A981A663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48589" y="5007362"/>
            <a:ext cx="311727" cy="430887"/>
          </a:xfrm>
          <a:prstGeom prst="rect">
            <a:avLst/>
          </a:prstGeom>
          <a:noFill/>
        </p:spPr>
        <p:txBody>
          <a:bodyPr wrap="square" rtlCol="0">
            <a:spAutoFit/>
          </a:bodyPr>
          <a:lstStyle/>
          <a:p>
            <a:pPr algn="r">
              <a:spcAft>
                <a:spcPts val="600"/>
              </a:spcAft>
            </a:pPr>
            <a:r>
              <a:rPr lang="en-US" sz="2200" dirty="0">
                <a:solidFill>
                  <a:schemeClr val="accent6"/>
                </a:solidFill>
                <a:latin typeface="Wingdings 3" panose="05040102010807070707" pitchFamily="18" charset="2"/>
              </a:rPr>
              <a:t>z</a:t>
            </a:r>
            <a:endParaRPr lang="en-US" sz="2200" dirty="0">
              <a:solidFill>
                <a:schemeClr val="accent6"/>
              </a:solidFill>
              <a:latin typeface="MS Shell Dlg 2" panose="020B0604030504040204" pitchFamily="34" charset="0"/>
            </a:endParaRPr>
          </a:p>
        </p:txBody>
      </p:sp>
      <p:sp>
        <p:nvSpPr>
          <p:cNvPr id="41" name="Rectangle 40">
            <a:extLst>
              <a:ext uri="{FF2B5EF4-FFF2-40B4-BE49-F238E27FC236}">
                <a16:creationId xmlns:a16="http://schemas.microsoft.com/office/drawing/2014/main" id="{588507C5-B772-411D-B50E-0C075AD253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4"/>
          <p:cNvSpPr txBox="1">
            <a:spLocks noChangeArrowheads="1"/>
          </p:cNvSpPr>
          <p:nvPr/>
        </p:nvSpPr>
        <p:spPr>
          <a:xfrm>
            <a:off x="962042" y="1896035"/>
            <a:ext cx="10453056" cy="834512"/>
          </a:xfrm>
          <a:prstGeom prst="rect">
            <a:avLst/>
          </a:prstGeom>
          <a:noFill/>
        </p:spPr>
        <p:txBody>
          <a:bodyPr vert="horz" lIns="91440" tIns="45720" rIns="91440" bIns="45720" rtlCol="0" anchor="b">
            <a:normAutofit/>
          </a:bodyPr>
          <a:lstStyle>
            <a:lvl1pPr algn="ctr" defTabSz="914400" rtl="0" eaLnBrk="1" latinLnBrk="0" hangingPunct="1">
              <a:lnSpc>
                <a:spcPct val="90000"/>
              </a:lnSpc>
              <a:spcBef>
                <a:spcPct val="0"/>
              </a:spcBef>
              <a:buNone/>
              <a:defRPr sz="6000" b="1" kern="1200">
                <a:solidFill>
                  <a:schemeClr val="bg2"/>
                </a:solidFill>
                <a:latin typeface="+mj-lt"/>
                <a:ea typeface="+mj-ea"/>
                <a:cs typeface="+mj-cs"/>
              </a:defRPr>
            </a:lvl1pPr>
          </a:lstStyle>
          <a:p>
            <a:r>
              <a:rPr lang="en-US" altLang="en-US" sz="4400" dirty="0">
                <a:solidFill>
                  <a:srgbClr val="FFFF00"/>
                </a:solidFill>
                <a:latin typeface="Arial" panose="020B0604020202020204" pitchFamily="34" charset="0"/>
                <a:cs typeface="Arial" panose="020B0604020202020204" pitchFamily="34" charset="0"/>
              </a:rPr>
              <a:t>Return to Scale</a:t>
            </a:r>
            <a:endParaRPr lang="en-US" sz="4400" dirty="0">
              <a:solidFill>
                <a:srgbClr val="FFFF00"/>
              </a:solidFill>
              <a:latin typeface="Arial" panose="020B0604020202020204" pitchFamily="34" charset="0"/>
              <a:cs typeface="Arial" panose="020B0604020202020204" pitchFamily="34" charset="0"/>
            </a:endParaRPr>
          </a:p>
        </p:txBody>
      </p:sp>
      <p:sp>
        <p:nvSpPr>
          <p:cNvPr id="14" name="Rectangle 5"/>
          <p:cNvSpPr txBox="1">
            <a:spLocks noChangeArrowheads="1"/>
          </p:cNvSpPr>
          <p:nvPr/>
        </p:nvSpPr>
        <p:spPr>
          <a:xfrm>
            <a:off x="1981199" y="4147580"/>
            <a:ext cx="8631697" cy="2590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solidFill>
                  <a:srgbClr val="000000"/>
                </a:solidFill>
                <a:latin typeface="Arial" panose="020B0604020202020204" pitchFamily="34" charset="0"/>
                <a:cs typeface="Arial" panose="020B0604020202020204" pitchFamily="34" charset="0"/>
              </a:rPr>
              <a:t>Increasing Return to Scale (IRS), decreasing Return to Scale (DRS), Constant Return to Scale (CRS)</a:t>
            </a:r>
          </a:p>
          <a:p>
            <a:r>
              <a:rPr lang="de-DE" b="1" dirty="0">
                <a:solidFill>
                  <a:srgbClr val="000000"/>
                </a:solidFill>
                <a:latin typeface="Arial" panose="020B0604020202020204" pitchFamily="34" charset="0"/>
                <a:cs typeface="Arial" panose="020B0604020202020204" pitchFamily="34" charset="0"/>
              </a:rPr>
              <a:t>Q = f(K,L); zQ = f(cK,cL)</a:t>
            </a:r>
          </a:p>
          <a:p>
            <a:r>
              <a:rPr lang="de-DE" b="1" dirty="0">
                <a:solidFill>
                  <a:srgbClr val="000000"/>
                </a:solidFill>
                <a:latin typeface="Arial" panose="020B0604020202020204" pitchFamily="34" charset="0"/>
                <a:cs typeface="Arial" panose="020B0604020202020204" pitchFamily="34" charset="0"/>
              </a:rPr>
              <a:t>z &gt; c; IRS, z &lt; c; DRS, z = c; CRS</a:t>
            </a:r>
          </a:p>
          <a:p>
            <a:endParaRPr 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21914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4784724" y="228601"/>
            <a:ext cx="6255311" cy="914400"/>
          </a:xfrm>
        </p:spPr>
        <p:txBody>
          <a:bodyPr>
            <a:normAutofit/>
          </a:bodyPr>
          <a:lstStyle/>
          <a:p>
            <a:pPr algn="ctr"/>
            <a:r>
              <a:rPr lang="en-US" altLang="en-US" sz="3200" dirty="0">
                <a:solidFill>
                  <a:srgbClr val="FFC000"/>
                </a:solidFill>
              </a:rPr>
              <a:t>Changes in Technology</a:t>
            </a:r>
            <a:endParaRPr lang="en-US" sz="3200" dirty="0">
              <a:solidFill>
                <a:srgbClr val="FFC000"/>
              </a:solidFill>
            </a:endParaRPr>
          </a:p>
        </p:txBody>
      </p:sp>
      <p:grpSp>
        <p:nvGrpSpPr>
          <p:cNvPr id="2" name="Group 12"/>
          <p:cNvGrpSpPr>
            <a:grpSpLocks/>
          </p:cNvGrpSpPr>
          <p:nvPr/>
        </p:nvGrpSpPr>
        <p:grpSpPr bwMode="auto">
          <a:xfrm>
            <a:off x="2209800" y="1600200"/>
            <a:ext cx="7772400" cy="4210051"/>
            <a:chOff x="432" y="1008"/>
            <a:chExt cx="4896" cy="2652"/>
          </a:xfrm>
        </p:grpSpPr>
        <p:sp>
          <p:nvSpPr>
            <p:cNvPr id="49156" name="Line 4"/>
            <p:cNvSpPr>
              <a:spLocks noChangeShapeType="1"/>
            </p:cNvSpPr>
            <p:nvPr/>
          </p:nvSpPr>
          <p:spPr bwMode="auto">
            <a:xfrm>
              <a:off x="1104" y="1104"/>
              <a:ext cx="0" cy="2400"/>
            </a:xfrm>
            <a:prstGeom prst="line">
              <a:avLst/>
            </a:prstGeom>
            <a:noFill/>
            <a:ln w="28575">
              <a:solidFill>
                <a:schemeClr val="tx1">
                  <a:lumMod val="60000"/>
                  <a:lumOff val="40000"/>
                </a:schemeClr>
              </a:solidFill>
              <a:round/>
              <a:headEnd/>
              <a:tailEnd/>
            </a:ln>
            <a:effectLst/>
          </p:spPr>
          <p:txBody>
            <a:bodyPr/>
            <a:lstStyle/>
            <a:p>
              <a:endParaRPr lang="en-US"/>
            </a:p>
          </p:txBody>
        </p:sp>
        <p:sp>
          <p:nvSpPr>
            <p:cNvPr id="49157" name="Line 5"/>
            <p:cNvSpPr>
              <a:spLocks noChangeShapeType="1"/>
            </p:cNvSpPr>
            <p:nvPr/>
          </p:nvSpPr>
          <p:spPr bwMode="auto">
            <a:xfrm>
              <a:off x="1104" y="3504"/>
              <a:ext cx="3504" cy="0"/>
            </a:xfrm>
            <a:prstGeom prst="line">
              <a:avLst/>
            </a:prstGeom>
            <a:noFill/>
            <a:ln w="28575">
              <a:solidFill>
                <a:schemeClr val="tx1">
                  <a:lumMod val="60000"/>
                  <a:lumOff val="40000"/>
                </a:schemeClr>
              </a:solidFill>
              <a:round/>
              <a:headEnd/>
              <a:tailEnd/>
            </a:ln>
            <a:effectLst/>
          </p:spPr>
          <p:txBody>
            <a:bodyPr/>
            <a:lstStyle/>
            <a:p>
              <a:endParaRPr lang="en-US"/>
            </a:p>
          </p:txBody>
        </p:sp>
        <p:sp>
          <p:nvSpPr>
            <p:cNvPr id="49158" name="Text Box 6"/>
            <p:cNvSpPr txBox="1">
              <a:spLocks noChangeArrowheads="1"/>
            </p:cNvSpPr>
            <p:nvPr/>
          </p:nvSpPr>
          <p:spPr bwMode="auto">
            <a:xfrm>
              <a:off x="432" y="1008"/>
              <a:ext cx="672" cy="252"/>
            </a:xfrm>
            <a:prstGeom prst="rect">
              <a:avLst/>
            </a:prstGeom>
            <a:noFill/>
            <a:ln w="9525">
              <a:noFill/>
              <a:miter lim="800000"/>
              <a:headEnd/>
              <a:tailEnd/>
            </a:ln>
            <a:effectLst/>
          </p:spPr>
          <p:txBody>
            <a:bodyPr>
              <a:spAutoFit/>
            </a:bodyPr>
            <a:lstStyle/>
            <a:p>
              <a:pPr algn="r">
                <a:spcBef>
                  <a:spcPct val="50000"/>
                </a:spcBef>
              </a:pPr>
              <a:r>
                <a:rPr lang="de-DE" sz="2000" dirty="0">
                  <a:solidFill>
                    <a:schemeClr val="tx1">
                      <a:lumMod val="60000"/>
                      <a:lumOff val="40000"/>
                    </a:schemeClr>
                  </a:solidFill>
                  <a:latin typeface="Arial" panose="020B0604020202020204" pitchFamily="34" charset="0"/>
                  <a:cs typeface="Arial" panose="020B0604020202020204" pitchFamily="34" charset="0"/>
                </a:rPr>
                <a:t>K (Unit)</a:t>
              </a:r>
              <a:endParaRPr lang="en-US" sz="2000" dirty="0">
                <a:solidFill>
                  <a:schemeClr val="tx1">
                    <a:lumMod val="60000"/>
                    <a:lumOff val="40000"/>
                  </a:schemeClr>
                </a:solidFill>
                <a:latin typeface="Arial" panose="020B0604020202020204" pitchFamily="34" charset="0"/>
                <a:cs typeface="Arial" panose="020B0604020202020204" pitchFamily="34" charset="0"/>
              </a:endParaRPr>
            </a:p>
          </p:txBody>
        </p:sp>
        <p:sp>
          <p:nvSpPr>
            <p:cNvPr id="49159" name="Text Box 7"/>
            <p:cNvSpPr txBox="1">
              <a:spLocks noChangeArrowheads="1"/>
            </p:cNvSpPr>
            <p:nvPr/>
          </p:nvSpPr>
          <p:spPr bwMode="auto">
            <a:xfrm>
              <a:off x="4656" y="3408"/>
              <a:ext cx="672" cy="252"/>
            </a:xfrm>
            <a:prstGeom prst="rect">
              <a:avLst/>
            </a:prstGeom>
            <a:noFill/>
            <a:ln w="9525">
              <a:noFill/>
              <a:miter lim="800000"/>
              <a:headEnd/>
              <a:tailEnd/>
            </a:ln>
            <a:effectLst/>
          </p:spPr>
          <p:txBody>
            <a:bodyPr>
              <a:spAutoFit/>
            </a:bodyPr>
            <a:lstStyle/>
            <a:p>
              <a:pPr>
                <a:spcBef>
                  <a:spcPct val="50000"/>
                </a:spcBef>
              </a:pPr>
              <a:r>
                <a:rPr lang="de-DE" sz="2000">
                  <a:solidFill>
                    <a:schemeClr val="tx1">
                      <a:lumMod val="60000"/>
                      <a:lumOff val="40000"/>
                    </a:schemeClr>
                  </a:solidFill>
                  <a:latin typeface="Arial" panose="020B0604020202020204" pitchFamily="34" charset="0"/>
                  <a:cs typeface="Arial" panose="020B0604020202020204" pitchFamily="34" charset="0"/>
                </a:rPr>
                <a:t>L (Unit)</a:t>
              </a:r>
              <a:endParaRPr lang="en-US" sz="2000">
                <a:solidFill>
                  <a:schemeClr val="tx1">
                    <a:lumMod val="60000"/>
                    <a:lumOff val="40000"/>
                  </a:schemeClr>
                </a:solidFill>
                <a:latin typeface="Arial" panose="020B0604020202020204" pitchFamily="34" charset="0"/>
                <a:cs typeface="Arial" panose="020B0604020202020204" pitchFamily="34" charset="0"/>
              </a:endParaRPr>
            </a:p>
          </p:txBody>
        </p:sp>
        <p:sp>
          <p:nvSpPr>
            <p:cNvPr id="49160" name="Freeform 8"/>
            <p:cNvSpPr>
              <a:spLocks/>
            </p:cNvSpPr>
            <p:nvPr/>
          </p:nvSpPr>
          <p:spPr bwMode="auto">
            <a:xfrm>
              <a:off x="1296" y="1970"/>
              <a:ext cx="2112" cy="1006"/>
            </a:xfrm>
            <a:custGeom>
              <a:avLst/>
              <a:gdLst/>
              <a:ahLst/>
              <a:cxnLst>
                <a:cxn ang="0">
                  <a:pos x="0" y="0"/>
                </a:cxn>
                <a:cxn ang="0">
                  <a:pos x="384" y="576"/>
                </a:cxn>
                <a:cxn ang="0">
                  <a:pos x="960" y="912"/>
                </a:cxn>
                <a:cxn ang="0">
                  <a:pos x="1920" y="1056"/>
                </a:cxn>
              </a:cxnLst>
              <a:rect l="0" t="0" r="r" b="b"/>
              <a:pathLst>
                <a:path w="1920" h="1056">
                  <a:moveTo>
                    <a:pt x="0" y="0"/>
                  </a:moveTo>
                  <a:cubicBezTo>
                    <a:pt x="112" y="212"/>
                    <a:pt x="224" y="424"/>
                    <a:pt x="384" y="576"/>
                  </a:cubicBezTo>
                  <a:cubicBezTo>
                    <a:pt x="544" y="728"/>
                    <a:pt x="704" y="832"/>
                    <a:pt x="960" y="912"/>
                  </a:cubicBezTo>
                  <a:cubicBezTo>
                    <a:pt x="1216" y="992"/>
                    <a:pt x="1568" y="1024"/>
                    <a:pt x="1920" y="1056"/>
                  </a:cubicBezTo>
                </a:path>
              </a:pathLst>
            </a:custGeom>
            <a:noFill/>
            <a:ln w="38100">
              <a:solidFill>
                <a:srgbClr val="00CCFF"/>
              </a:solidFill>
              <a:round/>
              <a:headEnd/>
              <a:tailEnd/>
            </a:ln>
            <a:effectLst/>
          </p:spPr>
          <p:txBody>
            <a:bodyPr/>
            <a:lstStyle/>
            <a:p>
              <a:endParaRPr lang="en-US">
                <a:solidFill>
                  <a:srgbClr val="6699FF"/>
                </a:solidFill>
              </a:endParaRPr>
            </a:p>
          </p:txBody>
        </p:sp>
        <p:sp>
          <p:nvSpPr>
            <p:cNvPr id="49161" name="Freeform 9"/>
            <p:cNvSpPr>
              <a:spLocks/>
            </p:cNvSpPr>
            <p:nvPr/>
          </p:nvSpPr>
          <p:spPr bwMode="auto">
            <a:xfrm>
              <a:off x="1447" y="1539"/>
              <a:ext cx="1961" cy="1069"/>
            </a:xfrm>
            <a:custGeom>
              <a:avLst/>
              <a:gdLst/>
              <a:ahLst/>
              <a:cxnLst>
                <a:cxn ang="0">
                  <a:pos x="0" y="0"/>
                </a:cxn>
                <a:cxn ang="0">
                  <a:pos x="480" y="624"/>
                </a:cxn>
                <a:cxn ang="0">
                  <a:pos x="1248" y="960"/>
                </a:cxn>
                <a:cxn ang="0">
                  <a:pos x="1824" y="1008"/>
                </a:cxn>
              </a:cxnLst>
              <a:rect l="0" t="0" r="r" b="b"/>
              <a:pathLst>
                <a:path w="1824" h="1024">
                  <a:moveTo>
                    <a:pt x="0" y="0"/>
                  </a:moveTo>
                  <a:cubicBezTo>
                    <a:pt x="136" y="232"/>
                    <a:pt x="272" y="464"/>
                    <a:pt x="480" y="624"/>
                  </a:cubicBezTo>
                  <a:cubicBezTo>
                    <a:pt x="688" y="784"/>
                    <a:pt x="1024" y="896"/>
                    <a:pt x="1248" y="960"/>
                  </a:cubicBezTo>
                  <a:cubicBezTo>
                    <a:pt x="1472" y="1024"/>
                    <a:pt x="1648" y="1016"/>
                    <a:pt x="1824" y="1008"/>
                  </a:cubicBezTo>
                </a:path>
              </a:pathLst>
            </a:custGeom>
            <a:noFill/>
            <a:ln w="38100">
              <a:solidFill>
                <a:srgbClr val="00CCFF"/>
              </a:solidFill>
              <a:round/>
              <a:headEnd/>
              <a:tailEnd/>
            </a:ln>
            <a:effectLst/>
          </p:spPr>
          <p:txBody>
            <a:bodyPr/>
            <a:lstStyle/>
            <a:p>
              <a:endParaRPr lang="en-US">
                <a:solidFill>
                  <a:srgbClr val="6699FF"/>
                </a:solidFill>
              </a:endParaRPr>
            </a:p>
          </p:txBody>
        </p:sp>
        <p:sp>
          <p:nvSpPr>
            <p:cNvPr id="49162" name="Text Box 10"/>
            <p:cNvSpPr txBox="1">
              <a:spLocks noChangeArrowheads="1"/>
            </p:cNvSpPr>
            <p:nvPr/>
          </p:nvSpPr>
          <p:spPr bwMode="auto">
            <a:xfrm>
              <a:off x="3408" y="2448"/>
              <a:ext cx="816" cy="252"/>
            </a:xfrm>
            <a:prstGeom prst="rect">
              <a:avLst/>
            </a:prstGeom>
            <a:noFill/>
            <a:ln w="9525">
              <a:noFill/>
              <a:miter lim="800000"/>
              <a:headEnd/>
              <a:tailEnd/>
            </a:ln>
            <a:effectLst/>
          </p:spPr>
          <p:txBody>
            <a:bodyPr>
              <a:spAutoFit/>
            </a:bodyPr>
            <a:lstStyle/>
            <a:p>
              <a:pPr>
                <a:spcBef>
                  <a:spcPct val="50000"/>
                </a:spcBef>
              </a:pPr>
              <a:r>
                <a:rPr lang="de-DE" sz="2000">
                  <a:solidFill>
                    <a:schemeClr val="tx1">
                      <a:lumMod val="60000"/>
                      <a:lumOff val="40000"/>
                    </a:schemeClr>
                  </a:solidFill>
                  <a:latin typeface="Arial" panose="020B0604020202020204" pitchFamily="34" charset="0"/>
                  <a:cs typeface="Arial" panose="020B0604020202020204" pitchFamily="34" charset="0"/>
                </a:rPr>
                <a:t>Q</a:t>
              </a:r>
              <a:r>
                <a:rPr lang="de-DE" sz="2000" baseline="-25000">
                  <a:solidFill>
                    <a:schemeClr val="tx1">
                      <a:lumMod val="60000"/>
                      <a:lumOff val="40000"/>
                    </a:schemeClr>
                  </a:solidFill>
                  <a:latin typeface="Arial" panose="020B0604020202020204" pitchFamily="34" charset="0"/>
                  <a:cs typeface="Arial" panose="020B0604020202020204" pitchFamily="34" charset="0"/>
                </a:rPr>
                <a:t>1</a:t>
              </a:r>
              <a:r>
                <a:rPr lang="de-DE" sz="2000">
                  <a:solidFill>
                    <a:schemeClr val="tx1">
                      <a:lumMod val="60000"/>
                      <a:lumOff val="40000"/>
                    </a:schemeClr>
                  </a:solidFill>
                  <a:latin typeface="Arial" panose="020B0604020202020204" pitchFamily="34" charset="0"/>
                  <a:cs typeface="Arial" panose="020B0604020202020204" pitchFamily="34" charset="0"/>
                </a:rPr>
                <a:t>=10.00</a:t>
              </a:r>
              <a:endParaRPr lang="en-US" sz="2000">
                <a:solidFill>
                  <a:schemeClr val="tx1">
                    <a:lumMod val="60000"/>
                    <a:lumOff val="40000"/>
                  </a:schemeClr>
                </a:solidFill>
                <a:latin typeface="Arial" panose="020B0604020202020204" pitchFamily="34" charset="0"/>
                <a:cs typeface="Arial" panose="020B0604020202020204" pitchFamily="34" charset="0"/>
              </a:endParaRPr>
            </a:p>
          </p:txBody>
        </p:sp>
        <p:sp>
          <p:nvSpPr>
            <p:cNvPr id="49163" name="Text Box 11"/>
            <p:cNvSpPr txBox="1">
              <a:spLocks noChangeArrowheads="1"/>
            </p:cNvSpPr>
            <p:nvPr/>
          </p:nvSpPr>
          <p:spPr bwMode="auto">
            <a:xfrm>
              <a:off x="3360" y="2976"/>
              <a:ext cx="816" cy="252"/>
            </a:xfrm>
            <a:prstGeom prst="rect">
              <a:avLst/>
            </a:prstGeom>
            <a:noFill/>
            <a:ln w="9525">
              <a:noFill/>
              <a:miter lim="800000"/>
              <a:headEnd/>
              <a:tailEnd/>
            </a:ln>
            <a:effectLst/>
          </p:spPr>
          <p:txBody>
            <a:bodyPr>
              <a:spAutoFit/>
            </a:bodyPr>
            <a:lstStyle/>
            <a:p>
              <a:pPr>
                <a:spcBef>
                  <a:spcPct val="50000"/>
                </a:spcBef>
              </a:pPr>
              <a:r>
                <a:rPr lang="de-DE" sz="2000">
                  <a:solidFill>
                    <a:schemeClr val="tx1">
                      <a:lumMod val="60000"/>
                      <a:lumOff val="40000"/>
                    </a:schemeClr>
                  </a:solidFill>
                  <a:latin typeface="Arial" panose="020B0604020202020204" pitchFamily="34" charset="0"/>
                  <a:cs typeface="Arial" panose="020B0604020202020204" pitchFamily="34" charset="0"/>
                </a:rPr>
                <a:t>Q</a:t>
              </a:r>
              <a:r>
                <a:rPr lang="de-DE" sz="2000" baseline="-25000">
                  <a:solidFill>
                    <a:schemeClr val="tx1">
                      <a:lumMod val="60000"/>
                      <a:lumOff val="40000"/>
                    </a:schemeClr>
                  </a:solidFill>
                  <a:latin typeface="Arial" panose="020B0604020202020204" pitchFamily="34" charset="0"/>
                  <a:cs typeface="Arial" panose="020B0604020202020204" pitchFamily="34" charset="0"/>
                </a:rPr>
                <a:t>2</a:t>
              </a:r>
              <a:r>
                <a:rPr lang="de-DE" sz="2000">
                  <a:solidFill>
                    <a:schemeClr val="tx1">
                      <a:lumMod val="60000"/>
                      <a:lumOff val="40000"/>
                    </a:schemeClr>
                  </a:solidFill>
                  <a:latin typeface="Arial" panose="020B0604020202020204" pitchFamily="34" charset="0"/>
                  <a:cs typeface="Arial" panose="020B0604020202020204" pitchFamily="34" charset="0"/>
                </a:rPr>
                <a:t>=10.00</a:t>
              </a:r>
              <a:endParaRPr lang="en-US" sz="2000">
                <a:solidFill>
                  <a:schemeClr val="tx1">
                    <a:lumMod val="60000"/>
                    <a:lumOff val="40000"/>
                  </a:schemeClr>
                </a:solidFill>
                <a:latin typeface="Arial" panose="020B0604020202020204" pitchFamily="34" charset="0"/>
                <a:cs typeface="Arial" panose="020B0604020202020204" pitchFamily="34" charset="0"/>
              </a:endParaRPr>
            </a:p>
          </p:txBody>
        </p:sp>
      </p:grpSp>
      <p:sp>
        <p:nvSpPr>
          <p:cNvPr id="49165" name="Text Box 13"/>
          <p:cNvSpPr txBox="1">
            <a:spLocks noChangeArrowheads="1"/>
          </p:cNvSpPr>
          <p:nvPr/>
        </p:nvSpPr>
        <p:spPr bwMode="auto">
          <a:xfrm>
            <a:off x="4885577" y="1242785"/>
            <a:ext cx="6053604" cy="1569660"/>
          </a:xfrm>
          <a:prstGeom prst="rect">
            <a:avLst/>
          </a:prstGeom>
          <a:noFill/>
          <a:ln w="9525">
            <a:noFill/>
            <a:miter lim="800000"/>
            <a:headEnd/>
            <a:tailEnd/>
          </a:ln>
          <a:effectLst/>
        </p:spPr>
        <p:txBody>
          <a:bodyPr wrap="square">
            <a:spAutoFit/>
          </a:bodyPr>
          <a:lstStyle/>
          <a:p>
            <a:r>
              <a:rPr lang="de-DE" sz="2400" b="1" dirty="0">
                <a:solidFill>
                  <a:srgbClr val="00B0F0"/>
                </a:solidFill>
                <a:latin typeface="Arial" panose="020B0604020202020204" pitchFamily="34" charset="0"/>
                <a:cs typeface="Arial" panose="020B0604020202020204" pitchFamily="34" charset="0"/>
              </a:rPr>
              <a:t>Isoquant curve Q2 and Q1 have the same level of output, but Q2 employing  less inputs than Q1.  that is caused by technology change</a:t>
            </a:r>
            <a:endParaRPr lang="en-US" sz="2400" b="1" dirty="0">
              <a:solidFill>
                <a:srgbClr val="00B0F0"/>
              </a:solidFill>
              <a:latin typeface="Arial" panose="020B0604020202020204" pitchFamily="34" charset="0"/>
              <a:cs typeface="Arial" panose="020B0604020202020204" pitchFamily="34" charset="0"/>
            </a:endParaRPr>
          </a:p>
        </p:txBody>
      </p:sp>
      <p:cxnSp>
        <p:nvCxnSpPr>
          <p:cNvPr id="4" name="Straight Connector 3"/>
          <p:cNvCxnSpPr/>
          <p:nvPr/>
        </p:nvCxnSpPr>
        <p:spPr>
          <a:xfrm>
            <a:off x="3276600" y="4054475"/>
            <a:ext cx="27813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057900" y="4054476"/>
            <a:ext cx="0" cy="15081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419600" y="3291683"/>
            <a:ext cx="0" cy="2270917"/>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276600" y="4648200"/>
            <a:ext cx="27813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276600" y="3280518"/>
            <a:ext cx="1143000" cy="1116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63794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57" name="Rectangle 2"/>
          <p:cNvSpPr>
            <a:spLocks noGrp="1" noChangeArrowheads="1"/>
          </p:cNvSpPr>
          <p:nvPr>
            <p:ph type="title"/>
          </p:nvPr>
        </p:nvSpPr>
        <p:spPr>
          <a:xfrm>
            <a:off x="2133600" y="274638"/>
            <a:ext cx="7924800" cy="792162"/>
          </a:xfrm>
        </p:spPr>
        <p:txBody>
          <a:bodyPr>
            <a:normAutofit/>
          </a:bodyPr>
          <a:lstStyle/>
          <a:p>
            <a:pPr algn="ctr"/>
            <a:r>
              <a:rPr lang="en-US" sz="4400" dirty="0">
                <a:solidFill>
                  <a:srgbClr val="FF0000"/>
                </a:solidFill>
              </a:rPr>
              <a:t>Summary</a:t>
            </a:r>
          </a:p>
        </p:txBody>
      </p:sp>
      <p:sp>
        <p:nvSpPr>
          <p:cNvPr id="419843" name="Rectangle 3"/>
          <p:cNvSpPr>
            <a:spLocks noGrp="1" noChangeArrowheads="1"/>
          </p:cNvSpPr>
          <p:nvPr>
            <p:ph idx="4294967295"/>
          </p:nvPr>
        </p:nvSpPr>
        <p:spPr>
          <a:xfrm>
            <a:off x="1411941" y="1313330"/>
            <a:ext cx="9542929" cy="5294312"/>
          </a:xfrm>
          <a:prstGeom prst="rect">
            <a:avLst/>
          </a:prstGeom>
        </p:spPr>
        <p:txBody>
          <a:bodyPr>
            <a:noAutofit/>
          </a:bodyPr>
          <a:lstStyle/>
          <a:p>
            <a:r>
              <a:rPr lang="en-US" b="1" dirty="0">
                <a:solidFill>
                  <a:srgbClr val="FFFFCC"/>
                </a:solidFill>
              </a:rPr>
              <a:t>Technical efficiency occurs when a firm produces  maximum output for a given input combination and  technology; economic efficiency is achieved when the firm produces a given output at the lowest total cost</a:t>
            </a:r>
          </a:p>
          <a:p>
            <a:pPr lvl="1"/>
            <a:r>
              <a:rPr lang="en-US" b="1" dirty="0">
                <a:solidFill>
                  <a:srgbClr val="00FF00"/>
                </a:solidFill>
              </a:rPr>
              <a:t>Production inputs can be variable, fixed, or quasi-fixed inputs</a:t>
            </a:r>
          </a:p>
          <a:p>
            <a:r>
              <a:rPr lang="en-US" b="1" dirty="0">
                <a:solidFill>
                  <a:srgbClr val="FFFFCC"/>
                </a:solidFill>
              </a:rPr>
              <a:t>Short run refers to the current time span during which one or more inputs are fixed; Long run refers to the period far enough in the future that all fixed inputs become variable inputs</a:t>
            </a:r>
          </a:p>
          <a:p>
            <a:r>
              <a:rPr lang="en-US" b="1" dirty="0">
                <a:solidFill>
                  <a:srgbClr val="FFFFCC"/>
                </a:solidFill>
              </a:rPr>
              <a:t>Sunk costs are irrelevant for future decisions and are not part of economic cost of production in future time periods; avoidable costs are payments a firm can recover or avoid, thus they do matter in decisions</a:t>
            </a:r>
          </a:p>
          <a:p>
            <a:endParaRPr lang="en-US" b="1" dirty="0">
              <a:solidFill>
                <a:srgbClr val="FFFFCC"/>
              </a:solidFill>
            </a:endParaRPr>
          </a:p>
        </p:txBody>
      </p:sp>
    </p:spTree>
    <p:extLst>
      <p:ext uri="{BB962C8B-B14F-4D97-AF65-F5344CB8AC3E}">
        <p14:creationId xmlns:p14="http://schemas.microsoft.com/office/powerpoint/2010/main" val="3487863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9843">
                                            <p:txEl>
                                              <p:pRg st="0" end="0"/>
                                            </p:txEl>
                                          </p:spTgt>
                                        </p:tgtEl>
                                        <p:attrNameLst>
                                          <p:attrName>style.visibility</p:attrName>
                                        </p:attrNameLst>
                                      </p:cBhvr>
                                      <p:to>
                                        <p:strVal val="visible"/>
                                      </p:to>
                                    </p:set>
                                    <p:animEffect transition="in" filter="wipe(left)">
                                      <p:cBhvr>
                                        <p:cTn id="7" dur="500"/>
                                        <p:tgtEl>
                                          <p:spTgt spid="4198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9843">
                                            <p:txEl>
                                              <p:pRg st="1" end="1"/>
                                            </p:txEl>
                                          </p:spTgt>
                                        </p:tgtEl>
                                        <p:attrNameLst>
                                          <p:attrName>style.visibility</p:attrName>
                                        </p:attrNameLst>
                                      </p:cBhvr>
                                      <p:to>
                                        <p:strVal val="visible"/>
                                      </p:to>
                                    </p:set>
                                    <p:animEffect transition="in" filter="wipe(left)">
                                      <p:cBhvr>
                                        <p:cTn id="12" dur="500"/>
                                        <p:tgtEl>
                                          <p:spTgt spid="4198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19843">
                                            <p:txEl>
                                              <p:pRg st="2" end="2"/>
                                            </p:txEl>
                                          </p:spTgt>
                                        </p:tgtEl>
                                        <p:attrNameLst>
                                          <p:attrName>style.visibility</p:attrName>
                                        </p:attrNameLst>
                                      </p:cBhvr>
                                      <p:to>
                                        <p:strVal val="visible"/>
                                      </p:to>
                                    </p:set>
                                    <p:animEffect transition="in" filter="wipe(left)">
                                      <p:cBhvr>
                                        <p:cTn id="17" dur="500"/>
                                        <p:tgtEl>
                                          <p:spTgt spid="41984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19843">
                                            <p:txEl>
                                              <p:pRg st="3" end="3"/>
                                            </p:txEl>
                                          </p:spTgt>
                                        </p:tgtEl>
                                        <p:attrNameLst>
                                          <p:attrName>style.visibility</p:attrName>
                                        </p:attrNameLst>
                                      </p:cBhvr>
                                      <p:to>
                                        <p:strVal val="visible"/>
                                      </p:to>
                                    </p:set>
                                    <p:animEffect transition="in" filter="wipe(left)">
                                      <p:cBhvr>
                                        <p:cTn id="22" dur="500"/>
                                        <p:tgtEl>
                                          <p:spTgt spid="41984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43" grpId="0" build="p" bldLvl="2"/>
    </p:bld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705" name="Rectangle 2"/>
          <p:cNvSpPr>
            <a:spLocks noGrp="1" noChangeArrowheads="1"/>
          </p:cNvSpPr>
          <p:nvPr>
            <p:ph type="title"/>
          </p:nvPr>
        </p:nvSpPr>
        <p:spPr/>
        <p:txBody>
          <a:bodyPr>
            <a:normAutofit fontScale="90000"/>
          </a:bodyPr>
          <a:lstStyle/>
          <a:p>
            <a:pPr algn="ctr"/>
            <a:r>
              <a:rPr lang="en-US" sz="4400" dirty="0">
                <a:solidFill>
                  <a:srgbClr val="FF3300"/>
                </a:solidFill>
              </a:rPr>
              <a:t>Summary</a:t>
            </a:r>
          </a:p>
        </p:txBody>
      </p:sp>
      <p:sp>
        <p:nvSpPr>
          <p:cNvPr id="419843" name="Rectangle 3"/>
          <p:cNvSpPr>
            <a:spLocks noGrp="1" noChangeArrowheads="1"/>
          </p:cNvSpPr>
          <p:nvPr>
            <p:ph idx="4294967295"/>
          </p:nvPr>
        </p:nvSpPr>
        <p:spPr>
          <a:xfrm>
            <a:off x="954741" y="1525588"/>
            <a:ext cx="9937377" cy="5130706"/>
          </a:xfrm>
          <a:prstGeom prst="rect">
            <a:avLst/>
          </a:prstGeom>
        </p:spPr>
        <p:txBody>
          <a:bodyPr>
            <a:noAutofit/>
          </a:bodyPr>
          <a:lstStyle/>
          <a:p>
            <a:r>
              <a:rPr lang="en-US" b="1" dirty="0">
                <a:solidFill>
                  <a:srgbClr val="FFFFCC"/>
                </a:solidFill>
              </a:rPr>
              <a:t>The total product curve gives the economically efficient amount of labor for any output level when capital is fixed in the short run</a:t>
            </a:r>
          </a:p>
          <a:p>
            <a:r>
              <a:rPr lang="en-US" b="1" dirty="0">
                <a:solidFill>
                  <a:srgbClr val="FFFFCC"/>
                </a:solidFill>
              </a:rPr>
              <a:t>Average product of labor is the total product divided by the number of workers: </a:t>
            </a:r>
            <a:r>
              <a:rPr lang="en-US" b="1" i="1" dirty="0">
                <a:solidFill>
                  <a:srgbClr val="00FF00"/>
                </a:solidFill>
                <a:latin typeface="Times New Roman" pitchFamily="18" charset="0"/>
                <a:cs typeface="Times New Roman" pitchFamily="18" charset="0"/>
              </a:rPr>
              <a:t>AP = Q</a:t>
            </a:r>
            <a:r>
              <a:rPr lang="en-US" b="1" dirty="0">
                <a:solidFill>
                  <a:srgbClr val="00FF00"/>
                </a:solidFill>
                <a:latin typeface="Times New Roman" pitchFamily="18" charset="0"/>
                <a:cs typeface="Times New Roman" pitchFamily="18" charset="0"/>
              </a:rPr>
              <a:t>/</a:t>
            </a:r>
            <a:r>
              <a:rPr lang="en-US" b="1" i="1" dirty="0">
                <a:solidFill>
                  <a:srgbClr val="00FF00"/>
                </a:solidFill>
                <a:latin typeface="Times New Roman" pitchFamily="18" charset="0"/>
                <a:cs typeface="Times New Roman" pitchFamily="18" charset="0"/>
              </a:rPr>
              <a:t>L</a:t>
            </a:r>
          </a:p>
          <a:p>
            <a:r>
              <a:rPr lang="en-US" b="1" dirty="0">
                <a:solidFill>
                  <a:srgbClr val="FFFFCC"/>
                </a:solidFill>
              </a:rPr>
              <a:t>Marginal product of labor is the additional output attributable to using one additional worker with the use of capital fixed: </a:t>
            </a:r>
            <a:r>
              <a:rPr lang="en-US" b="1" i="1" dirty="0">
                <a:solidFill>
                  <a:srgbClr val="FF3300"/>
                </a:solidFill>
                <a:latin typeface="Times New Roman" pitchFamily="18" charset="0"/>
                <a:cs typeface="Times New Roman" pitchFamily="18" charset="0"/>
              </a:rPr>
              <a:t>MP = ∆Q/∆L</a:t>
            </a:r>
          </a:p>
          <a:p>
            <a:r>
              <a:rPr lang="en-US" b="1" dirty="0">
                <a:solidFill>
                  <a:srgbClr val="FFFFCC"/>
                </a:solidFill>
              </a:rPr>
              <a:t>The law of diminishing marginal product states that as the number of units of the variable input increases, other inputs held constant, a point will be reached beyond which the marginal product of the variable input declines</a:t>
            </a:r>
          </a:p>
        </p:txBody>
      </p:sp>
    </p:spTree>
    <p:extLst>
      <p:ext uri="{BB962C8B-B14F-4D97-AF65-F5344CB8AC3E}">
        <p14:creationId xmlns:p14="http://schemas.microsoft.com/office/powerpoint/2010/main" val="3428053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9843">
                                            <p:txEl>
                                              <p:pRg st="0" end="0"/>
                                            </p:txEl>
                                          </p:spTgt>
                                        </p:tgtEl>
                                        <p:attrNameLst>
                                          <p:attrName>style.visibility</p:attrName>
                                        </p:attrNameLst>
                                      </p:cBhvr>
                                      <p:to>
                                        <p:strVal val="visible"/>
                                      </p:to>
                                    </p:set>
                                    <p:animEffect transition="in" filter="wipe(left)">
                                      <p:cBhvr>
                                        <p:cTn id="7" dur="500"/>
                                        <p:tgtEl>
                                          <p:spTgt spid="4198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9843">
                                            <p:txEl>
                                              <p:pRg st="1" end="1"/>
                                            </p:txEl>
                                          </p:spTgt>
                                        </p:tgtEl>
                                        <p:attrNameLst>
                                          <p:attrName>style.visibility</p:attrName>
                                        </p:attrNameLst>
                                      </p:cBhvr>
                                      <p:to>
                                        <p:strVal val="visible"/>
                                      </p:to>
                                    </p:set>
                                    <p:animEffect transition="in" filter="wipe(left)">
                                      <p:cBhvr>
                                        <p:cTn id="12" dur="500"/>
                                        <p:tgtEl>
                                          <p:spTgt spid="4198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19843">
                                            <p:txEl>
                                              <p:pRg st="2" end="2"/>
                                            </p:txEl>
                                          </p:spTgt>
                                        </p:tgtEl>
                                        <p:attrNameLst>
                                          <p:attrName>style.visibility</p:attrName>
                                        </p:attrNameLst>
                                      </p:cBhvr>
                                      <p:to>
                                        <p:strVal val="visible"/>
                                      </p:to>
                                    </p:set>
                                    <p:animEffect transition="in" filter="wipe(left)">
                                      <p:cBhvr>
                                        <p:cTn id="17" dur="500"/>
                                        <p:tgtEl>
                                          <p:spTgt spid="41984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19843">
                                            <p:txEl>
                                              <p:pRg st="3" end="3"/>
                                            </p:txEl>
                                          </p:spTgt>
                                        </p:tgtEl>
                                        <p:attrNameLst>
                                          <p:attrName>style.visibility</p:attrName>
                                        </p:attrNameLst>
                                      </p:cBhvr>
                                      <p:to>
                                        <p:strVal val="visible"/>
                                      </p:to>
                                    </p:set>
                                    <p:animEffect transition="in" filter="wipe(left)">
                                      <p:cBhvr>
                                        <p:cTn id="22" dur="500"/>
                                        <p:tgtEl>
                                          <p:spTgt spid="41984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43" grpId="0" build="p"/>
    </p:bld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61" name="Rectangle 2"/>
          <p:cNvSpPr>
            <a:spLocks noGrp="1" noChangeArrowheads="1"/>
          </p:cNvSpPr>
          <p:nvPr>
            <p:ph type="title"/>
          </p:nvPr>
        </p:nvSpPr>
        <p:spPr>
          <a:xfrm>
            <a:off x="1717302" y="680944"/>
            <a:ext cx="7620000" cy="838200"/>
          </a:xfrm>
        </p:spPr>
        <p:txBody>
          <a:bodyPr>
            <a:normAutofit/>
          </a:bodyPr>
          <a:lstStyle/>
          <a:p>
            <a:pPr algn="ctr"/>
            <a:r>
              <a:rPr lang="en-US" sz="4400" dirty="0">
                <a:solidFill>
                  <a:srgbClr val="FF0000"/>
                </a:solidFill>
              </a:rPr>
              <a:t>Summary</a:t>
            </a:r>
          </a:p>
        </p:txBody>
      </p:sp>
      <p:sp>
        <p:nvSpPr>
          <p:cNvPr id="281603" name="Rectangle 3"/>
          <p:cNvSpPr>
            <a:spLocks noGrp="1" noChangeArrowheads="1"/>
          </p:cNvSpPr>
          <p:nvPr>
            <p:ph idx="4294967295"/>
          </p:nvPr>
        </p:nvSpPr>
        <p:spPr>
          <a:xfrm>
            <a:off x="1456766" y="1748119"/>
            <a:ext cx="9408458" cy="4814046"/>
          </a:xfrm>
          <a:prstGeom prst="rect">
            <a:avLst/>
          </a:prstGeom>
        </p:spPr>
        <p:txBody>
          <a:bodyPr>
            <a:noAutofit/>
          </a:bodyPr>
          <a:lstStyle/>
          <a:p>
            <a:r>
              <a:rPr lang="en-US" b="1" dirty="0">
                <a:solidFill>
                  <a:srgbClr val="FFFFCC"/>
                </a:solidFill>
              </a:rPr>
              <a:t>In the long run, all fixed inputs become variable inputs</a:t>
            </a:r>
          </a:p>
          <a:p>
            <a:pPr lvl="1"/>
            <a:r>
              <a:rPr lang="en-US" b="1" dirty="0">
                <a:solidFill>
                  <a:srgbClr val="FFFFCC"/>
                </a:solidFill>
              </a:rPr>
              <a:t>An isoquant is a curve showing all possible input combinations capable of producing a given level of output</a:t>
            </a:r>
          </a:p>
          <a:p>
            <a:pPr lvl="1"/>
            <a:r>
              <a:rPr lang="en-US" b="1" dirty="0">
                <a:solidFill>
                  <a:srgbClr val="FFFFCC"/>
                </a:solidFill>
              </a:rPr>
              <a:t>The marginal rate of technical substitution, </a:t>
            </a:r>
            <a:r>
              <a:rPr lang="en-US" b="1" i="1" dirty="0">
                <a:solidFill>
                  <a:srgbClr val="FFFFCC"/>
                </a:solidFill>
                <a:cs typeface="Times New Roman" pitchFamily="18" charset="0"/>
              </a:rPr>
              <a:t>MRTS</a:t>
            </a:r>
            <a:r>
              <a:rPr lang="en-US" b="1" dirty="0">
                <a:solidFill>
                  <a:srgbClr val="FFFFCC"/>
                </a:solidFill>
              </a:rPr>
              <a:t>, is the slope of an isoquant and measures the rate at which the two inputs can be substituted for one another while maintaining a constant level of output</a:t>
            </a:r>
          </a:p>
          <a:p>
            <a:r>
              <a:rPr lang="en-US" b="1" dirty="0" err="1">
                <a:solidFill>
                  <a:srgbClr val="FFFFCC"/>
                </a:solidFill>
              </a:rPr>
              <a:t>Isocost</a:t>
            </a:r>
            <a:r>
              <a:rPr lang="en-US" b="1" dirty="0">
                <a:solidFill>
                  <a:srgbClr val="FFFFCC"/>
                </a:solidFill>
              </a:rPr>
              <a:t> curves show the various combinations of inputs that may be purchased for a given level of expenditure at given input prices</a:t>
            </a:r>
          </a:p>
          <a:p>
            <a:pPr lvl="1"/>
            <a:r>
              <a:rPr lang="en-US" sz="2800" b="1" dirty="0">
                <a:solidFill>
                  <a:srgbClr val="FFFFCC"/>
                </a:solidFill>
              </a:rPr>
              <a:t>The </a:t>
            </a:r>
            <a:r>
              <a:rPr lang="en-US" sz="2800" b="1" dirty="0" err="1">
                <a:solidFill>
                  <a:srgbClr val="FFFFCC"/>
                </a:solidFill>
              </a:rPr>
              <a:t>isocost</a:t>
            </a:r>
            <a:r>
              <a:rPr lang="en-US" sz="2800" b="1" dirty="0">
                <a:solidFill>
                  <a:srgbClr val="FFFFCC"/>
                </a:solidFill>
              </a:rPr>
              <a:t> curve’s slope is the negative of the input price ratio</a:t>
            </a:r>
          </a:p>
        </p:txBody>
      </p:sp>
    </p:spTree>
    <p:extLst>
      <p:ext uri="{BB962C8B-B14F-4D97-AF65-F5344CB8AC3E}">
        <p14:creationId xmlns:p14="http://schemas.microsoft.com/office/powerpoint/2010/main" val="3423060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1603">
                                            <p:txEl>
                                              <p:pRg st="0" end="0"/>
                                            </p:txEl>
                                          </p:spTgt>
                                        </p:tgtEl>
                                        <p:attrNameLst>
                                          <p:attrName>style.visibility</p:attrName>
                                        </p:attrNameLst>
                                      </p:cBhvr>
                                      <p:to>
                                        <p:strVal val="visible"/>
                                      </p:to>
                                    </p:set>
                                    <p:animEffect transition="in" filter="wipe(left)">
                                      <p:cBhvr>
                                        <p:cTn id="7" dur="500"/>
                                        <p:tgtEl>
                                          <p:spTgt spid="2816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81603">
                                            <p:txEl>
                                              <p:pRg st="1" end="1"/>
                                            </p:txEl>
                                          </p:spTgt>
                                        </p:tgtEl>
                                        <p:attrNameLst>
                                          <p:attrName>style.visibility</p:attrName>
                                        </p:attrNameLst>
                                      </p:cBhvr>
                                      <p:to>
                                        <p:strVal val="visible"/>
                                      </p:to>
                                    </p:set>
                                    <p:animEffect transition="in" filter="wipe(left)">
                                      <p:cBhvr>
                                        <p:cTn id="12" dur="500"/>
                                        <p:tgtEl>
                                          <p:spTgt spid="28160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81603">
                                            <p:txEl>
                                              <p:pRg st="2" end="2"/>
                                            </p:txEl>
                                          </p:spTgt>
                                        </p:tgtEl>
                                        <p:attrNameLst>
                                          <p:attrName>style.visibility</p:attrName>
                                        </p:attrNameLst>
                                      </p:cBhvr>
                                      <p:to>
                                        <p:strVal val="visible"/>
                                      </p:to>
                                    </p:set>
                                    <p:animEffect transition="in" filter="wipe(left)">
                                      <p:cBhvr>
                                        <p:cTn id="17" dur="500"/>
                                        <p:tgtEl>
                                          <p:spTgt spid="28160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81603">
                                            <p:txEl>
                                              <p:pRg st="3" end="3"/>
                                            </p:txEl>
                                          </p:spTgt>
                                        </p:tgtEl>
                                        <p:attrNameLst>
                                          <p:attrName>style.visibility</p:attrName>
                                        </p:attrNameLst>
                                      </p:cBhvr>
                                      <p:to>
                                        <p:strVal val="visible"/>
                                      </p:to>
                                    </p:set>
                                    <p:animEffect transition="in" filter="wipe(left)">
                                      <p:cBhvr>
                                        <p:cTn id="22" dur="500"/>
                                        <p:tgtEl>
                                          <p:spTgt spid="28160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81603">
                                            <p:txEl>
                                              <p:pRg st="4" end="4"/>
                                            </p:txEl>
                                          </p:spTgt>
                                        </p:tgtEl>
                                        <p:attrNameLst>
                                          <p:attrName>style.visibility</p:attrName>
                                        </p:attrNameLst>
                                      </p:cBhvr>
                                      <p:to>
                                        <p:strVal val="visible"/>
                                      </p:to>
                                    </p:set>
                                    <p:animEffect transition="in" filter="wipe(left)">
                                      <p:cBhvr>
                                        <p:cTn id="27" dur="500"/>
                                        <p:tgtEl>
                                          <p:spTgt spid="28160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603" grpId="0" build="p" bldLvl="2"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22611" r="49721" b="38636"/>
          <a:stretch/>
        </p:blipFill>
        <p:spPr>
          <a:xfrm>
            <a:off x="3496235" y="134472"/>
            <a:ext cx="4437530" cy="6548716"/>
          </a:xfrm>
          <a:prstGeom prst="rect">
            <a:avLst/>
          </a:prstGeom>
        </p:spPr>
      </p:pic>
      <p:sp>
        <p:nvSpPr>
          <p:cNvPr id="12" name="TextBox 11"/>
          <p:cNvSpPr txBox="1"/>
          <p:nvPr/>
        </p:nvSpPr>
        <p:spPr>
          <a:xfrm>
            <a:off x="8108576" y="2762499"/>
            <a:ext cx="3751729" cy="769441"/>
          </a:xfrm>
          <a:prstGeom prst="rect">
            <a:avLst/>
          </a:prstGeom>
          <a:noFill/>
        </p:spPr>
        <p:txBody>
          <a:bodyPr wrap="square" rtlCol="0">
            <a:spAutoFit/>
          </a:bodyPr>
          <a:lstStyle/>
          <a:p>
            <a:r>
              <a:rPr lang="en-US" sz="4400" b="1" dirty="0">
                <a:solidFill>
                  <a:srgbClr val="FFFFCC"/>
                </a:solidFill>
                <a:latin typeface="Lucida Handwriting" panose="03010101010101010101" pitchFamily="66" charset="0"/>
              </a:rPr>
              <a:t>Good Luck</a:t>
            </a:r>
          </a:p>
        </p:txBody>
      </p:sp>
    </p:spTree>
    <p:extLst>
      <p:ext uri="{BB962C8B-B14F-4D97-AF65-F5344CB8AC3E}">
        <p14:creationId xmlns:p14="http://schemas.microsoft.com/office/powerpoint/2010/main" val="15801599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descr="Abstract background&#10;">
            <a:extLst>
              <a:ext uri="{FF2B5EF4-FFF2-40B4-BE49-F238E27FC236}">
                <a16:creationId xmlns:a16="http://schemas.microsoft.com/office/drawing/2014/main" id="{3330B498-1497-4DA8-99F4-8F8159B24FF9}"/>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a:stretch>
            <a:fillRect/>
          </a:stretch>
        </p:blipFill>
        <p:spPr>
          <a:xfrm>
            <a:off x="295835" y="230188"/>
            <a:ext cx="4679578" cy="6184059"/>
          </a:xfrm>
        </p:spPr>
      </p:pic>
      <p:sp>
        <p:nvSpPr>
          <p:cNvPr id="14" name="Rectangle 2"/>
          <p:cNvSpPr>
            <a:spLocks noGrp="1" noChangeArrowheads="1"/>
          </p:cNvSpPr>
          <p:nvPr>
            <p:ph type="title"/>
          </p:nvPr>
        </p:nvSpPr>
        <p:spPr>
          <a:xfrm>
            <a:off x="5472953" y="230188"/>
            <a:ext cx="6562164" cy="1139825"/>
          </a:xfrm>
        </p:spPr>
        <p:txBody>
          <a:bodyPr/>
          <a:lstStyle/>
          <a:p>
            <a:pPr algn="ctr"/>
            <a:r>
              <a:rPr lang="en-US" altLang="en-US" dirty="0" err="1"/>
              <a:t>Elemen</a:t>
            </a:r>
            <a:r>
              <a:rPr lang="en-US" altLang="en-US" dirty="0"/>
              <a:t> Output </a:t>
            </a:r>
            <a:r>
              <a:rPr lang="en-US" altLang="en-US" dirty="0" err="1"/>
              <a:t>dalam</a:t>
            </a:r>
            <a:r>
              <a:rPr lang="en-US" altLang="en-US" dirty="0"/>
              <a:t> </a:t>
            </a:r>
            <a:r>
              <a:rPr lang="en-US" altLang="en-US" dirty="0" err="1"/>
              <a:t>Produksi</a:t>
            </a:r>
            <a:endParaRPr lang="en-US" altLang="en-US" dirty="0"/>
          </a:p>
        </p:txBody>
      </p:sp>
      <p:sp>
        <p:nvSpPr>
          <p:cNvPr id="15" name="Rectangle 3"/>
          <p:cNvSpPr>
            <a:spLocks noGrp="1" noChangeArrowheads="1"/>
          </p:cNvSpPr>
          <p:nvPr>
            <p:ph type="body" idx="1"/>
          </p:nvPr>
        </p:nvSpPr>
        <p:spPr>
          <a:xfrm>
            <a:off x="5136776" y="1600202"/>
            <a:ext cx="6804213" cy="5068606"/>
          </a:xfrm>
          <a:noFill/>
          <a:ln>
            <a:noFill/>
          </a:ln>
        </p:spPr>
        <p:txBody>
          <a:bodyPr>
            <a:normAutofit fontScale="85000" lnSpcReduction="20000"/>
          </a:bodyPr>
          <a:lstStyle/>
          <a:p>
            <a:pPr marL="457200" indent="-457200">
              <a:buFont typeface="Arial" panose="020B0604020202020204" pitchFamily="34" charset="0"/>
              <a:buChar char="•"/>
            </a:pPr>
            <a:r>
              <a:rPr lang="en-US" altLang="en-US" sz="2800" dirty="0" err="1">
                <a:solidFill>
                  <a:schemeClr val="accent5">
                    <a:lumMod val="20000"/>
                    <a:lumOff val="80000"/>
                  </a:schemeClr>
                </a:solidFill>
                <a:latin typeface="Arial" panose="020B0604020202020204" pitchFamily="34" charset="0"/>
                <a:cs typeface="Arial" panose="020B0604020202020204" pitchFamily="34" charset="0"/>
              </a:rPr>
              <a:t>Pengukuran</a:t>
            </a:r>
            <a:r>
              <a:rPr lang="en-US" altLang="en-US" sz="2800" dirty="0">
                <a:solidFill>
                  <a:schemeClr val="accent5">
                    <a:lumMod val="20000"/>
                    <a:lumOff val="80000"/>
                  </a:schemeClr>
                </a:solidFill>
                <a:latin typeface="Arial" panose="020B0604020202020204" pitchFamily="34" charset="0"/>
                <a:cs typeface="Arial" panose="020B0604020202020204" pitchFamily="34" charset="0"/>
              </a:rPr>
              <a:t> </a:t>
            </a:r>
            <a:r>
              <a:rPr lang="en-US" altLang="en-US" sz="2800" dirty="0" err="1">
                <a:solidFill>
                  <a:schemeClr val="accent5">
                    <a:lumMod val="20000"/>
                    <a:lumOff val="80000"/>
                  </a:schemeClr>
                </a:solidFill>
                <a:latin typeface="Arial" panose="020B0604020202020204" pitchFamily="34" charset="0"/>
                <a:cs typeface="Arial" panose="020B0604020202020204" pitchFamily="34" charset="0"/>
              </a:rPr>
              <a:t>karakteristik</a:t>
            </a:r>
            <a:r>
              <a:rPr lang="en-US" altLang="en-US" sz="2800" dirty="0">
                <a:solidFill>
                  <a:schemeClr val="accent5">
                    <a:lumMod val="20000"/>
                    <a:lumOff val="80000"/>
                  </a:schemeClr>
                </a:solidFill>
                <a:latin typeface="Arial" panose="020B0604020202020204" pitchFamily="34" charset="0"/>
                <a:cs typeface="Arial" panose="020B0604020202020204" pitchFamily="34" charset="0"/>
              </a:rPr>
              <a:t> output (</a:t>
            </a:r>
            <a:r>
              <a:rPr lang="en-US" altLang="en-US" sz="2800" dirty="0" err="1">
                <a:solidFill>
                  <a:schemeClr val="accent5">
                    <a:lumMod val="20000"/>
                    <a:lumOff val="80000"/>
                  </a:schemeClr>
                </a:solidFill>
                <a:latin typeface="Arial" panose="020B0604020202020204" pitchFamily="34" charset="0"/>
                <a:cs typeface="Arial" panose="020B0604020202020204" pitchFamily="34" charset="0"/>
              </a:rPr>
              <a:t>barang</a:t>
            </a:r>
            <a:r>
              <a:rPr lang="en-US" altLang="en-US" sz="2800" dirty="0">
                <a:solidFill>
                  <a:schemeClr val="accent5">
                    <a:lumMod val="20000"/>
                    <a:lumOff val="80000"/>
                  </a:schemeClr>
                </a:solidFill>
                <a:latin typeface="Arial" panose="020B0604020202020204" pitchFamily="34" charset="0"/>
                <a:cs typeface="Arial" panose="020B0604020202020204" pitchFamily="34" charset="0"/>
              </a:rPr>
              <a:t>/</a:t>
            </a:r>
            <a:r>
              <a:rPr lang="en-US" altLang="en-US" sz="2800" dirty="0" err="1">
                <a:solidFill>
                  <a:schemeClr val="accent5">
                    <a:lumMod val="20000"/>
                    <a:lumOff val="80000"/>
                  </a:schemeClr>
                </a:solidFill>
                <a:latin typeface="Arial" panose="020B0604020202020204" pitchFamily="34" charset="0"/>
                <a:cs typeface="Arial" panose="020B0604020202020204" pitchFamily="34" charset="0"/>
              </a:rPr>
              <a:t>jasa</a:t>
            </a:r>
            <a:r>
              <a:rPr lang="en-US" altLang="en-US" sz="2800" dirty="0">
                <a:solidFill>
                  <a:schemeClr val="accent5">
                    <a:lumMod val="20000"/>
                    <a:lumOff val="80000"/>
                  </a:schemeClr>
                </a:solidFill>
                <a:latin typeface="Arial" panose="020B0604020202020204" pitchFamily="34" charset="0"/>
                <a:cs typeface="Arial" panose="020B0604020202020204" pitchFamily="34" charset="0"/>
              </a:rPr>
              <a:t>) yang </a:t>
            </a:r>
            <a:r>
              <a:rPr lang="en-US" altLang="en-US" sz="2800" dirty="0" err="1">
                <a:solidFill>
                  <a:schemeClr val="accent5">
                    <a:lumMod val="20000"/>
                    <a:lumOff val="80000"/>
                  </a:schemeClr>
                </a:solidFill>
                <a:latin typeface="Arial" panose="020B0604020202020204" pitchFamily="34" charset="0"/>
                <a:cs typeface="Arial" panose="020B0604020202020204" pitchFamily="34" charset="0"/>
              </a:rPr>
              <a:t>biasa</a:t>
            </a:r>
            <a:r>
              <a:rPr lang="en-US" altLang="en-US" sz="2800" dirty="0">
                <a:solidFill>
                  <a:schemeClr val="accent5">
                    <a:lumMod val="20000"/>
                    <a:lumOff val="80000"/>
                  </a:schemeClr>
                </a:solidFill>
                <a:latin typeface="Arial" panose="020B0604020202020204" pitchFamily="34" charset="0"/>
                <a:cs typeface="Arial" panose="020B0604020202020204" pitchFamily="34" charset="0"/>
              </a:rPr>
              <a:t> </a:t>
            </a:r>
            <a:r>
              <a:rPr lang="en-US" altLang="en-US" sz="2800" dirty="0" err="1">
                <a:solidFill>
                  <a:schemeClr val="accent5">
                    <a:lumMod val="20000"/>
                    <a:lumOff val="80000"/>
                  </a:schemeClr>
                </a:solidFill>
                <a:latin typeface="Arial" panose="020B0604020202020204" pitchFamily="34" charset="0"/>
                <a:cs typeface="Arial" panose="020B0604020202020204" pitchFamily="34" charset="0"/>
              </a:rPr>
              <a:t>disebut</a:t>
            </a:r>
            <a:r>
              <a:rPr lang="en-US" altLang="en-US" sz="2800" dirty="0">
                <a:solidFill>
                  <a:schemeClr val="accent5">
                    <a:lumMod val="20000"/>
                    <a:lumOff val="80000"/>
                  </a:schemeClr>
                </a:solidFill>
                <a:latin typeface="Arial" panose="020B0604020202020204" pitchFamily="34" charset="0"/>
                <a:cs typeface="Arial" panose="020B0604020202020204" pitchFamily="34" charset="0"/>
              </a:rPr>
              <a:t> </a:t>
            </a:r>
            <a:r>
              <a:rPr lang="en-US" altLang="en-US" sz="2800" dirty="0" err="1">
                <a:solidFill>
                  <a:schemeClr val="accent5">
                    <a:lumMod val="20000"/>
                    <a:lumOff val="80000"/>
                  </a:schemeClr>
                </a:solidFill>
                <a:latin typeface="Arial" panose="020B0604020202020204" pitchFamily="34" charset="0"/>
                <a:cs typeface="Arial" panose="020B0604020202020204" pitchFamily="34" charset="0"/>
              </a:rPr>
              <a:t>sebagai</a:t>
            </a:r>
            <a:r>
              <a:rPr lang="en-US" altLang="en-US" sz="2800" dirty="0">
                <a:solidFill>
                  <a:schemeClr val="accent5">
                    <a:lumMod val="20000"/>
                    <a:lumOff val="80000"/>
                  </a:schemeClr>
                </a:solidFill>
                <a:latin typeface="Arial" panose="020B0604020202020204" pitchFamily="34" charset="0"/>
                <a:cs typeface="Arial" panose="020B0604020202020204" pitchFamily="34" charset="0"/>
              </a:rPr>
              <a:t> </a:t>
            </a:r>
            <a:r>
              <a:rPr lang="en-US" altLang="en-US" sz="2800" dirty="0" err="1">
                <a:solidFill>
                  <a:schemeClr val="accent5">
                    <a:lumMod val="20000"/>
                    <a:lumOff val="80000"/>
                  </a:schemeClr>
                </a:solidFill>
                <a:latin typeface="Arial" panose="020B0604020202020204" pitchFamily="34" charset="0"/>
                <a:cs typeface="Arial" panose="020B0604020202020204" pitchFamily="34" charset="0"/>
              </a:rPr>
              <a:t>produk</a:t>
            </a:r>
            <a:r>
              <a:rPr lang="en-US" altLang="en-US" sz="2800" dirty="0">
                <a:solidFill>
                  <a:schemeClr val="accent5">
                    <a:lumMod val="20000"/>
                    <a:lumOff val="80000"/>
                  </a:schemeClr>
                </a:solidFill>
                <a:latin typeface="Arial" panose="020B0604020202020204" pitchFamily="34" charset="0"/>
                <a:cs typeface="Arial" panose="020B0604020202020204" pitchFamily="34" charset="0"/>
              </a:rPr>
              <a:t> </a:t>
            </a:r>
            <a:r>
              <a:rPr lang="en-US" altLang="en-US" sz="2800" dirty="0" err="1">
                <a:solidFill>
                  <a:schemeClr val="accent5">
                    <a:lumMod val="20000"/>
                    <a:lumOff val="80000"/>
                  </a:schemeClr>
                </a:solidFill>
                <a:latin typeface="Arial" panose="020B0604020202020204" pitchFamily="34" charset="0"/>
                <a:cs typeface="Arial" panose="020B0604020202020204" pitchFamily="34" charset="0"/>
              </a:rPr>
              <a:t>seyogianya</a:t>
            </a:r>
            <a:r>
              <a:rPr lang="en-US" altLang="en-US" sz="2800" dirty="0">
                <a:solidFill>
                  <a:schemeClr val="accent5">
                    <a:lumMod val="20000"/>
                    <a:lumOff val="80000"/>
                  </a:schemeClr>
                </a:solidFill>
                <a:latin typeface="Arial" panose="020B0604020202020204" pitchFamily="34" charset="0"/>
                <a:cs typeface="Arial" panose="020B0604020202020204" pitchFamily="34" charset="0"/>
              </a:rPr>
              <a:t> </a:t>
            </a:r>
            <a:r>
              <a:rPr lang="en-US" altLang="en-US" sz="2800" dirty="0" err="1">
                <a:solidFill>
                  <a:schemeClr val="accent5">
                    <a:lumMod val="20000"/>
                    <a:lumOff val="80000"/>
                  </a:schemeClr>
                </a:solidFill>
                <a:latin typeface="Arial" panose="020B0604020202020204" pitchFamily="34" charset="0"/>
                <a:cs typeface="Arial" panose="020B0604020202020204" pitchFamily="34" charset="0"/>
              </a:rPr>
              <a:t>mengacu</a:t>
            </a:r>
            <a:r>
              <a:rPr lang="en-US" altLang="en-US" sz="2800" dirty="0">
                <a:solidFill>
                  <a:schemeClr val="accent5">
                    <a:lumMod val="20000"/>
                    <a:lumOff val="80000"/>
                  </a:schemeClr>
                </a:solidFill>
                <a:latin typeface="Arial" panose="020B0604020202020204" pitchFamily="34" charset="0"/>
                <a:cs typeface="Arial" panose="020B0604020202020204" pitchFamily="34" charset="0"/>
              </a:rPr>
              <a:t> </a:t>
            </a:r>
            <a:r>
              <a:rPr lang="en-US" altLang="en-US" sz="2800" dirty="0" err="1">
                <a:solidFill>
                  <a:schemeClr val="accent5">
                    <a:lumMod val="20000"/>
                    <a:lumOff val="80000"/>
                  </a:schemeClr>
                </a:solidFill>
                <a:latin typeface="Arial" panose="020B0604020202020204" pitchFamily="34" charset="0"/>
                <a:cs typeface="Arial" panose="020B0604020202020204" pitchFamily="34" charset="0"/>
              </a:rPr>
              <a:t>mengacu</a:t>
            </a:r>
            <a:r>
              <a:rPr lang="en-US" altLang="en-US" sz="2800" dirty="0">
                <a:solidFill>
                  <a:schemeClr val="accent5">
                    <a:lumMod val="20000"/>
                    <a:lumOff val="80000"/>
                  </a:schemeClr>
                </a:solidFill>
                <a:latin typeface="Arial" panose="020B0604020202020204" pitchFamily="34" charset="0"/>
                <a:cs typeface="Arial" panose="020B0604020202020204" pitchFamily="34" charset="0"/>
              </a:rPr>
              <a:t> </a:t>
            </a:r>
            <a:r>
              <a:rPr lang="en-US" altLang="en-US" sz="2800" dirty="0" err="1">
                <a:solidFill>
                  <a:schemeClr val="accent5">
                    <a:lumMod val="20000"/>
                    <a:lumOff val="80000"/>
                  </a:schemeClr>
                </a:solidFill>
                <a:latin typeface="Arial" panose="020B0604020202020204" pitchFamily="34" charset="0"/>
                <a:cs typeface="Arial" panose="020B0604020202020204" pitchFamily="34" charset="0"/>
              </a:rPr>
              <a:t>kepada</a:t>
            </a:r>
            <a:r>
              <a:rPr lang="en-US" altLang="en-US" sz="2800" dirty="0">
                <a:solidFill>
                  <a:schemeClr val="accent5">
                    <a:lumMod val="20000"/>
                    <a:lumOff val="80000"/>
                  </a:schemeClr>
                </a:solidFill>
                <a:latin typeface="Arial" panose="020B0604020202020204" pitchFamily="34" charset="0"/>
                <a:cs typeface="Arial" panose="020B0604020202020204" pitchFamily="34" charset="0"/>
              </a:rPr>
              <a:t> </a:t>
            </a:r>
            <a:r>
              <a:rPr lang="en-US" altLang="en-US" sz="2800" dirty="0" err="1">
                <a:solidFill>
                  <a:schemeClr val="accent5">
                    <a:lumMod val="20000"/>
                    <a:lumOff val="80000"/>
                  </a:schemeClr>
                </a:solidFill>
                <a:latin typeface="Arial" panose="020B0604020202020204" pitchFamily="34" charset="0"/>
                <a:cs typeface="Arial" panose="020B0604020202020204" pitchFamily="34" charset="0"/>
              </a:rPr>
              <a:t>kebutuhan</a:t>
            </a:r>
            <a:r>
              <a:rPr lang="en-US" altLang="en-US" sz="2800" dirty="0">
                <a:solidFill>
                  <a:schemeClr val="accent5">
                    <a:lumMod val="20000"/>
                    <a:lumOff val="80000"/>
                  </a:schemeClr>
                </a:solidFill>
                <a:latin typeface="Arial" panose="020B0604020202020204" pitchFamily="34" charset="0"/>
                <a:cs typeface="Arial" panose="020B0604020202020204" pitchFamily="34" charset="0"/>
              </a:rPr>
              <a:t> </a:t>
            </a:r>
            <a:r>
              <a:rPr lang="en-US" altLang="en-US" sz="2800" dirty="0" err="1">
                <a:solidFill>
                  <a:schemeClr val="accent5">
                    <a:lumMod val="20000"/>
                    <a:lumOff val="80000"/>
                  </a:schemeClr>
                </a:solidFill>
                <a:latin typeface="Arial" panose="020B0604020202020204" pitchFamily="34" charset="0"/>
                <a:cs typeface="Arial" panose="020B0604020202020204" pitchFamily="34" charset="0"/>
              </a:rPr>
              <a:t>dan</a:t>
            </a:r>
            <a:r>
              <a:rPr lang="en-US" altLang="en-US" sz="2800" dirty="0">
                <a:solidFill>
                  <a:schemeClr val="accent5">
                    <a:lumMod val="20000"/>
                    <a:lumOff val="80000"/>
                  </a:schemeClr>
                </a:solidFill>
                <a:latin typeface="Arial" panose="020B0604020202020204" pitchFamily="34" charset="0"/>
                <a:cs typeface="Arial" panose="020B0604020202020204" pitchFamily="34" charset="0"/>
              </a:rPr>
              <a:t> </a:t>
            </a:r>
            <a:r>
              <a:rPr lang="en-US" altLang="en-US" sz="2800" dirty="0" err="1">
                <a:solidFill>
                  <a:schemeClr val="accent5">
                    <a:lumMod val="20000"/>
                    <a:lumOff val="80000"/>
                  </a:schemeClr>
                </a:solidFill>
                <a:latin typeface="Arial" panose="020B0604020202020204" pitchFamily="34" charset="0"/>
                <a:cs typeface="Arial" panose="020B0604020202020204" pitchFamily="34" charset="0"/>
              </a:rPr>
              <a:t>keinginan</a:t>
            </a:r>
            <a:r>
              <a:rPr lang="en-US" altLang="en-US" sz="2800" dirty="0">
                <a:solidFill>
                  <a:schemeClr val="accent5">
                    <a:lumMod val="20000"/>
                    <a:lumOff val="80000"/>
                  </a:schemeClr>
                </a:solidFill>
                <a:latin typeface="Arial" panose="020B0604020202020204" pitchFamily="34" charset="0"/>
                <a:cs typeface="Arial" panose="020B0604020202020204" pitchFamily="34" charset="0"/>
              </a:rPr>
              <a:t> </a:t>
            </a:r>
            <a:r>
              <a:rPr lang="en-US" altLang="en-US" sz="2800" dirty="0" err="1">
                <a:solidFill>
                  <a:schemeClr val="accent5">
                    <a:lumMod val="20000"/>
                    <a:lumOff val="80000"/>
                  </a:schemeClr>
                </a:solidFill>
                <a:latin typeface="Arial" panose="020B0604020202020204" pitchFamily="34" charset="0"/>
                <a:cs typeface="Arial" panose="020B0604020202020204" pitchFamily="34" charset="0"/>
              </a:rPr>
              <a:t>konsumen</a:t>
            </a:r>
            <a:r>
              <a:rPr lang="en-US" altLang="en-US" sz="2800" dirty="0">
                <a:solidFill>
                  <a:schemeClr val="accent5">
                    <a:lumMod val="20000"/>
                    <a:lumOff val="80000"/>
                  </a:schemeClr>
                </a:solidFill>
                <a:latin typeface="Arial" panose="020B0604020202020204" pitchFamily="34" charset="0"/>
                <a:cs typeface="Arial" panose="020B0604020202020204" pitchFamily="34" charset="0"/>
              </a:rPr>
              <a:t> </a:t>
            </a:r>
          </a:p>
          <a:p>
            <a:pPr marL="457200" indent="-457200">
              <a:buFont typeface="Arial" panose="020B0604020202020204" pitchFamily="34" charset="0"/>
              <a:buChar char="•"/>
            </a:pPr>
            <a:r>
              <a:rPr lang="en-US" altLang="en-US" sz="2800" dirty="0" err="1">
                <a:solidFill>
                  <a:schemeClr val="accent5">
                    <a:lumMod val="20000"/>
                    <a:lumOff val="80000"/>
                  </a:schemeClr>
                </a:solidFill>
                <a:latin typeface="Arial" panose="020B0604020202020204" pitchFamily="34" charset="0"/>
                <a:cs typeface="Arial" panose="020B0604020202020204" pitchFamily="34" charset="0"/>
              </a:rPr>
              <a:t>Beberapa</a:t>
            </a:r>
            <a:r>
              <a:rPr lang="en-US" altLang="en-US" sz="2800" dirty="0">
                <a:solidFill>
                  <a:schemeClr val="accent5">
                    <a:lumMod val="20000"/>
                    <a:lumOff val="80000"/>
                  </a:schemeClr>
                </a:solidFill>
                <a:latin typeface="Arial" panose="020B0604020202020204" pitchFamily="34" charset="0"/>
                <a:cs typeface="Arial" panose="020B0604020202020204" pitchFamily="34" charset="0"/>
              </a:rPr>
              <a:t> </a:t>
            </a:r>
            <a:r>
              <a:rPr lang="en-US" altLang="en-US" sz="2800" dirty="0" err="1">
                <a:solidFill>
                  <a:schemeClr val="accent5">
                    <a:lumMod val="20000"/>
                    <a:lumOff val="80000"/>
                  </a:schemeClr>
                </a:solidFill>
                <a:latin typeface="Arial" panose="020B0604020202020204" pitchFamily="34" charset="0"/>
                <a:cs typeface="Arial" panose="020B0604020202020204" pitchFamily="34" charset="0"/>
              </a:rPr>
              <a:t>pengukuran</a:t>
            </a:r>
            <a:r>
              <a:rPr lang="en-US" altLang="en-US" sz="2800" dirty="0">
                <a:solidFill>
                  <a:schemeClr val="accent5">
                    <a:lumMod val="20000"/>
                    <a:lumOff val="80000"/>
                  </a:schemeClr>
                </a:solidFill>
                <a:latin typeface="Arial" panose="020B0604020202020204" pitchFamily="34" charset="0"/>
                <a:cs typeface="Arial" panose="020B0604020202020204" pitchFamily="34" charset="0"/>
              </a:rPr>
              <a:t> </a:t>
            </a:r>
            <a:r>
              <a:rPr lang="en-US" altLang="en-US" sz="2800" dirty="0" err="1">
                <a:solidFill>
                  <a:schemeClr val="accent5">
                    <a:lumMod val="20000"/>
                    <a:lumOff val="80000"/>
                  </a:schemeClr>
                </a:solidFill>
                <a:latin typeface="Arial" panose="020B0604020202020204" pitchFamily="34" charset="0"/>
                <a:cs typeface="Arial" panose="020B0604020202020204" pitchFamily="34" charset="0"/>
              </a:rPr>
              <a:t>pada</a:t>
            </a:r>
            <a:r>
              <a:rPr lang="en-US" altLang="en-US" sz="2800" dirty="0">
                <a:solidFill>
                  <a:schemeClr val="accent5">
                    <a:lumMod val="20000"/>
                    <a:lumOff val="80000"/>
                  </a:schemeClr>
                </a:solidFill>
                <a:latin typeface="Arial" panose="020B0604020202020204" pitchFamily="34" charset="0"/>
                <a:cs typeface="Arial" panose="020B0604020202020204" pitchFamily="34" charset="0"/>
              </a:rPr>
              <a:t> </a:t>
            </a:r>
            <a:r>
              <a:rPr lang="en-US" altLang="en-US" sz="2800" dirty="0" err="1">
                <a:solidFill>
                  <a:schemeClr val="accent5">
                    <a:lumMod val="20000"/>
                    <a:lumOff val="80000"/>
                  </a:schemeClr>
                </a:solidFill>
                <a:latin typeface="Arial" panose="020B0604020202020204" pitchFamily="34" charset="0"/>
                <a:cs typeface="Arial" panose="020B0604020202020204" pitchFamily="34" charset="0"/>
              </a:rPr>
              <a:t>tingkat</a:t>
            </a:r>
            <a:r>
              <a:rPr lang="en-US" altLang="en-US" sz="2800" dirty="0">
                <a:solidFill>
                  <a:schemeClr val="accent5">
                    <a:lumMod val="20000"/>
                    <a:lumOff val="80000"/>
                  </a:schemeClr>
                </a:solidFill>
                <a:latin typeface="Arial" panose="020B0604020202020204" pitchFamily="34" charset="0"/>
                <a:cs typeface="Arial" panose="020B0604020202020204" pitchFamily="34" charset="0"/>
              </a:rPr>
              <a:t> output </a:t>
            </a:r>
            <a:r>
              <a:rPr lang="en-US" altLang="en-US" sz="2800" dirty="0" err="1">
                <a:solidFill>
                  <a:schemeClr val="accent5">
                    <a:lumMod val="20000"/>
                    <a:lumOff val="80000"/>
                  </a:schemeClr>
                </a:solidFill>
                <a:latin typeface="Arial" panose="020B0604020202020204" pitchFamily="34" charset="0"/>
                <a:cs typeface="Arial" panose="020B0604020202020204" pitchFamily="34" charset="0"/>
              </a:rPr>
              <a:t>sistem</a:t>
            </a:r>
            <a:r>
              <a:rPr lang="en-US" altLang="en-US" sz="2800" dirty="0">
                <a:solidFill>
                  <a:schemeClr val="accent5">
                    <a:lumMod val="20000"/>
                    <a:lumOff val="80000"/>
                  </a:schemeClr>
                </a:solidFill>
                <a:latin typeface="Arial" panose="020B0604020202020204" pitchFamily="34" charset="0"/>
                <a:cs typeface="Arial" panose="020B0604020202020204" pitchFamily="34" charset="0"/>
              </a:rPr>
              <a:t> </a:t>
            </a:r>
            <a:r>
              <a:rPr lang="en-US" altLang="en-US" sz="2800" dirty="0" err="1">
                <a:solidFill>
                  <a:schemeClr val="accent5">
                    <a:lumMod val="20000"/>
                    <a:lumOff val="80000"/>
                  </a:schemeClr>
                </a:solidFill>
                <a:latin typeface="Arial" panose="020B0604020202020204" pitchFamily="34" charset="0"/>
                <a:cs typeface="Arial" panose="020B0604020202020204" pitchFamily="34" charset="0"/>
              </a:rPr>
              <a:t>produksi</a:t>
            </a:r>
            <a:r>
              <a:rPr lang="en-US" altLang="en-US" sz="2800" dirty="0">
                <a:solidFill>
                  <a:schemeClr val="accent5">
                    <a:lumMod val="20000"/>
                    <a:lumOff val="80000"/>
                  </a:schemeClr>
                </a:solidFill>
                <a:latin typeface="Arial" panose="020B0604020202020204" pitchFamily="34" charset="0"/>
                <a:cs typeface="Arial" panose="020B0604020202020204" pitchFamily="34" charset="0"/>
              </a:rPr>
              <a:t> </a:t>
            </a:r>
            <a:r>
              <a:rPr lang="en-US" altLang="en-US" sz="2800" dirty="0" err="1">
                <a:solidFill>
                  <a:schemeClr val="accent5">
                    <a:lumMod val="20000"/>
                    <a:lumOff val="80000"/>
                  </a:schemeClr>
                </a:solidFill>
                <a:latin typeface="Arial" panose="020B0604020202020204" pitchFamily="34" charset="0"/>
                <a:cs typeface="Arial" panose="020B0604020202020204" pitchFamily="34" charset="0"/>
              </a:rPr>
              <a:t>yg</a:t>
            </a:r>
            <a:r>
              <a:rPr lang="en-US" altLang="en-US" sz="2800" dirty="0">
                <a:solidFill>
                  <a:schemeClr val="accent5">
                    <a:lumMod val="20000"/>
                    <a:lumOff val="80000"/>
                  </a:schemeClr>
                </a:solidFill>
                <a:latin typeface="Arial" panose="020B0604020202020204" pitchFamily="34" charset="0"/>
                <a:cs typeface="Arial" panose="020B0604020202020204" pitchFamily="34" charset="0"/>
              </a:rPr>
              <a:t> </a:t>
            </a:r>
            <a:r>
              <a:rPr lang="en-US" altLang="en-US" sz="2800" dirty="0" err="1">
                <a:solidFill>
                  <a:schemeClr val="accent5">
                    <a:lumMod val="20000"/>
                    <a:lumOff val="80000"/>
                  </a:schemeClr>
                </a:solidFill>
                <a:latin typeface="Arial" panose="020B0604020202020204" pitchFamily="34" charset="0"/>
                <a:cs typeface="Arial" panose="020B0604020202020204" pitchFamily="34" charset="0"/>
              </a:rPr>
              <a:t>relevan</a:t>
            </a:r>
            <a:r>
              <a:rPr lang="en-US" altLang="en-US" sz="2800" dirty="0">
                <a:solidFill>
                  <a:schemeClr val="accent5">
                    <a:lumMod val="20000"/>
                    <a:lumOff val="80000"/>
                  </a:schemeClr>
                </a:solidFill>
                <a:latin typeface="Arial" panose="020B0604020202020204" pitchFamily="34" charset="0"/>
                <a:cs typeface="Arial" panose="020B0604020202020204" pitchFamily="34" charset="0"/>
              </a:rPr>
              <a:t> </a:t>
            </a:r>
            <a:r>
              <a:rPr lang="en-US" altLang="en-US" sz="2800" dirty="0" err="1">
                <a:solidFill>
                  <a:schemeClr val="accent5">
                    <a:lumMod val="20000"/>
                    <a:lumOff val="80000"/>
                  </a:schemeClr>
                </a:solidFill>
                <a:latin typeface="Arial" panose="020B0604020202020204" pitchFamily="34" charset="0"/>
                <a:cs typeface="Arial" panose="020B0604020202020204" pitchFamily="34" charset="0"/>
              </a:rPr>
              <a:t>dipertimbangkan</a:t>
            </a:r>
            <a:r>
              <a:rPr lang="en-US" altLang="en-US" sz="2800" dirty="0">
                <a:solidFill>
                  <a:schemeClr val="accent5">
                    <a:lumMod val="20000"/>
                    <a:lumOff val="80000"/>
                  </a:schemeClr>
                </a:solidFill>
                <a:latin typeface="Arial" panose="020B0604020202020204" pitchFamily="34" charset="0"/>
                <a:cs typeface="Arial" panose="020B0604020202020204" pitchFamily="34" charset="0"/>
              </a:rPr>
              <a:t> </a:t>
            </a:r>
            <a:r>
              <a:rPr lang="en-US" altLang="en-US" sz="2800" dirty="0" err="1">
                <a:solidFill>
                  <a:schemeClr val="accent5">
                    <a:lumMod val="20000"/>
                    <a:lumOff val="80000"/>
                  </a:schemeClr>
                </a:solidFill>
                <a:latin typeface="Arial" panose="020B0604020202020204" pitchFamily="34" charset="0"/>
                <a:cs typeface="Arial" panose="020B0604020202020204" pitchFamily="34" charset="0"/>
              </a:rPr>
              <a:t>adalah</a:t>
            </a:r>
            <a:r>
              <a:rPr lang="en-US" altLang="en-US" sz="2800" dirty="0">
                <a:solidFill>
                  <a:schemeClr val="accent5">
                    <a:lumMod val="20000"/>
                    <a:lumOff val="80000"/>
                  </a:schemeClr>
                </a:solidFill>
                <a:latin typeface="Arial" panose="020B0604020202020204" pitchFamily="34" charset="0"/>
                <a:cs typeface="Arial" panose="020B0604020202020204" pitchFamily="34" charset="0"/>
              </a:rPr>
              <a:t> :</a:t>
            </a:r>
          </a:p>
          <a:p>
            <a:pPr marL="914400" lvl="1" indent="-457200">
              <a:buFont typeface="Arial" panose="020B0604020202020204" pitchFamily="34" charset="0"/>
              <a:buChar char="•"/>
            </a:pPr>
            <a:r>
              <a:rPr lang="en-US" altLang="en-US" sz="3000" b="1" dirty="0" err="1">
                <a:solidFill>
                  <a:schemeClr val="accent5">
                    <a:lumMod val="20000"/>
                    <a:lumOff val="80000"/>
                  </a:schemeClr>
                </a:solidFill>
                <a:latin typeface="Arial" panose="020B0604020202020204" pitchFamily="34" charset="0"/>
                <a:cs typeface="Arial" panose="020B0604020202020204" pitchFamily="34" charset="0"/>
              </a:rPr>
              <a:t>kuantitas</a:t>
            </a:r>
            <a:r>
              <a:rPr lang="en-US" altLang="en-US" sz="3000" b="1" dirty="0">
                <a:solidFill>
                  <a:schemeClr val="accent5">
                    <a:lumMod val="20000"/>
                    <a:lumOff val="80000"/>
                  </a:schemeClr>
                </a:solidFill>
                <a:latin typeface="Arial" panose="020B0604020202020204" pitchFamily="34" charset="0"/>
                <a:cs typeface="Arial" panose="020B0604020202020204" pitchFamily="34" charset="0"/>
              </a:rPr>
              <a:t> </a:t>
            </a:r>
            <a:r>
              <a:rPr lang="en-US" altLang="en-US" sz="3000" b="1" dirty="0" err="1">
                <a:solidFill>
                  <a:schemeClr val="accent5">
                    <a:lumMod val="20000"/>
                    <a:lumOff val="80000"/>
                  </a:schemeClr>
                </a:solidFill>
                <a:latin typeface="Arial" panose="020B0604020202020204" pitchFamily="34" charset="0"/>
                <a:cs typeface="Arial" panose="020B0604020202020204" pitchFamily="34" charset="0"/>
              </a:rPr>
              <a:t>produksi</a:t>
            </a:r>
            <a:r>
              <a:rPr lang="en-US" altLang="en-US" sz="3000" b="1" dirty="0">
                <a:solidFill>
                  <a:schemeClr val="accent5">
                    <a:lumMod val="20000"/>
                    <a:lumOff val="80000"/>
                  </a:schemeClr>
                </a:solidFill>
                <a:latin typeface="Arial" panose="020B0604020202020204" pitchFamily="34" charset="0"/>
                <a:cs typeface="Arial" panose="020B0604020202020204" pitchFamily="34" charset="0"/>
              </a:rPr>
              <a:t>, </a:t>
            </a:r>
          </a:p>
          <a:p>
            <a:pPr marL="914400" lvl="1" indent="-457200">
              <a:buFont typeface="Arial" panose="020B0604020202020204" pitchFamily="34" charset="0"/>
              <a:buChar char="•"/>
            </a:pPr>
            <a:r>
              <a:rPr lang="en-US" altLang="en-US" sz="3000" b="1" dirty="0" err="1">
                <a:solidFill>
                  <a:schemeClr val="accent5">
                    <a:lumMod val="20000"/>
                    <a:lumOff val="80000"/>
                  </a:schemeClr>
                </a:solidFill>
                <a:latin typeface="Arial" panose="020B0604020202020204" pitchFamily="34" charset="0"/>
                <a:cs typeface="Arial" panose="020B0604020202020204" pitchFamily="34" charset="0"/>
              </a:rPr>
              <a:t>tingkat</a:t>
            </a:r>
            <a:r>
              <a:rPr lang="en-US" altLang="en-US" sz="3000" b="1" dirty="0">
                <a:solidFill>
                  <a:schemeClr val="accent5">
                    <a:lumMod val="20000"/>
                    <a:lumOff val="80000"/>
                  </a:schemeClr>
                </a:solidFill>
                <a:latin typeface="Arial" panose="020B0604020202020204" pitchFamily="34" charset="0"/>
                <a:cs typeface="Arial" panose="020B0604020202020204" pitchFamily="34" charset="0"/>
              </a:rPr>
              <a:t> </a:t>
            </a:r>
            <a:r>
              <a:rPr lang="en-US" altLang="en-US" sz="3000" b="1" dirty="0" err="1">
                <a:solidFill>
                  <a:schemeClr val="accent5">
                    <a:lumMod val="20000"/>
                    <a:lumOff val="80000"/>
                  </a:schemeClr>
                </a:solidFill>
                <a:latin typeface="Arial" panose="020B0604020202020204" pitchFamily="34" charset="0"/>
                <a:cs typeface="Arial" panose="020B0604020202020204" pitchFamily="34" charset="0"/>
              </a:rPr>
              <a:t>efektivitas</a:t>
            </a:r>
            <a:r>
              <a:rPr lang="en-US" altLang="en-US" sz="3000" b="1" dirty="0">
                <a:solidFill>
                  <a:schemeClr val="accent5">
                    <a:lumMod val="20000"/>
                    <a:lumOff val="80000"/>
                  </a:schemeClr>
                </a:solidFill>
                <a:latin typeface="Arial" panose="020B0604020202020204" pitchFamily="34" charset="0"/>
                <a:cs typeface="Arial" panose="020B0604020202020204" pitchFamily="34" charset="0"/>
              </a:rPr>
              <a:t> </a:t>
            </a:r>
            <a:r>
              <a:rPr lang="en-US" altLang="en-US" sz="3000" b="1" dirty="0" err="1">
                <a:solidFill>
                  <a:schemeClr val="accent5">
                    <a:lumMod val="20000"/>
                    <a:lumOff val="80000"/>
                  </a:schemeClr>
                </a:solidFill>
                <a:latin typeface="Arial" panose="020B0604020202020204" pitchFamily="34" charset="0"/>
                <a:cs typeface="Arial" panose="020B0604020202020204" pitchFamily="34" charset="0"/>
              </a:rPr>
              <a:t>dari</a:t>
            </a:r>
            <a:r>
              <a:rPr lang="en-US" altLang="en-US" sz="3000" b="1" dirty="0">
                <a:solidFill>
                  <a:schemeClr val="accent5">
                    <a:lumMod val="20000"/>
                    <a:lumOff val="80000"/>
                  </a:schemeClr>
                </a:solidFill>
                <a:latin typeface="Arial" panose="020B0604020202020204" pitchFamily="34" charset="0"/>
                <a:cs typeface="Arial" panose="020B0604020202020204" pitchFamily="34" charset="0"/>
              </a:rPr>
              <a:t> </a:t>
            </a:r>
            <a:r>
              <a:rPr lang="en-US" altLang="en-US" sz="3000" b="1" dirty="0" err="1">
                <a:solidFill>
                  <a:schemeClr val="accent5">
                    <a:lumMod val="20000"/>
                    <a:lumOff val="80000"/>
                  </a:schemeClr>
                </a:solidFill>
                <a:latin typeface="Arial" panose="020B0604020202020204" pitchFamily="34" charset="0"/>
                <a:cs typeface="Arial" panose="020B0604020202020204" pitchFamily="34" charset="0"/>
              </a:rPr>
              <a:t>sistem</a:t>
            </a:r>
            <a:r>
              <a:rPr lang="en-US" altLang="en-US" sz="3000" b="1" dirty="0">
                <a:solidFill>
                  <a:schemeClr val="accent5">
                    <a:lumMod val="20000"/>
                    <a:lumOff val="80000"/>
                  </a:schemeClr>
                </a:solidFill>
                <a:latin typeface="Arial" panose="020B0604020202020204" pitchFamily="34" charset="0"/>
                <a:cs typeface="Arial" panose="020B0604020202020204" pitchFamily="34" charset="0"/>
              </a:rPr>
              <a:t> </a:t>
            </a:r>
            <a:r>
              <a:rPr lang="en-US" altLang="en-US" sz="3000" b="1" dirty="0" err="1">
                <a:solidFill>
                  <a:schemeClr val="accent5">
                    <a:lumMod val="20000"/>
                    <a:lumOff val="80000"/>
                  </a:schemeClr>
                </a:solidFill>
                <a:latin typeface="Arial" panose="020B0604020202020204" pitchFamily="34" charset="0"/>
                <a:cs typeface="Arial" panose="020B0604020202020204" pitchFamily="34" charset="0"/>
              </a:rPr>
              <a:t>produksi</a:t>
            </a:r>
            <a:r>
              <a:rPr lang="en-US" altLang="en-US" sz="3000" b="1" dirty="0">
                <a:solidFill>
                  <a:schemeClr val="accent5">
                    <a:lumMod val="20000"/>
                    <a:lumOff val="80000"/>
                  </a:schemeClr>
                </a:solidFill>
                <a:latin typeface="Arial" panose="020B0604020202020204" pitchFamily="34" charset="0"/>
                <a:cs typeface="Arial" panose="020B0604020202020204" pitchFamily="34" charset="0"/>
              </a:rPr>
              <a:t>, </a:t>
            </a:r>
          </a:p>
          <a:p>
            <a:pPr marL="914400" lvl="1" indent="-457200">
              <a:buFont typeface="Arial" panose="020B0604020202020204" pitchFamily="34" charset="0"/>
              <a:buChar char="•"/>
            </a:pPr>
            <a:r>
              <a:rPr lang="en-US" altLang="en-US" sz="3000" b="1" dirty="0" err="1">
                <a:solidFill>
                  <a:schemeClr val="accent5">
                    <a:lumMod val="20000"/>
                    <a:lumOff val="80000"/>
                  </a:schemeClr>
                </a:solidFill>
                <a:latin typeface="Arial" panose="020B0604020202020204" pitchFamily="34" charset="0"/>
                <a:cs typeface="Arial" panose="020B0604020202020204" pitchFamily="34" charset="0"/>
              </a:rPr>
              <a:t>banyaknya</a:t>
            </a:r>
            <a:r>
              <a:rPr lang="en-US" altLang="en-US" sz="3000" b="1" dirty="0">
                <a:solidFill>
                  <a:schemeClr val="accent5">
                    <a:lumMod val="20000"/>
                    <a:lumOff val="80000"/>
                  </a:schemeClr>
                </a:solidFill>
                <a:latin typeface="Arial" panose="020B0604020202020204" pitchFamily="34" charset="0"/>
                <a:cs typeface="Arial" panose="020B0604020202020204" pitchFamily="34" charset="0"/>
              </a:rPr>
              <a:t> </a:t>
            </a:r>
            <a:r>
              <a:rPr lang="en-US" altLang="en-US" sz="3000" b="1" dirty="0" err="1">
                <a:solidFill>
                  <a:schemeClr val="accent5">
                    <a:lumMod val="20000"/>
                    <a:lumOff val="80000"/>
                  </a:schemeClr>
                </a:solidFill>
                <a:latin typeface="Arial" panose="020B0604020202020204" pitchFamily="34" charset="0"/>
                <a:cs typeface="Arial" panose="020B0604020202020204" pitchFamily="34" charset="0"/>
              </a:rPr>
              <a:t>produk</a:t>
            </a:r>
            <a:r>
              <a:rPr lang="en-US" altLang="en-US" sz="3000" b="1" dirty="0">
                <a:solidFill>
                  <a:schemeClr val="accent5">
                    <a:lumMod val="20000"/>
                    <a:lumOff val="80000"/>
                  </a:schemeClr>
                </a:solidFill>
                <a:latin typeface="Arial" panose="020B0604020202020204" pitchFamily="34" charset="0"/>
                <a:cs typeface="Arial" panose="020B0604020202020204" pitchFamily="34" charset="0"/>
              </a:rPr>
              <a:t> </a:t>
            </a:r>
            <a:r>
              <a:rPr lang="en-US" altLang="en-US" sz="3000" b="1" dirty="0" err="1">
                <a:solidFill>
                  <a:schemeClr val="accent5">
                    <a:lumMod val="20000"/>
                    <a:lumOff val="80000"/>
                  </a:schemeClr>
                </a:solidFill>
                <a:latin typeface="Arial" panose="020B0604020202020204" pitchFamily="34" charset="0"/>
                <a:cs typeface="Arial" panose="020B0604020202020204" pitchFamily="34" charset="0"/>
              </a:rPr>
              <a:t>cacat</a:t>
            </a:r>
            <a:r>
              <a:rPr lang="en-US" altLang="en-US" sz="3000" b="1" dirty="0">
                <a:solidFill>
                  <a:schemeClr val="accent5">
                    <a:lumMod val="20000"/>
                    <a:lumOff val="80000"/>
                  </a:schemeClr>
                </a:solidFill>
                <a:latin typeface="Arial" panose="020B0604020202020204" pitchFamily="34" charset="0"/>
                <a:cs typeface="Arial" panose="020B0604020202020204" pitchFamily="34" charset="0"/>
              </a:rPr>
              <a:t>, </a:t>
            </a:r>
          </a:p>
          <a:p>
            <a:pPr marL="914400" lvl="1" indent="-457200">
              <a:buFont typeface="Arial" panose="020B0604020202020204" pitchFamily="34" charset="0"/>
              <a:buChar char="•"/>
            </a:pPr>
            <a:r>
              <a:rPr lang="en-US" altLang="en-US" sz="3000" b="1" dirty="0" err="1">
                <a:solidFill>
                  <a:schemeClr val="accent5">
                    <a:lumMod val="20000"/>
                    <a:lumOff val="80000"/>
                  </a:schemeClr>
                </a:solidFill>
                <a:latin typeface="Arial" panose="020B0604020202020204" pitchFamily="34" charset="0"/>
                <a:cs typeface="Arial" panose="020B0604020202020204" pitchFamily="34" charset="0"/>
              </a:rPr>
              <a:t>biaya</a:t>
            </a:r>
            <a:r>
              <a:rPr lang="en-US" altLang="en-US" sz="3000" b="1" dirty="0">
                <a:solidFill>
                  <a:schemeClr val="accent5">
                    <a:lumMod val="20000"/>
                    <a:lumOff val="80000"/>
                  </a:schemeClr>
                </a:solidFill>
                <a:latin typeface="Arial" panose="020B0604020202020204" pitchFamily="34" charset="0"/>
                <a:cs typeface="Arial" panose="020B0604020202020204" pitchFamily="34" charset="0"/>
              </a:rPr>
              <a:t> per </a:t>
            </a:r>
            <a:r>
              <a:rPr lang="en-US" altLang="en-US" sz="3000" b="1" dirty="0" err="1">
                <a:solidFill>
                  <a:schemeClr val="accent5">
                    <a:lumMod val="20000"/>
                    <a:lumOff val="80000"/>
                  </a:schemeClr>
                </a:solidFill>
                <a:latin typeface="Arial" panose="020B0604020202020204" pitchFamily="34" charset="0"/>
                <a:cs typeface="Arial" panose="020B0604020202020204" pitchFamily="34" charset="0"/>
              </a:rPr>
              <a:t>satuan</a:t>
            </a:r>
            <a:r>
              <a:rPr lang="en-US" altLang="en-US" sz="3000" b="1" dirty="0">
                <a:solidFill>
                  <a:schemeClr val="accent5">
                    <a:lumMod val="20000"/>
                    <a:lumOff val="80000"/>
                  </a:schemeClr>
                </a:solidFill>
                <a:latin typeface="Arial" panose="020B0604020202020204" pitchFamily="34" charset="0"/>
                <a:cs typeface="Arial" panose="020B0604020202020204" pitchFamily="34" charset="0"/>
              </a:rPr>
              <a:t> </a:t>
            </a:r>
            <a:r>
              <a:rPr lang="en-US" altLang="en-US" sz="3000" b="1" dirty="0" err="1">
                <a:solidFill>
                  <a:schemeClr val="accent5">
                    <a:lumMod val="20000"/>
                    <a:lumOff val="80000"/>
                  </a:schemeClr>
                </a:solidFill>
                <a:latin typeface="Arial" panose="020B0604020202020204" pitchFamily="34" charset="0"/>
                <a:cs typeface="Arial" panose="020B0604020202020204" pitchFamily="34" charset="0"/>
              </a:rPr>
              <a:t>produk</a:t>
            </a:r>
            <a:r>
              <a:rPr lang="en-US" altLang="en-US" sz="3000" b="1" dirty="0">
                <a:solidFill>
                  <a:schemeClr val="accent5">
                    <a:lumMod val="20000"/>
                    <a:lumOff val="80000"/>
                  </a:schemeClr>
                </a:solidFill>
                <a:latin typeface="Arial" panose="020B0604020202020204" pitchFamily="34" charset="0"/>
                <a:cs typeface="Arial" panose="020B0604020202020204" pitchFamily="34" charset="0"/>
              </a:rPr>
              <a:t>, </a:t>
            </a:r>
          </a:p>
          <a:p>
            <a:pPr marL="914400" lvl="1" indent="-457200">
              <a:buFont typeface="Arial" panose="020B0604020202020204" pitchFamily="34" charset="0"/>
              <a:buChar char="•"/>
            </a:pPr>
            <a:r>
              <a:rPr lang="en-US" altLang="en-US" sz="3000" b="1" dirty="0" err="1">
                <a:solidFill>
                  <a:schemeClr val="accent5">
                    <a:lumMod val="20000"/>
                    <a:lumOff val="80000"/>
                  </a:schemeClr>
                </a:solidFill>
                <a:latin typeface="Arial" panose="020B0604020202020204" pitchFamily="34" charset="0"/>
                <a:cs typeface="Arial" panose="020B0604020202020204" pitchFamily="34" charset="0"/>
              </a:rPr>
              <a:t>karakteristik</a:t>
            </a:r>
            <a:r>
              <a:rPr lang="en-US" altLang="en-US" sz="3000" b="1" dirty="0">
                <a:solidFill>
                  <a:schemeClr val="accent5">
                    <a:lumMod val="20000"/>
                    <a:lumOff val="80000"/>
                  </a:schemeClr>
                </a:solidFill>
                <a:latin typeface="Arial" panose="020B0604020202020204" pitchFamily="34" charset="0"/>
                <a:cs typeface="Arial" panose="020B0604020202020204" pitchFamily="34" charset="0"/>
              </a:rPr>
              <a:t> </a:t>
            </a:r>
            <a:r>
              <a:rPr lang="en-US" altLang="en-US" sz="3000" b="1" dirty="0" err="1">
                <a:solidFill>
                  <a:schemeClr val="accent5">
                    <a:lumMod val="20000"/>
                    <a:lumOff val="80000"/>
                  </a:schemeClr>
                </a:solidFill>
                <a:latin typeface="Arial" panose="020B0604020202020204" pitchFamily="34" charset="0"/>
                <a:cs typeface="Arial" panose="020B0604020202020204" pitchFamily="34" charset="0"/>
              </a:rPr>
              <a:t>kualitas</a:t>
            </a:r>
            <a:r>
              <a:rPr lang="en-US" altLang="en-US" sz="3000" b="1" dirty="0">
                <a:solidFill>
                  <a:schemeClr val="accent5">
                    <a:lumMod val="20000"/>
                    <a:lumOff val="80000"/>
                  </a:schemeClr>
                </a:solidFill>
                <a:latin typeface="Arial" panose="020B0604020202020204" pitchFamily="34" charset="0"/>
                <a:cs typeface="Arial" panose="020B0604020202020204" pitchFamily="34" charset="0"/>
              </a:rPr>
              <a:t> </a:t>
            </a:r>
            <a:r>
              <a:rPr lang="en-US" altLang="en-US" sz="3000" b="1" dirty="0" err="1">
                <a:solidFill>
                  <a:schemeClr val="accent5">
                    <a:lumMod val="20000"/>
                    <a:lumOff val="80000"/>
                  </a:schemeClr>
                </a:solidFill>
                <a:latin typeface="Arial" panose="020B0604020202020204" pitchFamily="34" charset="0"/>
                <a:cs typeface="Arial" panose="020B0604020202020204" pitchFamily="34" charset="0"/>
              </a:rPr>
              <a:t>produk</a:t>
            </a:r>
            <a:r>
              <a:rPr lang="en-US" altLang="en-US" sz="3000" b="1" dirty="0">
                <a:solidFill>
                  <a:schemeClr val="accent5">
                    <a:lumMod val="20000"/>
                    <a:lumOff val="80000"/>
                  </a:schemeClr>
                </a:solidFill>
                <a:latin typeface="Arial" panose="020B0604020202020204" pitchFamily="34" charset="0"/>
                <a:cs typeface="Arial" panose="020B0604020202020204" pitchFamily="34" charset="0"/>
              </a:rPr>
              <a:t> </a:t>
            </a:r>
            <a:r>
              <a:rPr lang="en-US" altLang="en-US" sz="3000" b="1" dirty="0" err="1">
                <a:solidFill>
                  <a:schemeClr val="accent5">
                    <a:lumMod val="20000"/>
                    <a:lumOff val="80000"/>
                  </a:schemeClr>
                </a:solidFill>
                <a:latin typeface="Arial" panose="020B0604020202020204" pitchFamily="34" charset="0"/>
                <a:cs typeface="Arial" panose="020B0604020202020204" pitchFamily="34" charset="0"/>
              </a:rPr>
              <a:t>sesuai</a:t>
            </a:r>
            <a:r>
              <a:rPr lang="en-US" altLang="en-US" sz="3000" b="1" dirty="0">
                <a:solidFill>
                  <a:schemeClr val="accent5">
                    <a:lumMod val="20000"/>
                    <a:lumOff val="80000"/>
                  </a:schemeClr>
                </a:solidFill>
                <a:latin typeface="Arial" panose="020B0604020202020204" pitchFamily="34" charset="0"/>
                <a:cs typeface="Arial" panose="020B0604020202020204" pitchFamily="34" charset="0"/>
              </a:rPr>
              <a:t> </a:t>
            </a:r>
            <a:r>
              <a:rPr lang="en-US" altLang="en-US" sz="3000" b="1" dirty="0" err="1">
                <a:solidFill>
                  <a:schemeClr val="accent5">
                    <a:lumMod val="20000"/>
                    <a:lumOff val="80000"/>
                  </a:schemeClr>
                </a:solidFill>
                <a:latin typeface="Arial" panose="020B0604020202020204" pitchFamily="34" charset="0"/>
                <a:cs typeface="Arial" panose="020B0604020202020204" pitchFamily="34" charset="0"/>
              </a:rPr>
              <a:t>keinginan</a:t>
            </a:r>
            <a:r>
              <a:rPr lang="en-US" altLang="en-US" sz="3000" b="1" dirty="0">
                <a:solidFill>
                  <a:schemeClr val="accent5">
                    <a:lumMod val="20000"/>
                    <a:lumOff val="80000"/>
                  </a:schemeClr>
                </a:solidFill>
                <a:latin typeface="Arial" panose="020B0604020202020204" pitchFamily="34" charset="0"/>
                <a:cs typeface="Arial" panose="020B0604020202020204" pitchFamily="34" charset="0"/>
              </a:rPr>
              <a:t> </a:t>
            </a:r>
            <a:r>
              <a:rPr lang="en-US" altLang="en-US" sz="3000" b="1" dirty="0" err="1">
                <a:solidFill>
                  <a:schemeClr val="accent5">
                    <a:lumMod val="20000"/>
                    <a:lumOff val="80000"/>
                  </a:schemeClr>
                </a:solidFill>
                <a:latin typeface="Arial" panose="020B0604020202020204" pitchFamily="34" charset="0"/>
                <a:cs typeface="Arial" panose="020B0604020202020204" pitchFamily="34" charset="0"/>
              </a:rPr>
              <a:t>konsumen</a:t>
            </a:r>
            <a:r>
              <a:rPr lang="en-US" altLang="en-US" sz="3000" b="1" dirty="0">
                <a:solidFill>
                  <a:schemeClr val="accent5">
                    <a:lumMod val="20000"/>
                    <a:lumOff val="80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642961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noFill/>
          <a:ln>
            <a:noFill/>
          </a:ln>
        </p:spPr>
        <p:txBody>
          <a:bodyPr/>
          <a:lstStyle/>
          <a:p>
            <a:pPr algn="ctr"/>
            <a:r>
              <a:rPr lang="en-US" altLang="en-US" dirty="0">
                <a:solidFill>
                  <a:srgbClr val="FF99FF"/>
                </a:solidFill>
              </a:rPr>
              <a:t>FAKTOR LINGKUNGAN</a:t>
            </a:r>
          </a:p>
        </p:txBody>
      </p:sp>
      <p:sp>
        <p:nvSpPr>
          <p:cNvPr id="30723" name="Rectangle 3"/>
          <p:cNvSpPr>
            <a:spLocks noGrp="1" noChangeArrowheads="1"/>
          </p:cNvSpPr>
          <p:nvPr>
            <p:ph type="body" idx="1"/>
          </p:nvPr>
        </p:nvSpPr>
        <p:spPr>
          <a:xfrm>
            <a:off x="1680882" y="1492624"/>
            <a:ext cx="9672918" cy="4706470"/>
          </a:xfrm>
          <a:noFill/>
          <a:ln>
            <a:noFill/>
          </a:ln>
        </p:spPr>
        <p:txBody>
          <a:bodyPr>
            <a:noAutofit/>
          </a:bodyPr>
          <a:lstStyle/>
          <a:p>
            <a:pPr>
              <a:lnSpc>
                <a:spcPct val="90000"/>
              </a:lnSpc>
            </a:pPr>
            <a:r>
              <a:rPr lang="en-US" altLang="en-US" sz="3200" dirty="0" err="1">
                <a:latin typeface="Arial" panose="020B0604020202020204" pitchFamily="34" charset="0"/>
                <a:cs typeface="Arial" panose="020B0604020202020204" pitchFamily="34" charset="0"/>
              </a:rPr>
              <a:t>Dua</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hal</a:t>
            </a:r>
            <a:r>
              <a:rPr lang="en-US" altLang="en-US" sz="3200" dirty="0">
                <a:latin typeface="Arial" panose="020B0604020202020204" pitchFamily="34" charset="0"/>
                <a:cs typeface="Arial" panose="020B0604020202020204" pitchFamily="34" charset="0"/>
              </a:rPr>
              <a:t> yang </a:t>
            </a:r>
            <a:r>
              <a:rPr lang="en-US" altLang="en-US" sz="3200" dirty="0" err="1">
                <a:latin typeface="Arial" panose="020B0604020202020204" pitchFamily="34" charset="0"/>
                <a:cs typeface="Arial" panose="020B0604020202020204" pitchFamily="34" charset="0"/>
              </a:rPr>
              <a:t>perlu</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menjadi</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pertimbangan</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dalam</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analisis</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sistem</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produksi</a:t>
            </a:r>
            <a:r>
              <a:rPr lang="en-US" altLang="en-US" sz="3200" dirty="0">
                <a:latin typeface="Arial" panose="020B0604020202020204" pitchFamily="34" charset="0"/>
                <a:cs typeface="Arial" panose="020B0604020202020204" pitchFamily="34" charset="0"/>
              </a:rPr>
              <a:t>: </a:t>
            </a:r>
            <a:r>
              <a:rPr lang="en-US" altLang="en-US" sz="3200" dirty="0" err="1">
                <a:solidFill>
                  <a:srgbClr val="FF0000"/>
                </a:solidFill>
                <a:latin typeface="Arial" panose="020B0604020202020204" pitchFamily="34" charset="0"/>
                <a:cs typeface="Arial" panose="020B0604020202020204" pitchFamily="34" charset="0"/>
              </a:rPr>
              <a:t>kondisi</a:t>
            </a:r>
            <a:r>
              <a:rPr lang="en-US" altLang="en-US" sz="3200" dirty="0">
                <a:solidFill>
                  <a:srgbClr val="FF0000"/>
                </a:solidFill>
                <a:latin typeface="Arial" panose="020B0604020202020204" pitchFamily="34" charset="0"/>
                <a:cs typeface="Arial" panose="020B0604020202020204" pitchFamily="34" charset="0"/>
              </a:rPr>
              <a:t> </a:t>
            </a:r>
            <a:r>
              <a:rPr lang="en-US" altLang="en-US" sz="3200" dirty="0" err="1">
                <a:solidFill>
                  <a:srgbClr val="FF0000"/>
                </a:solidFill>
                <a:latin typeface="Arial" panose="020B0604020202020204" pitchFamily="34" charset="0"/>
                <a:cs typeface="Arial" panose="020B0604020202020204" pitchFamily="34" charset="0"/>
              </a:rPr>
              <a:t>ekonomi</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dan</a:t>
            </a:r>
            <a:r>
              <a:rPr lang="en-US" altLang="en-US" sz="3200" dirty="0">
                <a:latin typeface="Arial" panose="020B0604020202020204" pitchFamily="34" charset="0"/>
                <a:cs typeface="Arial" panose="020B0604020202020204" pitchFamily="34" charset="0"/>
              </a:rPr>
              <a:t> </a:t>
            </a:r>
            <a:r>
              <a:rPr lang="en-US" altLang="en-US" sz="3200" dirty="0" err="1">
                <a:solidFill>
                  <a:srgbClr val="FF0000"/>
                </a:solidFill>
                <a:latin typeface="Arial" panose="020B0604020202020204" pitchFamily="34" charset="0"/>
                <a:cs typeface="Arial" panose="020B0604020202020204" pitchFamily="34" charset="0"/>
              </a:rPr>
              <a:t>keadaan</a:t>
            </a:r>
            <a:r>
              <a:rPr lang="en-US" altLang="en-US" sz="3200" dirty="0">
                <a:solidFill>
                  <a:srgbClr val="FF0000"/>
                </a:solidFill>
                <a:latin typeface="Arial" panose="020B0604020202020204" pitchFamily="34" charset="0"/>
                <a:cs typeface="Arial" panose="020B0604020202020204" pitchFamily="34" charset="0"/>
              </a:rPr>
              <a:t> </a:t>
            </a:r>
            <a:r>
              <a:rPr lang="en-US" altLang="en-US" sz="3200" dirty="0" err="1">
                <a:solidFill>
                  <a:srgbClr val="FF0000"/>
                </a:solidFill>
                <a:latin typeface="Arial" panose="020B0604020202020204" pitchFamily="34" charset="0"/>
                <a:cs typeface="Arial" panose="020B0604020202020204" pitchFamily="34" charset="0"/>
              </a:rPr>
              <a:t>teknologi</a:t>
            </a:r>
            <a:endParaRPr lang="en-US" altLang="en-US" sz="3200" dirty="0">
              <a:solidFill>
                <a:srgbClr val="FF0000"/>
              </a:solidFill>
              <a:latin typeface="Arial" panose="020B0604020202020204" pitchFamily="34" charset="0"/>
              <a:cs typeface="Arial" panose="020B0604020202020204" pitchFamily="34" charset="0"/>
            </a:endParaRPr>
          </a:p>
          <a:p>
            <a:pPr lvl="1"/>
            <a:r>
              <a:rPr lang="en-US" altLang="en-US" sz="2800" dirty="0" err="1">
                <a:solidFill>
                  <a:srgbClr val="FF0000"/>
                </a:solidFill>
                <a:latin typeface="Arial" panose="020B0604020202020204" pitchFamily="34" charset="0"/>
                <a:cs typeface="Arial" panose="020B0604020202020204" pitchFamily="34" charset="0"/>
              </a:rPr>
              <a:t>Kondisi</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ekonomi</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mempengaruhi</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harga</a:t>
            </a:r>
            <a:r>
              <a:rPr lang="en-US" altLang="en-US" sz="2800" dirty="0">
                <a:solidFill>
                  <a:srgbClr val="FF0000"/>
                </a:solidFill>
                <a:latin typeface="Arial" panose="020B0604020202020204" pitchFamily="34" charset="0"/>
                <a:cs typeface="Arial" panose="020B0604020202020204" pitchFamily="34" charset="0"/>
              </a:rPr>
              <a:t> input </a:t>
            </a:r>
            <a:r>
              <a:rPr lang="en-US" altLang="en-US" sz="2800" dirty="0" err="1">
                <a:solidFill>
                  <a:srgbClr val="FF0000"/>
                </a:solidFill>
                <a:latin typeface="Arial" panose="020B0604020202020204" pitchFamily="34" charset="0"/>
                <a:cs typeface="Arial" panose="020B0604020202020204" pitchFamily="34" charset="0"/>
              </a:rPr>
              <a:t>yng</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digunakan</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dan</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harga</a:t>
            </a:r>
            <a:r>
              <a:rPr lang="en-US" altLang="en-US" sz="2800" dirty="0">
                <a:solidFill>
                  <a:srgbClr val="FF0000"/>
                </a:solidFill>
                <a:latin typeface="Arial" panose="020B0604020202020204" pitchFamily="34" charset="0"/>
                <a:cs typeface="Arial" panose="020B0604020202020204" pitchFamily="34" charset="0"/>
              </a:rPr>
              <a:t> output </a:t>
            </a:r>
            <a:r>
              <a:rPr lang="en-US" altLang="en-US" sz="2800" dirty="0" err="1">
                <a:solidFill>
                  <a:srgbClr val="FF0000"/>
                </a:solidFill>
                <a:latin typeface="Arial" panose="020B0604020202020204" pitchFamily="34" charset="0"/>
                <a:cs typeface="Arial" panose="020B0604020202020204" pitchFamily="34" charset="0"/>
              </a:rPr>
              <a:t>yg</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dihasilkan</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oleh</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karena</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itu</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analisis</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sistem</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produksi</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dilakukan</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pd</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kondisi</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ekonomi</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tertentu</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jika</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kondisi</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berubah</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maka</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analisispun</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harus</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disesuaikan</a:t>
            </a:r>
            <a:endParaRPr lang="en-US" altLang="en-US" sz="2800" dirty="0">
              <a:solidFill>
                <a:srgbClr val="FF0000"/>
              </a:solidFill>
              <a:latin typeface="Arial" panose="020B0604020202020204" pitchFamily="34" charset="0"/>
              <a:cs typeface="Arial" panose="020B0604020202020204" pitchFamily="34" charset="0"/>
            </a:endParaRPr>
          </a:p>
          <a:p>
            <a:pPr lvl="1"/>
            <a:r>
              <a:rPr lang="en-US" altLang="en-US" sz="2800" dirty="0" err="1">
                <a:solidFill>
                  <a:srgbClr val="FF0000"/>
                </a:solidFill>
                <a:latin typeface="Arial" panose="020B0604020202020204" pitchFamily="34" charset="0"/>
                <a:cs typeface="Arial" panose="020B0604020202020204" pitchFamily="34" charset="0"/>
              </a:rPr>
              <a:t>Keadaan</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teknologi</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akan</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mempengaruhi</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perilaku</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sistem</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produksi</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yaitu</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meningkatkan</a:t>
            </a:r>
            <a:r>
              <a:rPr lang="en-US" altLang="en-US" sz="2800" dirty="0">
                <a:solidFill>
                  <a:srgbClr val="FF0000"/>
                </a:solidFill>
                <a:latin typeface="Arial" panose="020B0604020202020204" pitchFamily="34" charset="0"/>
                <a:cs typeface="Arial" panose="020B0604020202020204" pitchFamily="34" charset="0"/>
              </a:rPr>
              <a:t> </a:t>
            </a:r>
            <a:r>
              <a:rPr lang="en-US" altLang="en-US" sz="2800" dirty="0" err="1">
                <a:solidFill>
                  <a:srgbClr val="FF0000"/>
                </a:solidFill>
                <a:latin typeface="Arial" panose="020B0604020202020204" pitchFamily="34" charset="0"/>
                <a:cs typeface="Arial" panose="020B0604020202020204" pitchFamily="34" charset="0"/>
              </a:rPr>
              <a:t>produksi</a:t>
            </a:r>
            <a:r>
              <a:rPr lang="en-US" altLang="en-US" sz="2800" dirty="0">
                <a:solidFill>
                  <a:srgbClr val="FF0000"/>
                </a:solidFill>
                <a:latin typeface="Arial" panose="020B0604020202020204" pitchFamily="34" charset="0"/>
                <a:cs typeface="Arial" panose="020B0604020202020204" pitchFamily="34" charset="0"/>
              </a:rPr>
              <a:t> rata-rata</a:t>
            </a:r>
          </a:p>
        </p:txBody>
      </p:sp>
    </p:spTree>
    <p:extLst>
      <p:ext uri="{BB962C8B-B14F-4D97-AF65-F5344CB8AC3E}">
        <p14:creationId xmlns:p14="http://schemas.microsoft.com/office/powerpoint/2010/main" val="42893742"/>
      </p:ext>
    </p:extLst>
  </p:cSld>
  <p:clrMapOvr>
    <a:masterClrMapping/>
  </p:clrMapOvr>
</p:sld>
</file>

<file path=ppt/theme/theme1.xml><?xml version="1.0" encoding="utf-8"?>
<a:theme xmlns:a="http://schemas.openxmlformats.org/drawingml/2006/main" name="Office Theme">
  <a:themeElements>
    <a:clrScheme name="Custom 12">
      <a:dk1>
        <a:srgbClr val="00BBBB"/>
      </a:dk1>
      <a:lt1>
        <a:srgbClr val="000000"/>
      </a:lt1>
      <a:dk2>
        <a:srgbClr val="999999"/>
      </a:dk2>
      <a:lt2>
        <a:srgbClr val="FFFFFF"/>
      </a:lt2>
      <a:accent1>
        <a:srgbClr val="004448"/>
      </a:accent1>
      <a:accent2>
        <a:srgbClr val="482845"/>
      </a:accent2>
      <a:accent3>
        <a:srgbClr val="7A0000"/>
      </a:accent3>
      <a:accent4>
        <a:srgbClr val="969959"/>
      </a:accent4>
      <a:accent5>
        <a:srgbClr val="225B5F"/>
      </a:accent5>
      <a:accent6>
        <a:srgbClr val="3D8C41"/>
      </a:accent6>
      <a:hlink>
        <a:srgbClr val="7F7F7F"/>
      </a:hlink>
      <a:folHlink>
        <a:srgbClr val="7F7F7F"/>
      </a:folHlink>
    </a:clrScheme>
    <a:fontScheme name="Custom 13">
      <a:majorFont>
        <a:latin typeface="Gill Sans MT"/>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chemeClr val="tx2"/>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56488565_Futuristic pitch deck_AAS_v4" id="{81C854B4-8588-4171-B50E-9B042741D072}" vid="{97BC3161-E59E-4E12-8009-4336211748C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01743C61-8CA7-48FF-B2A3-6055DA854CF6}">
  <ds:schemaRefs>
    <ds:schemaRef ds:uri="http://schemas.microsoft.com/sharepoint/v3/contenttype/forms"/>
  </ds:schemaRefs>
</ds:datastoreItem>
</file>

<file path=customXml/itemProps2.xml><?xml version="1.0" encoding="utf-8"?>
<ds:datastoreItem xmlns:ds="http://schemas.openxmlformats.org/officeDocument/2006/customXml" ds:itemID="{472965D8-9C19-4E48-8421-5D6B21FC44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726A944-A9F4-4295-9B5E-C397EB1318B9}">
  <ds:schemaRefs>
    <ds:schemaRef ds:uri="http://purl.org/dc/elements/1.1/"/>
    <ds:schemaRef ds:uri="16c05727-aa75-4e4a-9b5f-8a80a1165891"/>
    <ds:schemaRef ds:uri="http://purl.org/dc/terms/"/>
    <ds:schemaRef ds:uri="http://purl.org/dc/dcmitype/"/>
    <ds:schemaRef ds:uri="http://schemas.microsoft.com/office/infopath/2007/PartnerControls"/>
    <ds:schemaRef ds:uri="http://schemas.microsoft.com/office/2006/documentManagement/types"/>
    <ds:schemaRef ds:uri="http://www.w3.org/XML/1998/namespace"/>
    <ds:schemaRef ds:uri="http://schemas.microsoft.com/office/2006/metadata/properties"/>
    <ds:schemaRef ds:uri="http://schemas.openxmlformats.org/package/2006/metadata/core-propertie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Futuristic pitch deck</Template>
  <TotalTime>0</TotalTime>
  <Words>6167</Words>
  <Application>Microsoft Office PowerPoint</Application>
  <PresentationFormat>Widescreen</PresentationFormat>
  <Paragraphs>1035</Paragraphs>
  <Slides>76</Slides>
  <Notes>18</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76</vt:i4>
      </vt:variant>
    </vt:vector>
  </HeadingPairs>
  <TitlesOfParts>
    <vt:vector size="91" baseType="lpstr">
      <vt:lpstr>Arial</vt:lpstr>
      <vt:lpstr>Calibri</vt:lpstr>
      <vt:lpstr>Cambria Math</vt:lpstr>
      <vt:lpstr>Century Gothic</vt:lpstr>
      <vt:lpstr>Comic Sans MS</vt:lpstr>
      <vt:lpstr>Courier New</vt:lpstr>
      <vt:lpstr>Gill Sans MT</vt:lpstr>
      <vt:lpstr>Lucida Handwriting</vt:lpstr>
      <vt:lpstr>Monotype Corsiva</vt:lpstr>
      <vt:lpstr>MS Shell Dlg 2</vt:lpstr>
      <vt:lpstr>Segoe UI Light</vt:lpstr>
      <vt:lpstr>Times New Roman</vt:lpstr>
      <vt:lpstr>Wingdings</vt:lpstr>
      <vt:lpstr>Wingdings 3</vt:lpstr>
      <vt:lpstr>Office Theme</vt:lpstr>
      <vt:lpstr>EKONOMI MANAGERIAL;  Konsep Produksi</vt:lpstr>
      <vt:lpstr>PowerPoint Presentation</vt:lpstr>
      <vt:lpstr>Produksi: Suatu aktivitas dalam perusahaan industri berupa penciptaan nilai tambah dari input menjadi output secara efektif dan efisien sehingga produk sbg output dari proses penciptaan nilai tambah itu dapat dijual dengan harga yang kompetitif di pasar global</vt:lpstr>
      <vt:lpstr>PowerPoint Presentation</vt:lpstr>
      <vt:lpstr>Elemen structural dan Elemen fungsional</vt:lpstr>
      <vt:lpstr>PowerPoint Presentation</vt:lpstr>
      <vt:lpstr>Elemen Proses dalam Sistem Produksi</vt:lpstr>
      <vt:lpstr>Elemen Output dalam Produksi</vt:lpstr>
      <vt:lpstr>FAKTOR LINGKUNGAN</vt:lpstr>
      <vt:lpstr>PowerPoint Presentation</vt:lpstr>
      <vt:lpstr>Company’s Behavior as A Producer</vt:lpstr>
      <vt:lpstr>Large Image Slide</vt:lpstr>
      <vt:lpstr>PowerPoint Presentation</vt:lpstr>
      <vt:lpstr>PowerPoint Presentation</vt:lpstr>
      <vt:lpstr>Technical and Economical Efficiency</vt:lpstr>
      <vt:lpstr>PowerPoint Presentation</vt:lpstr>
      <vt:lpstr>Production </vt:lpstr>
      <vt:lpstr>PowerPoint Presentation</vt:lpstr>
      <vt:lpstr>Production Function</vt:lpstr>
      <vt:lpstr>Variable Proportions Production and Fixed Proportions Production</vt:lpstr>
      <vt:lpstr>Short Run and Long Run Production Function</vt:lpstr>
      <vt:lpstr>PowerPoint Presentation</vt:lpstr>
      <vt:lpstr>Inputs In Production</vt:lpstr>
      <vt:lpstr>Sunk Cost and Avoidable Cost</vt:lpstr>
      <vt:lpstr>PowerPoint Presentation</vt:lpstr>
      <vt:lpstr>Production Function in the Short Run</vt:lpstr>
      <vt:lpstr>Total Product, Average Product, and Marginal Product</vt:lpstr>
      <vt:lpstr>PowerPoint Presentation</vt:lpstr>
      <vt:lpstr>PowerPoint Presentation</vt:lpstr>
      <vt:lpstr>PowerPoint Presentation</vt:lpstr>
      <vt:lpstr>PowerPoint Presentation</vt:lpstr>
      <vt:lpstr>The Three Stages of  Production in the Short Run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Substitutability of Two Inputs in A production Function</vt:lpstr>
      <vt:lpstr>PowerPoint Presentation</vt:lpstr>
      <vt:lpstr>PowerPoint Presentation</vt:lpstr>
      <vt:lpstr>Isocost curve for C = 400, w = 25, and r = 50</vt:lpstr>
      <vt:lpstr>Finding the Optimal Combination of Inputs</vt:lpstr>
      <vt:lpstr>Production of A Given Output at Minimum Cost</vt:lpstr>
      <vt:lpstr>PowerPoint Presentation</vt:lpstr>
      <vt:lpstr>Production of Maximum Output at a Given Cost</vt:lpstr>
      <vt:lpstr>Expansion Path</vt:lpstr>
      <vt:lpstr>PowerPoint Presentation</vt:lpstr>
      <vt:lpstr>PowerPoint Presentation</vt:lpstr>
      <vt:lpstr>PowerPoint Presentation</vt:lpstr>
      <vt:lpstr>Changes in Technology</vt:lpstr>
      <vt:lpstr>Summary</vt:lpstr>
      <vt:lpstr>Summary</vt:lpstr>
      <vt:lpstr>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2019-09-23T05:19:35Z</dcterms:created>
  <dcterms:modified xsi:type="dcterms:W3CDTF">2021-05-22T05:00:53Z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